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89" r:id="rId3"/>
    <p:sldId id="28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666633"/>
    <a:srgbClr val="666699"/>
    <a:srgbClr val="FF5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21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5FB07-57AF-4636-B09C-94689C753F22}" type="datetimeFigureOut">
              <a:rPr lang="en-US" smtClean="0"/>
              <a:pPr/>
              <a:t>4/13/2010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A5D397-92B4-4018-AC11-833A0ADAB2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A5D397-92B4-4018-AC11-833A0ADAB20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RHIC Machine/Experiment Meeting 04/8/2010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Stefan Bathe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RHIC Machine/Experiment Meeting 04/8/2010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RHIC Machine/Experiment Meeting 04/8/2010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RHIC Machine/Experiment Meeting 04/8/2010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RHIC Machine/Experiment Meeting 04/8/2010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RHIC Machine/Experiment Meeting 04/8/2010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RHIC Machine/Experiment Meeting 04/8/2010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RHIC Machine/Experiment Meeting 04/8/2010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RHIC Machine/Experiment Meeting 04/8/2010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RHIC Machine/Experiment Meeting 04/8/2010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RHIC Machine/Experiment Meeting 04/8/2010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RHIC Machine/Experiment Meeting 04/8/2010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Stefan Bathe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130425"/>
            <a:ext cx="83820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Projection for </a:t>
            </a:r>
            <a:r>
              <a:rPr lang="en-US" dirty="0" err="1" smtClean="0"/>
              <a:t>Dilepton</a:t>
            </a:r>
            <a:r>
              <a:rPr lang="en-US" dirty="0" smtClean="0"/>
              <a:t> Measurement at 39 </a:t>
            </a:r>
            <a:r>
              <a:rPr lang="en-US" dirty="0" err="1" smtClean="0"/>
              <a:t>GeV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667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Stefan Bathe for PHENIX</a:t>
            </a:r>
          </a:p>
          <a:p>
            <a:pPr lvl="0">
              <a:defRPr/>
            </a:pPr>
            <a:endParaRPr lang="en-US" sz="2200" dirty="0" smtClean="0">
              <a:solidFill>
                <a:schemeClr val="tx1"/>
              </a:solidFill>
            </a:endParaRPr>
          </a:p>
          <a:p>
            <a:pPr lvl="0">
              <a:defRPr/>
            </a:pPr>
            <a:r>
              <a:rPr lang="en-US" sz="2200" dirty="0" smtClean="0">
                <a:solidFill>
                  <a:schemeClr val="tx1"/>
                </a:solidFill>
              </a:rPr>
              <a:t>RHIC Machine-Experiment Meeting</a:t>
            </a:r>
          </a:p>
          <a:p>
            <a:pPr lvl="0">
              <a:defRPr/>
            </a:pPr>
            <a:r>
              <a:rPr lang="en-US" sz="2200" dirty="0" smtClean="0">
                <a:solidFill>
                  <a:schemeClr val="tx1"/>
                </a:solidFill>
              </a:rPr>
              <a:t>4/13/2010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Dilepton</a:t>
            </a:r>
            <a:r>
              <a:rPr lang="en-US" dirty="0" smtClean="0"/>
              <a:t> Measurement at 39 </a:t>
            </a:r>
            <a:r>
              <a:rPr lang="en-US" dirty="0" err="1" smtClean="0"/>
              <a:t>GeV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5181600"/>
            <a:ext cx="7772400" cy="1096963"/>
          </a:xfrm>
        </p:spPr>
        <p:txBody>
          <a:bodyPr>
            <a:normAutofit fontScale="55000" lnSpcReduction="20000"/>
          </a:bodyPr>
          <a:lstStyle/>
          <a:p>
            <a:r>
              <a:rPr lang="en-US" dirty="0" err="1" smtClean="0"/>
              <a:t>Dilepton</a:t>
            </a:r>
            <a:r>
              <a:rPr lang="en-US" dirty="0" smtClean="0"/>
              <a:t> measurement with HBD at 39 </a:t>
            </a:r>
            <a:r>
              <a:rPr lang="en-US" dirty="0" err="1" smtClean="0"/>
              <a:t>GeV</a:t>
            </a:r>
            <a:r>
              <a:rPr lang="en-US" dirty="0" smtClean="0"/>
              <a:t> possible with 280 M min. bias events</a:t>
            </a:r>
          </a:p>
          <a:p>
            <a:r>
              <a:rPr lang="en-US" dirty="0" smtClean="0"/>
              <a:t>Measurement of low-mass enhancement from SPS energy, via 39 and  62 </a:t>
            </a:r>
            <a:r>
              <a:rPr lang="en-US" dirty="0" err="1" smtClean="0"/>
              <a:t>GeV</a:t>
            </a:r>
            <a:r>
              <a:rPr lang="en-US" dirty="0" smtClean="0"/>
              <a:t>, to top RHIC energy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RHIC Machine/Experiment Meeting 04/8/2010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7" name="Picture 4" descr="Results_39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9700" y="756745"/>
            <a:ext cx="6324600" cy="4289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Projection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RHIC Machine/Experiment Meeting 04/8/2010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03D28D65-A306-4338-826F-6DF4197273F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-483866" y="2911803"/>
            <a:ext cx="1285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# of events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4357770" y="2911804"/>
            <a:ext cx="2340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Integrated </a:t>
            </a:r>
            <a:r>
              <a:rPr lang="en-US" b="1" dirty="0" err="1" smtClean="0">
                <a:solidFill>
                  <a:srgbClr val="0000FF"/>
                </a:solidFill>
              </a:rPr>
              <a:t>lumi</a:t>
            </a:r>
            <a:r>
              <a:rPr lang="en-US" b="1" dirty="0" smtClean="0">
                <a:solidFill>
                  <a:srgbClr val="0000FF"/>
                </a:solidFill>
              </a:rPr>
              <a:t>. [nb</a:t>
            </a:r>
            <a:r>
              <a:rPr lang="en-US" b="1" baseline="30000" dirty="0" smtClean="0">
                <a:solidFill>
                  <a:srgbClr val="0000FF"/>
                </a:solidFill>
              </a:rPr>
              <a:t>-1</a:t>
            </a:r>
            <a:r>
              <a:rPr lang="en-US" b="1" dirty="0" smtClean="0">
                <a:solidFill>
                  <a:srgbClr val="0000FF"/>
                </a:solidFill>
              </a:rPr>
              <a:t>]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12" name="Picture 11" descr="lum39.gif"/>
          <p:cNvPicPr>
            <a:picLocks noChangeAspect="1"/>
          </p:cNvPicPr>
          <p:nvPr/>
        </p:nvPicPr>
        <p:blipFill>
          <a:blip r:embed="rId2" cstate="print"/>
          <a:srcRect l="6114" t="4694" r="1543" b="1118"/>
          <a:stretch>
            <a:fillRect/>
          </a:stretch>
        </p:blipFill>
        <p:spPr>
          <a:xfrm>
            <a:off x="246927" y="1295400"/>
            <a:ext cx="5163273" cy="4038600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5638800" y="990600"/>
            <a:ext cx="3554569" cy="4267199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Slope in past two days constant:  150 M events/week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en-US" sz="2000" dirty="0" smtClean="0"/>
              <a:t>Translates into 280 M events in 13 days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en-US" sz="2000" dirty="0" smtClean="0"/>
              <a:t>April-14 beam development adds one day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en-US" sz="2000" baseline="0" dirty="0" smtClean="0"/>
              <a:t>April-</a:t>
            </a:r>
            <a:r>
              <a:rPr lang="en-US" sz="2000" dirty="0" smtClean="0"/>
              <a:t>21 MD? would add 0.5 days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Goal will be reached on Friday, April 23, noon (midnight Sat with MD)</a:t>
            </a:r>
            <a:endParaRPr kumimoji="0" lang="en-US" sz="2000" i="0" u="none" strike="noStrike" kern="1200" cap="none" spc="0" normalizeH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endParaRPr kumimoji="0" lang="en-US" sz="22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endParaRPr kumimoji="0" lang="en-US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endParaRPr kumimoji="0" lang="en-US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685800" y="1524000"/>
            <a:ext cx="3962400" cy="34290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819400" y="3352800"/>
            <a:ext cx="19234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Slope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150 M </a:t>
            </a:r>
            <a:r>
              <a:rPr lang="en-US" dirty="0" err="1" smtClean="0">
                <a:solidFill>
                  <a:srgbClr val="FF0000"/>
                </a:solidFill>
              </a:rPr>
              <a:t>evts</a:t>
            </a:r>
            <a:r>
              <a:rPr lang="en-US" dirty="0" smtClean="0">
                <a:solidFill>
                  <a:srgbClr val="FF0000"/>
                </a:solidFill>
              </a:rPr>
              <a:t>./week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457200" y="685800"/>
            <a:ext cx="4876800" cy="990600"/>
          </a:xfrm>
          <a:prstGeom prst="rect">
            <a:avLst/>
          </a:prstGeom>
        </p:spPr>
        <p:txBody>
          <a:bodyPr vert="horz">
            <a:normAutofit fontScale="92500"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Physics since noon</a:t>
            </a:r>
            <a:r>
              <a:rPr lang="en-US" sz="2200" baseline="0" dirty="0" smtClean="0"/>
              <a:t>,</a:t>
            </a:r>
            <a:r>
              <a:rPr lang="en-US" sz="2200" dirty="0" smtClean="0"/>
              <a:t> 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Friday,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April 9       (right after beam development finished)</a:t>
            </a:r>
            <a:endParaRPr kumimoji="0" lang="en-US" sz="220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endParaRPr kumimoji="0" lang="en-US" sz="22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endParaRPr kumimoji="0" lang="en-US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endParaRPr kumimoji="0" lang="en-US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152400" y="5410200"/>
            <a:ext cx="8229600" cy="914399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/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2300" b="1" dirty="0" smtClean="0">
                <a:solidFill>
                  <a:srgbClr val="0070C0"/>
                </a:solidFill>
              </a:rPr>
              <a:t>Proposal:  switch on Monday, April 26, 8:00am (and delay MD until then)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en-US" sz="2300" b="1" dirty="0" smtClean="0">
                <a:solidFill>
                  <a:srgbClr val="0070C0"/>
                </a:solidFill>
              </a:rPr>
              <a:t>or keep decision open until next Tuesday when we’ll have better projection</a:t>
            </a:r>
            <a:endParaRPr kumimoji="0" lang="en-US" sz="23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en-US" sz="220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endParaRPr kumimoji="0" lang="en-US" sz="22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endParaRPr kumimoji="0" lang="en-US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endParaRPr kumimoji="0" lang="en-US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1765</TotalTime>
  <Words>177</Words>
  <Application>Microsoft Office PowerPoint</Application>
  <PresentationFormat>On-screen Show (4:3)</PresentationFormat>
  <Paragraphs>33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Projection for Dilepton Measurement at 39 GeV</vt:lpstr>
      <vt:lpstr>Dilepton Measurement at 39 GeV</vt:lpstr>
      <vt:lpstr>Projection</vt:lpstr>
    </vt:vector>
  </TitlesOfParts>
  <Company>Sony Electronics,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 pT direct photons and pi0’s in Run-7 Au+Au</dc:title>
  <dc:creator>Sony Customer</dc:creator>
  <cp:lastModifiedBy>pmanning</cp:lastModifiedBy>
  <cp:revision>68</cp:revision>
  <dcterms:created xsi:type="dcterms:W3CDTF">2008-10-31T13:50:28Z</dcterms:created>
  <dcterms:modified xsi:type="dcterms:W3CDTF">2010-04-13T16:43:19Z</dcterms:modified>
</cp:coreProperties>
</file>