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3"/>
  </p:notesMasterIdLst>
  <p:handoutMasterIdLst>
    <p:handoutMasterId r:id="rId14"/>
  </p:handoutMasterIdLst>
  <p:sldIdLst>
    <p:sldId id="674" r:id="rId4"/>
    <p:sldId id="688" r:id="rId5"/>
    <p:sldId id="690" r:id="rId6"/>
    <p:sldId id="692" r:id="rId7"/>
    <p:sldId id="693" r:id="rId8"/>
    <p:sldId id="691" r:id="rId9"/>
    <p:sldId id="687" r:id="rId10"/>
    <p:sldId id="682" r:id="rId11"/>
    <p:sldId id="68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95" d="100"/>
          <a:sy n="95" d="100"/>
        </p:scale>
        <p:origin x="-27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36" y="-104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1/25/2011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1/25/2011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1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01/25/2011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ZDC Collision Signals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pic>
        <p:nvPicPr>
          <p:cNvPr id="9" name="Content Placeholder 8" descr="Tue_Jan_25_13_25_30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685800" y="838199"/>
            <a:ext cx="10068538" cy="6019801"/>
          </a:xfrm>
        </p:spPr>
      </p:pic>
      <p:sp>
        <p:nvSpPr>
          <p:cNvPr id="11" name="TextBox 10"/>
          <p:cNvSpPr txBox="1"/>
          <p:nvPr/>
        </p:nvSpPr>
        <p:spPr>
          <a:xfrm>
            <a:off x="3886200" y="2209800"/>
            <a:ext cx="4043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stable signals for </a:t>
            </a:r>
            <a:r>
              <a:rPr lang="en-US" dirty="0" err="1" smtClean="0"/>
              <a:t>Vernier</a:t>
            </a:r>
            <a:r>
              <a:rPr lang="en-US" dirty="0" smtClean="0"/>
              <a:t> scan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3168396" y="2406396"/>
            <a:ext cx="381000" cy="7498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ue_Jan_25_13_23_39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762000" y="685800"/>
            <a:ext cx="9525000" cy="58830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over Last Store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2971800" y="1295400"/>
            <a:ext cx="2808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measurements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V="1">
            <a:off x="1524000" y="16002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Yellow Polarization at End of Store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9" name="Content Placeholder 8" descr="Tue_Jan_25_2011_121911_27429.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9187" b="-9187"/>
          <a:stretch>
            <a:fillRect/>
          </a:stretch>
        </p:blipFill>
        <p:spPr>
          <a:xfrm>
            <a:off x="457200" y="1066800"/>
            <a:ext cx="7772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Blue Polarization at End of Store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Tue_Jan_25_2011_121342_2696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9187" b="-9187"/>
          <a:stretch>
            <a:fillRect/>
          </a:stretch>
        </p:blipFill>
        <p:spPr>
          <a:xfrm>
            <a:off x="137886" y="533400"/>
            <a:ext cx="9006114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to address which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rf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cavity to use.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development with higher bunch intensity, and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rebucketing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 with 28MHz.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to check if we need the slower ramp or not (test with higher bunch number and higher bunch intensity).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Collimation on the ramp: contain beam loss at collimator to avoid permit pulling. This requires orbit feedback on every ramp.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A Few Issues with Long Term Impact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Provide  28X28 stores overnight for past two days.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Successful 9MHz cavity ramps with 6x6. Longitudinal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is preserved.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Polarization measurements show ~45-50% polarization at store (using analyzing power at 100GeV).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Instrumentation not in operation mode yet: IPM blue horizontal,  yellow2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polarimeter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and jet.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Relaxed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gamma_tr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quads off by ten seconds, which improved the beam loss in the early part.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Tune/coupling/orbit feedback works, waiting for chromaticity feedback.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have seen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sextupoles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ramp speed reached limits. We have a slower ramp ready for test (developed by Steve over weekend), but we have not done it yet. 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want to remove separation bumps in a different ramp (before rotator ramp turning on). It’s ready but not commissioned yet.</a:t>
            </a:r>
          </a:p>
          <a:p>
            <a:pPr>
              <a:buSzPct val="50000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Vernier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scans are done at IP8, IP6 and IP2.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Several attempts to ramp with 56x56 failed due to beam loss (chromaticity) near the end of ramp.</a:t>
            </a:r>
          </a:p>
          <a:p>
            <a:pPr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1/25/2011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Pseudo-rotator ramp development.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Set up collimation on ramp.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Rotator ramp development.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9MHz cavity development with higher bunch intensity.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Working on chromaticity. Increase bunch number and intensity.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Check polarization at AGS extraction, RHIC injection and store.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need to evaluate the polarization transmission efficiency on the ramp, and ramp measurements.</a:t>
            </a:r>
          </a:p>
          <a:p>
            <a:pPr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Take polarization profile measurements (at fixed target locations) at store and injection.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for next A Few Days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292808561</TotalTime>
  <Words>455</Words>
  <Application>Microsoft Office PowerPoint</Application>
  <PresentationFormat>On-screen Show (4:3)</PresentationFormat>
  <Paragraphs>65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Contemporary Portrait</vt:lpstr>
      <vt:lpstr>1_Custom Design</vt:lpstr>
      <vt:lpstr>Custom Design</vt:lpstr>
      <vt:lpstr>RHIC Status </vt:lpstr>
      <vt:lpstr>ZDC Collision Signals</vt:lpstr>
      <vt:lpstr>Polarization over Last Store</vt:lpstr>
      <vt:lpstr>Yellow Polarization at End of Store</vt:lpstr>
      <vt:lpstr>Blue Polarization at End of Store</vt:lpstr>
      <vt:lpstr>A Few Issues with Long Term Impact</vt:lpstr>
      <vt:lpstr>Status as of 1/25/2011</vt:lpstr>
      <vt:lpstr>Plan for next A Few Days</vt:lpstr>
      <vt:lpstr> Overall 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pmanning</cp:lastModifiedBy>
  <cp:revision>554</cp:revision>
  <cp:lastPrinted>2000-11-14T18:14:29Z</cp:lastPrinted>
  <dcterms:created xsi:type="dcterms:W3CDTF">2011-01-25T17:52:36Z</dcterms:created>
  <dcterms:modified xsi:type="dcterms:W3CDTF">2011-01-25T20:35:45Z</dcterms:modified>
</cp:coreProperties>
</file>