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7E9A-E18B-42DA-B9A3-06D75AB21BE3}" type="datetimeFigureOut">
              <a:rPr lang="en-US" smtClean="0"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2FE89-F755-4F57-B318-0CF476EC9E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tensity201012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2964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1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AGS Intensity Scan (12/22/10)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AGS Intensity Scan (12/22/10)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 (12/22/10)</dc:title>
  <dc:creator>Huang, Haixin</dc:creator>
  <cp:lastModifiedBy>Huang, Haixin</cp:lastModifiedBy>
  <cp:revision>2</cp:revision>
  <dcterms:created xsi:type="dcterms:W3CDTF">2011-01-04T17:49:15Z</dcterms:created>
  <dcterms:modified xsi:type="dcterms:W3CDTF">2011-01-04T17:57:20Z</dcterms:modified>
</cp:coreProperties>
</file>