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DD7D-9821-4021-9D69-8BCB6B1C635C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49170-31C7-4901-AE49-DF164719E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49170-31C7-4901-AE49-DF164719EE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25A7-2D8B-495A-BE1C-92E6162CFCE0}" type="datetimeFigureOut">
              <a:rPr lang="en-US" altLang="ja-JP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A48B-3C61-4871-BE87-F7984E298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338337"/>
            <a:ext cx="7772400" cy="866527"/>
          </a:xfrm>
        </p:spPr>
        <p:txBody>
          <a:bodyPr>
            <a:normAutofit/>
          </a:bodyPr>
          <a:lstStyle/>
          <a:p>
            <a:r>
              <a:rPr lang="en-US" dirty="0" smtClean="0"/>
              <a:t>PHENIX Start-up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424936" cy="19937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Takao </a:t>
            </a:r>
            <a:r>
              <a:rPr lang="en-US" dirty="0" err="1" smtClean="0"/>
              <a:t>Sakaguchi</a:t>
            </a:r>
            <a:r>
              <a:rPr lang="en-US" dirty="0" smtClean="0"/>
              <a:t> (BNL), Run Coordinator</a:t>
            </a:r>
          </a:p>
          <a:p>
            <a:r>
              <a:rPr lang="en-US" dirty="0" smtClean="0"/>
              <a:t>Kieran Boyle (RBRC), Spin Coordinator</a:t>
            </a:r>
          </a:p>
          <a:p>
            <a:r>
              <a:rPr lang="en-US" dirty="0" smtClean="0"/>
              <a:t>Sasha </a:t>
            </a:r>
            <a:r>
              <a:rPr lang="en-US" dirty="0" err="1" smtClean="0"/>
              <a:t>Bazilevsky</a:t>
            </a:r>
            <a:r>
              <a:rPr lang="en-US" dirty="0" smtClean="0"/>
              <a:t> (RBRC), Trigger Coordinator</a:t>
            </a:r>
          </a:p>
          <a:p>
            <a:r>
              <a:rPr lang="en-US" dirty="0"/>
              <a:t>f</a:t>
            </a:r>
            <a:r>
              <a:rPr lang="en-US" dirty="0" smtClean="0"/>
              <a:t>or the PHENIX Collaboration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since last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0405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West VTX detector arm has been installed.</a:t>
            </a:r>
          </a:p>
          <a:p>
            <a:pPr lvl="1"/>
            <a:r>
              <a:rPr lang="en-US" dirty="0" smtClean="0"/>
              <a:t>Electronics and DCMs are in place and being exercised to readout.</a:t>
            </a:r>
          </a:p>
          <a:p>
            <a:pPr lvl="2"/>
            <a:r>
              <a:rPr lang="en-US" dirty="0" smtClean="0"/>
              <a:t>All of the new DCM II's needed to readout VTX are now available.</a:t>
            </a:r>
          </a:p>
          <a:p>
            <a:pPr lvl="8"/>
            <a:endParaRPr lang="en-US" sz="1400" dirty="0" smtClean="0"/>
          </a:p>
          <a:p>
            <a:pPr lvl="1"/>
            <a:r>
              <a:rPr lang="en-US" dirty="0" smtClean="0"/>
              <a:t>Standalone readout test of the pixel detector showed 99.4% of the detector alive.</a:t>
            </a:r>
          </a:p>
          <a:p>
            <a:pPr lvl="8"/>
            <a:endParaRPr lang="en-US" sz="1400" dirty="0" smtClean="0"/>
          </a:p>
          <a:p>
            <a:pPr lvl="1"/>
            <a:r>
              <a:rPr lang="en-US" dirty="0" smtClean="0"/>
              <a:t>Standalone readout test of the strip detector also succeeded. 100% (all of 112 modules) alive.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afternoon, the East VTX detector will be installed.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Work on </a:t>
            </a:r>
            <a:r>
              <a:rPr lang="en-US" dirty="0" err="1" smtClean="0"/>
              <a:t>Muon</a:t>
            </a:r>
            <a:r>
              <a:rPr lang="en-US" dirty="0" smtClean="0"/>
              <a:t> Trigger Electronics and Resistive Plate Chamber No.3 are in good progress as planned.</a:t>
            </a:r>
          </a:p>
          <a:p>
            <a:pPr lvl="2"/>
            <a:endParaRPr lang="en-US" dirty="0"/>
          </a:p>
          <a:p>
            <a:r>
              <a:rPr lang="en-US" dirty="0" smtClean="0"/>
              <a:t>On schedule to be done week of Dec 20. No delay is expected.</a:t>
            </a:r>
          </a:p>
          <a:p>
            <a:pPr lvl="1"/>
            <a:r>
              <a:rPr lang="en-US" dirty="0" smtClean="0"/>
              <a:t>Roll-in East Carriage on or about Dec 3.</a:t>
            </a:r>
          </a:p>
          <a:p>
            <a:pPr lvl="2"/>
            <a:r>
              <a:rPr lang="en-US" dirty="0" smtClean="0"/>
              <a:t>After the roll-in we need to reconnect EC, check-out all safety systems, build shield wall, final sign-off to start flammable gas flow.</a:t>
            </a:r>
          </a:p>
          <a:p>
            <a:pPr lvl="8"/>
            <a:endParaRPr lang="en-US" sz="1400" dirty="0" smtClean="0"/>
          </a:p>
          <a:p>
            <a:pPr lvl="1"/>
            <a:r>
              <a:rPr lang="en-US" dirty="0" smtClean="0"/>
              <a:t>Begin cosmic ray operations (~ Dec 21) for </a:t>
            </a:r>
            <a:r>
              <a:rPr lang="en-US" dirty="0" err="1" smtClean="0"/>
              <a:t>Muon</a:t>
            </a:r>
            <a:r>
              <a:rPr lang="en-US" dirty="0" smtClean="0"/>
              <a:t> Trigger timing setup.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6021288"/>
            <a:ext cx="57606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Excellent support for 1008 work continues from Lab HVAC people, riggers, carpenters, C-AD surveyors and techs!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MG2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828799"/>
            <a:ext cx="6705600" cy="502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VTX detector installed</a:t>
            </a:r>
            <a:endParaRPr lang="en-US" dirty="0"/>
          </a:p>
        </p:txBody>
      </p:sp>
      <p:pic>
        <p:nvPicPr>
          <p:cNvPr id="4" name="Picture 15" descr="IMG_1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3759334" cy="280831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339752" y="3140968"/>
            <a:ext cx="3024336" cy="1224136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West VTX with beam pipe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Picture 3" descr="RIMG2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1143000"/>
            <a:ext cx="7315201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193</Words>
  <Application>Microsoft Office PowerPoint</Application>
  <PresentationFormat>On-screen Show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PHENIX Start-up Status</vt:lpstr>
      <vt:lpstr>Activity since last meeting</vt:lpstr>
      <vt:lpstr>West VTX detector installed</vt:lpstr>
      <vt:lpstr>West VTX with beam pipe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Start-up Status</dc:title>
  <dc:creator>Takao Sakaguchi</dc:creator>
  <cp:lastModifiedBy>pmanning</cp:lastModifiedBy>
  <cp:revision>14</cp:revision>
  <dcterms:created xsi:type="dcterms:W3CDTF">2010-11-23T15:01:57Z</dcterms:created>
  <dcterms:modified xsi:type="dcterms:W3CDTF">2010-11-23T17:44:15Z</dcterms:modified>
</cp:coreProperties>
</file>