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52" r:id="rId2"/>
    <p:sldId id="457" r:id="rId3"/>
    <p:sldId id="453" r:id="rId4"/>
    <p:sldId id="477" r:id="rId5"/>
    <p:sldId id="468" r:id="rId6"/>
    <p:sldId id="469" r:id="rId7"/>
    <p:sldId id="475" r:id="rId8"/>
    <p:sldId id="478" r:id="rId9"/>
    <p:sldId id="474" r:id="rId10"/>
    <p:sldId id="458" r:id="rId11"/>
    <p:sldId id="466" r:id="rId12"/>
    <p:sldId id="459" r:id="rId13"/>
    <p:sldId id="460" r:id="rId14"/>
    <p:sldId id="461" r:id="rId15"/>
    <p:sldId id="455" r:id="rId16"/>
    <p:sldId id="464" r:id="rId17"/>
    <p:sldId id="465" r:id="rId18"/>
    <p:sldId id="462" r:id="rId19"/>
    <p:sldId id="345" r:id="rId20"/>
    <p:sldId id="450" r:id="rId21"/>
    <p:sldId id="443" r:id="rId22"/>
  </p:sldIdLst>
  <p:sldSz cx="9144000" cy="6858000" type="screen4x3"/>
  <p:notesSz cx="6934200" cy="9118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E3210"/>
    <a:srgbClr val="0089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90" autoAdjust="0"/>
    <p:restoredTop sz="99224" autoAdjust="0"/>
  </p:normalViewPr>
  <p:slideViewPr>
    <p:cSldViewPr>
      <p:cViewPr>
        <p:scale>
          <a:sx n="100" d="100"/>
          <a:sy n="100" d="100"/>
        </p:scale>
        <p:origin x="-21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ile\Documents\AGS%20Electricity%20Costs\RHIC%20Era\FY2010\FY%202002-11%20Summary_with%20bldg%20power.xls" TargetMode="External"/><Relationship Id="rId1" Type="http://schemas.openxmlformats.org/officeDocument/2006/relationships/image" Target="../media/image8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e\Documents\AGS%20Electricity%20Costs\RHIC%20Era\FY2010\FY%202002-11%20Summary_with%20bldg%20power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e\Documents\AGS%20Electricity%20Costs\RHIC%20Era\FY2010\FY%202002-11%20Summary_with%20bldg%20power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ile\Documents\AGS%20Electricity%20Costs\RHIC%20Era\FY2010\FY%202002-11%20Summary_with%20bldg%20power.xls" TargetMode="External"/><Relationship Id="rId1" Type="http://schemas.openxmlformats.org/officeDocument/2006/relationships/image" Target="../media/image8.jpe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e\Documents\AGS%20Electricity%20Costs\RHIC%20Era\FY2010\FY%202002-11%20Summary_with%20bldg%20powe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RHIC Operations FY09-11</a:t>
            </a:r>
          </a:p>
        </c:rich>
      </c:tx>
      <c:layout>
        <c:manualLayout>
          <c:xMode val="edge"/>
          <c:yMode val="edge"/>
          <c:x val="0.27142907136607952"/>
          <c:y val="4.072398190045253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492084406132845"/>
          <c:y val="0.16289610755455891"/>
          <c:w val="0.79365202389016598"/>
          <c:h val="0.68099622741558763"/>
        </c:manualLayout>
      </c:layout>
      <c:scatterChart>
        <c:scatterStyle val="lineMarker"/>
        <c:ser>
          <c:idx val="1"/>
          <c:order val="0"/>
          <c:tx>
            <c:strRef>
              <c:f>Cryo!$AI$3</c:f>
              <c:strCache>
                <c:ptCount val="1"/>
                <c:pt idx="0">
                  <c:v>CAD Power 09</c:v>
                </c:pt>
              </c:strCache>
            </c:strRef>
          </c:tx>
          <c:spPr>
            <a:ln w="3175">
              <a:solidFill>
                <a:srgbClr val="FF0000"/>
              </a:solidFill>
              <a:prstDash val="sysDash"/>
            </a:ln>
          </c:spPr>
          <c:marker>
            <c:symbol val="diamond"/>
            <c:size val="2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Cryo!$Y$4:$Y$203</c:f>
              <c:numCache>
                <c:formatCode>General</c:formatCode>
                <c:ptCount val="200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</c:numCache>
            </c:numRef>
          </c:xVal>
          <c:yVal>
            <c:numRef>
              <c:f>Cryo!$AI$4:$AI$203</c:f>
              <c:numCache>
                <c:formatCode>0.00</c:formatCode>
                <c:ptCount val="200"/>
                <c:pt idx="0">
                  <c:v>7.6352218393513915</c:v>
                </c:pt>
                <c:pt idx="1">
                  <c:v>7.428603265505858</c:v>
                </c:pt>
                <c:pt idx="2">
                  <c:v>7.3830090014531979</c:v>
                </c:pt>
                <c:pt idx="3">
                  <c:v>7.6481290592023949</c:v>
                </c:pt>
                <c:pt idx="4">
                  <c:v>8.0742430059037922</c:v>
                </c:pt>
                <c:pt idx="5">
                  <c:v>8.2381642776143789</c:v>
                </c:pt>
                <c:pt idx="6">
                  <c:v>8.5895350508079229</c:v>
                </c:pt>
                <c:pt idx="7">
                  <c:v>9.6866688772170235</c:v>
                </c:pt>
                <c:pt idx="8">
                  <c:v>10.335194970110322</c:v>
                </c:pt>
                <c:pt idx="9">
                  <c:v>10.440162841490865</c:v>
                </c:pt>
                <c:pt idx="10">
                  <c:v>11.474876145342334</c:v>
                </c:pt>
                <c:pt idx="11">
                  <c:v>12.527193644452304</c:v>
                </c:pt>
                <c:pt idx="12">
                  <c:v>12.763917129710187</c:v>
                </c:pt>
                <c:pt idx="13">
                  <c:v>14.175125427847016</c:v>
                </c:pt>
                <c:pt idx="14">
                  <c:v>13.185016416137596</c:v>
                </c:pt>
                <c:pt idx="15">
                  <c:v>12.976673849248323</c:v>
                </c:pt>
                <c:pt idx="16">
                  <c:v>12.541887479643616</c:v>
                </c:pt>
                <c:pt idx="17">
                  <c:v>13.521136594109086</c:v>
                </c:pt>
                <c:pt idx="18">
                  <c:v>15.44577355717645</c:v>
                </c:pt>
                <c:pt idx="19">
                  <c:v>16.947050603028892</c:v>
                </c:pt>
                <c:pt idx="20">
                  <c:v>17.395058080932234</c:v>
                </c:pt>
                <c:pt idx="21">
                  <c:v>16.824344419762749</c:v>
                </c:pt>
                <c:pt idx="22">
                  <c:v>17.266340912919429</c:v>
                </c:pt>
                <c:pt idx="23">
                  <c:v>17.09227320057181</c:v>
                </c:pt>
                <c:pt idx="24">
                  <c:v>15.061066035901046</c:v>
                </c:pt>
                <c:pt idx="25">
                  <c:v>17.569103814279138</c:v>
                </c:pt>
                <c:pt idx="26">
                  <c:v>17.705300177662771</c:v>
                </c:pt>
                <c:pt idx="27">
                  <c:v>17.925546900923205</c:v>
                </c:pt>
                <c:pt idx="28">
                  <c:v>18.461800924486631</c:v>
                </c:pt>
                <c:pt idx="29">
                  <c:v>18.074366427416138</c:v>
                </c:pt>
                <c:pt idx="30">
                  <c:v>17.324799531020169</c:v>
                </c:pt>
                <c:pt idx="31">
                  <c:v>20.164958072806762</c:v>
                </c:pt>
                <c:pt idx="32">
                  <c:v>22.944843858261834</c:v>
                </c:pt>
                <c:pt idx="33">
                  <c:v>21.08741918932601</c:v>
                </c:pt>
                <c:pt idx="34">
                  <c:v>24.66057637872126</c:v>
                </c:pt>
                <c:pt idx="35">
                  <c:v>23.166933749779769</c:v>
                </c:pt>
                <c:pt idx="36">
                  <c:v>24.631463423503863</c:v>
                </c:pt>
                <c:pt idx="37">
                  <c:v>23.82296821112509</c:v>
                </c:pt>
                <c:pt idx="38">
                  <c:v>22.328633120355686</c:v>
                </c:pt>
                <c:pt idx="39">
                  <c:v>22.592622864689559</c:v>
                </c:pt>
                <c:pt idx="40">
                  <c:v>22.207415164361468</c:v>
                </c:pt>
                <c:pt idx="41">
                  <c:v>22.788442041569756</c:v>
                </c:pt>
                <c:pt idx="42">
                  <c:v>22.797365348077044</c:v>
                </c:pt>
                <c:pt idx="43">
                  <c:v>25.686808338512691</c:v>
                </c:pt>
                <c:pt idx="44">
                  <c:v>27.132122809226683</c:v>
                </c:pt>
                <c:pt idx="45">
                  <c:v>27.137789021525236</c:v>
                </c:pt>
                <c:pt idx="46">
                  <c:v>27.25746789131885</c:v>
                </c:pt>
                <c:pt idx="47">
                  <c:v>27.632837538357034</c:v>
                </c:pt>
                <c:pt idx="48">
                  <c:v>23.793902969038292</c:v>
                </c:pt>
                <c:pt idx="49">
                  <c:v>27.27661865703622</c:v>
                </c:pt>
                <c:pt idx="50">
                  <c:v>26.97124960771184</c:v>
                </c:pt>
                <c:pt idx="51">
                  <c:v>27.355091412759293</c:v>
                </c:pt>
                <c:pt idx="52">
                  <c:v>25.707237045511683</c:v>
                </c:pt>
                <c:pt idx="53">
                  <c:v>26.997060600172009</c:v>
                </c:pt>
                <c:pt idx="54">
                  <c:v>26.626951895537825</c:v>
                </c:pt>
                <c:pt idx="55">
                  <c:v>27.352434787981231</c:v>
                </c:pt>
                <c:pt idx="56">
                  <c:v>26.879426588958321</c:v>
                </c:pt>
                <c:pt idx="57">
                  <c:v>24.835135184593199</c:v>
                </c:pt>
                <c:pt idx="58">
                  <c:v>26.025260638595356</c:v>
                </c:pt>
                <c:pt idx="59">
                  <c:v>25.340503124863417</c:v>
                </c:pt>
                <c:pt idx="60">
                  <c:v>27.531848128195335</c:v>
                </c:pt>
                <c:pt idx="61">
                  <c:v>20.134114794117096</c:v>
                </c:pt>
                <c:pt idx="62">
                  <c:v>27.799193944456899</c:v>
                </c:pt>
                <c:pt idx="63">
                  <c:v>27.71693749842947</c:v>
                </c:pt>
                <c:pt idx="64">
                  <c:v>26.603195425225504</c:v>
                </c:pt>
                <c:pt idx="65">
                  <c:v>27.55652621966593</c:v>
                </c:pt>
                <c:pt idx="66">
                  <c:v>27.291437524684437</c:v>
                </c:pt>
                <c:pt idx="67">
                  <c:v>26.571208582182571</c:v>
                </c:pt>
                <c:pt idx="68">
                  <c:v>27.381285180484216</c:v>
                </c:pt>
                <c:pt idx="69">
                  <c:v>26.103932428442295</c:v>
                </c:pt>
                <c:pt idx="70">
                  <c:v>26.86440014813277</c:v>
                </c:pt>
                <c:pt idx="71">
                  <c:v>26.36565344163774</c:v>
                </c:pt>
                <c:pt idx="72">
                  <c:v>26.669382927099168</c:v>
                </c:pt>
                <c:pt idx="73">
                  <c:v>27.628827968952013</c:v>
                </c:pt>
                <c:pt idx="74">
                  <c:v>27.377924475949346</c:v>
                </c:pt>
                <c:pt idx="75">
                  <c:v>22.527119590631525</c:v>
                </c:pt>
                <c:pt idx="76">
                  <c:v>27.377049222240377</c:v>
                </c:pt>
                <c:pt idx="77">
                  <c:v>26.618223034924711</c:v>
                </c:pt>
                <c:pt idx="78">
                  <c:v>26.550100103761519</c:v>
                </c:pt>
                <c:pt idx="79">
                  <c:v>26.080516359527003</c:v>
                </c:pt>
                <c:pt idx="80">
                  <c:v>26.562762530334073</c:v>
                </c:pt>
                <c:pt idx="81">
                  <c:v>27.438680726390665</c:v>
                </c:pt>
                <c:pt idx="82">
                  <c:v>27.016209823043386</c:v>
                </c:pt>
                <c:pt idx="83">
                  <c:v>26.432895043064885</c:v>
                </c:pt>
                <c:pt idx="84">
                  <c:v>26.390468315686554</c:v>
                </c:pt>
                <c:pt idx="85">
                  <c:v>25.160916745506199</c:v>
                </c:pt>
                <c:pt idx="86">
                  <c:v>26.223727673884429</c:v>
                </c:pt>
                <c:pt idx="87">
                  <c:v>26.625339865093164</c:v>
                </c:pt>
                <c:pt idx="88">
                  <c:v>26.176528607185137</c:v>
                </c:pt>
                <c:pt idx="89">
                  <c:v>22.994282018091759</c:v>
                </c:pt>
                <c:pt idx="90">
                  <c:v>26.932662185571317</c:v>
                </c:pt>
                <c:pt idx="91">
                  <c:v>26.209919154367764</c:v>
                </c:pt>
                <c:pt idx="92">
                  <c:v>26.411471669811569</c:v>
                </c:pt>
                <c:pt idx="93">
                  <c:v>24.787087994665743</c:v>
                </c:pt>
                <c:pt idx="94">
                  <c:v>26.662257974053574</c:v>
                </c:pt>
                <c:pt idx="95">
                  <c:v>26.077216019282289</c:v>
                </c:pt>
                <c:pt idx="96">
                  <c:v>27.295907402743854</c:v>
                </c:pt>
                <c:pt idx="97">
                  <c:v>26.551001536451832</c:v>
                </c:pt>
                <c:pt idx="98">
                  <c:v>26.132959389442469</c:v>
                </c:pt>
                <c:pt idx="99">
                  <c:v>26.521026041794041</c:v>
                </c:pt>
                <c:pt idx="100">
                  <c:v>25.830199892994706</c:v>
                </c:pt>
                <c:pt idx="101">
                  <c:v>26.678778315450565</c:v>
                </c:pt>
                <c:pt idx="102">
                  <c:v>26.995478468840805</c:v>
                </c:pt>
                <c:pt idx="103">
                  <c:v>20.330836206456208</c:v>
                </c:pt>
                <c:pt idx="104">
                  <c:v>27.227584775879834</c:v>
                </c:pt>
                <c:pt idx="105">
                  <c:v>27.002225831182923</c:v>
                </c:pt>
                <c:pt idx="106">
                  <c:v>26.431727462458884</c:v>
                </c:pt>
                <c:pt idx="107">
                  <c:v>26.13476844315721</c:v>
                </c:pt>
                <c:pt idx="108">
                  <c:v>26.040082184167485</c:v>
                </c:pt>
                <c:pt idx="109">
                  <c:v>26.781568008192302</c:v>
                </c:pt>
                <c:pt idx="110">
                  <c:v>26.872198648417569</c:v>
                </c:pt>
                <c:pt idx="111">
                  <c:v>25.912581803734156</c:v>
                </c:pt>
                <c:pt idx="112">
                  <c:v>25.548756349720783</c:v>
                </c:pt>
                <c:pt idx="113">
                  <c:v>25.721239788360254</c:v>
                </c:pt>
                <c:pt idx="114">
                  <c:v>26.354570310440248</c:v>
                </c:pt>
                <c:pt idx="115">
                  <c:v>26.494213734932156</c:v>
                </c:pt>
                <c:pt idx="116">
                  <c:v>26.470426676659777</c:v>
                </c:pt>
                <c:pt idx="117">
                  <c:v>22.596974307247422</c:v>
                </c:pt>
                <c:pt idx="118">
                  <c:v>24.81701662607318</c:v>
                </c:pt>
                <c:pt idx="119">
                  <c:v>26.378361975344387</c:v>
                </c:pt>
                <c:pt idx="120">
                  <c:v>24.334383086165744</c:v>
                </c:pt>
                <c:pt idx="121">
                  <c:v>25.652891681271292</c:v>
                </c:pt>
                <c:pt idx="122">
                  <c:v>25.037539842575796</c:v>
                </c:pt>
                <c:pt idx="123">
                  <c:v>26.167273814323959</c:v>
                </c:pt>
                <c:pt idx="124">
                  <c:v>26.018093818121717</c:v>
                </c:pt>
                <c:pt idx="125">
                  <c:v>26.905085934684969</c:v>
                </c:pt>
                <c:pt idx="126">
                  <c:v>25.908117879742569</c:v>
                </c:pt>
                <c:pt idx="127">
                  <c:v>25.879539121174322</c:v>
                </c:pt>
                <c:pt idx="128">
                  <c:v>26.346042464231612</c:v>
                </c:pt>
                <c:pt idx="129">
                  <c:v>26.902529579609435</c:v>
                </c:pt>
                <c:pt idx="130">
                  <c:v>27.105287627105717</c:v>
                </c:pt>
                <c:pt idx="131">
                  <c:v>20.374455650346199</c:v>
                </c:pt>
                <c:pt idx="132">
                  <c:v>26.091633783717324</c:v>
                </c:pt>
                <c:pt idx="133">
                  <c:v>26.900005902184358</c:v>
                </c:pt>
                <c:pt idx="134">
                  <c:v>25.220606223772144</c:v>
                </c:pt>
                <c:pt idx="135">
                  <c:v>24.952465936979866</c:v>
                </c:pt>
                <c:pt idx="136">
                  <c:v>25.939249531002172</c:v>
                </c:pt>
                <c:pt idx="137">
                  <c:v>25.449089567211985</c:v>
                </c:pt>
                <c:pt idx="138">
                  <c:v>26.314887495491135</c:v>
                </c:pt>
                <c:pt idx="139">
                  <c:v>25.373561592822032</c:v>
                </c:pt>
                <c:pt idx="140">
                  <c:v>25.966192930377311</c:v>
                </c:pt>
                <c:pt idx="141">
                  <c:v>25.634392589247266</c:v>
                </c:pt>
                <c:pt idx="142">
                  <c:v>26.11917094584587</c:v>
                </c:pt>
                <c:pt idx="143">
                  <c:v>24.3154930288181</c:v>
                </c:pt>
                <c:pt idx="144">
                  <c:v>26.011969975732093</c:v>
                </c:pt>
                <c:pt idx="145">
                  <c:v>22.288891118946399</c:v>
                </c:pt>
                <c:pt idx="146">
                  <c:v>26.390512724788966</c:v>
                </c:pt>
                <c:pt idx="147">
                  <c:v>26.836193623460048</c:v>
                </c:pt>
                <c:pt idx="148">
                  <c:v>26.891143120689875</c:v>
                </c:pt>
                <c:pt idx="149">
                  <c:v>26.077579106122389</c:v>
                </c:pt>
                <c:pt idx="150">
                  <c:v>27.115221178128881</c:v>
                </c:pt>
                <c:pt idx="151">
                  <c:v>27.576369734421192</c:v>
                </c:pt>
                <c:pt idx="152">
                  <c:v>26.101462442464907</c:v>
                </c:pt>
                <c:pt idx="153">
                  <c:v>26.409658739968069</c:v>
                </c:pt>
                <c:pt idx="154">
                  <c:v>25.931154331734852</c:v>
                </c:pt>
                <c:pt idx="155">
                  <c:v>27.012501356380987</c:v>
                </c:pt>
                <c:pt idx="156">
                  <c:v>26.341540772984729</c:v>
                </c:pt>
                <c:pt idx="157">
                  <c:v>26.291492934012354</c:v>
                </c:pt>
                <c:pt idx="158">
                  <c:v>26.519112203055929</c:v>
                </c:pt>
                <c:pt idx="159">
                  <c:v>25.571159476515749</c:v>
                </c:pt>
                <c:pt idx="160">
                  <c:v>26.880074598288125</c:v>
                </c:pt>
                <c:pt idx="161">
                  <c:v>24.247976799591832</c:v>
                </c:pt>
                <c:pt idx="162">
                  <c:v>26.794348916042733</c:v>
                </c:pt>
                <c:pt idx="163">
                  <c:v>25.335387423038853</c:v>
                </c:pt>
                <c:pt idx="164">
                  <c:v>25.749812057033303</c:v>
                </c:pt>
                <c:pt idx="165">
                  <c:v>26.448508015934976</c:v>
                </c:pt>
                <c:pt idx="166">
                  <c:v>21.512051168510549</c:v>
                </c:pt>
                <c:pt idx="167">
                  <c:v>25.61747526537723</c:v>
                </c:pt>
                <c:pt idx="168">
                  <c:v>25.523798897402827</c:v>
                </c:pt>
                <c:pt idx="169">
                  <c:v>24.55753834308986</c:v>
                </c:pt>
                <c:pt idx="170">
                  <c:v>24.4178119480015</c:v>
                </c:pt>
                <c:pt idx="171">
                  <c:v>25.258905991178551</c:v>
                </c:pt>
                <c:pt idx="172">
                  <c:v>25.688124923665477</c:v>
                </c:pt>
                <c:pt idx="173">
                  <c:v>25.603300144177052</c:v>
                </c:pt>
                <c:pt idx="174">
                  <c:v>25.570933155977549</c:v>
                </c:pt>
                <c:pt idx="175">
                  <c:v>24.200229664775712</c:v>
                </c:pt>
                <c:pt idx="176">
                  <c:v>25.929111658725766</c:v>
                </c:pt>
                <c:pt idx="177">
                  <c:v>25.220024677057687</c:v>
                </c:pt>
                <c:pt idx="178">
                  <c:v>26.845996227148287</c:v>
                </c:pt>
                <c:pt idx="179">
                  <c:v>26.871405921279077</c:v>
                </c:pt>
                <c:pt idx="180">
                  <c:v>26.034184338485883</c:v>
                </c:pt>
                <c:pt idx="181">
                  <c:v>26.514581278821943</c:v>
                </c:pt>
                <c:pt idx="182">
                  <c:v>26.472372065936767</c:v>
                </c:pt>
                <c:pt idx="183">
                  <c:v>26.325336576307194</c:v>
                </c:pt>
                <c:pt idx="184">
                  <c:v>26.520895705206897</c:v>
                </c:pt>
                <c:pt idx="185">
                  <c:v>23.972403349987857</c:v>
                </c:pt>
                <c:pt idx="186">
                  <c:v>17.1034300066244</c:v>
                </c:pt>
                <c:pt idx="187">
                  <c:v>13.467344018732147</c:v>
                </c:pt>
                <c:pt idx="188">
                  <c:v>13.025490495135394</c:v>
                </c:pt>
                <c:pt idx="189">
                  <c:v>13.06781300065826</c:v>
                </c:pt>
                <c:pt idx="190">
                  <c:v>12.463185990397404</c:v>
                </c:pt>
                <c:pt idx="191">
                  <c:v>12.42062200971089</c:v>
                </c:pt>
                <c:pt idx="192">
                  <c:v>11.214034782734345</c:v>
                </c:pt>
                <c:pt idx="193">
                  <c:v>7.4588456545925839</c:v>
                </c:pt>
                <c:pt idx="194">
                  <c:v>6.1009818173756774</c:v>
                </c:pt>
                <c:pt idx="195">
                  <c:v>5.8490087094803762</c:v>
                </c:pt>
                <c:pt idx="196">
                  <c:v>5.4476625883967786</c:v>
                </c:pt>
                <c:pt idx="197">
                  <c:v>5.16942688034037</c:v>
                </c:pt>
                <c:pt idx="198">
                  <c:v>4.9367338377662309</c:v>
                </c:pt>
                <c:pt idx="199">
                  <c:v>5.2999462456667947</c:v>
                </c:pt>
              </c:numCache>
            </c:numRef>
          </c:yVal>
        </c:ser>
        <c:ser>
          <c:idx val="2"/>
          <c:order val="1"/>
          <c:tx>
            <c:strRef>
              <c:f>Cryo!$AJ$3</c:f>
              <c:strCache>
                <c:ptCount val="1"/>
                <c:pt idx="0">
                  <c:v>CAD Power 10</c:v>
                </c:pt>
              </c:strCache>
            </c:strRef>
          </c:tx>
          <c:spPr>
            <a:ln w="19050">
              <a:solidFill>
                <a:srgbClr val="C00000"/>
              </a:solidFill>
              <a:prstDash val="sysDot"/>
            </a:ln>
          </c:spPr>
          <c:marker>
            <c:symbol val="triangle"/>
            <c:size val="3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Cryo!$Y$4:$Y$267</c:f>
              <c:numCache>
                <c:formatCode>General</c:formatCode>
                <c:ptCount val="264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  <c:pt idx="200">
                  <c:v>170</c:v>
                </c:pt>
                <c:pt idx="201">
                  <c:v>171</c:v>
                </c:pt>
                <c:pt idx="202">
                  <c:v>172</c:v>
                </c:pt>
                <c:pt idx="203">
                  <c:v>173</c:v>
                </c:pt>
                <c:pt idx="204">
                  <c:v>174</c:v>
                </c:pt>
                <c:pt idx="205">
                  <c:v>175</c:v>
                </c:pt>
                <c:pt idx="206">
                  <c:v>176</c:v>
                </c:pt>
                <c:pt idx="207">
                  <c:v>177</c:v>
                </c:pt>
                <c:pt idx="208">
                  <c:v>178</c:v>
                </c:pt>
                <c:pt idx="209">
                  <c:v>179</c:v>
                </c:pt>
                <c:pt idx="210">
                  <c:v>180</c:v>
                </c:pt>
                <c:pt idx="211">
                  <c:v>181</c:v>
                </c:pt>
                <c:pt idx="212">
                  <c:v>182</c:v>
                </c:pt>
                <c:pt idx="213">
                  <c:v>183</c:v>
                </c:pt>
                <c:pt idx="214">
                  <c:v>184</c:v>
                </c:pt>
                <c:pt idx="215">
                  <c:v>185</c:v>
                </c:pt>
                <c:pt idx="216">
                  <c:v>186</c:v>
                </c:pt>
                <c:pt idx="217">
                  <c:v>187</c:v>
                </c:pt>
                <c:pt idx="218">
                  <c:v>188</c:v>
                </c:pt>
                <c:pt idx="219">
                  <c:v>189</c:v>
                </c:pt>
                <c:pt idx="220">
                  <c:v>190</c:v>
                </c:pt>
                <c:pt idx="221">
                  <c:v>191</c:v>
                </c:pt>
                <c:pt idx="222">
                  <c:v>192</c:v>
                </c:pt>
                <c:pt idx="223">
                  <c:v>193</c:v>
                </c:pt>
                <c:pt idx="224">
                  <c:v>194</c:v>
                </c:pt>
                <c:pt idx="225">
                  <c:v>195</c:v>
                </c:pt>
                <c:pt idx="226">
                  <c:v>196</c:v>
                </c:pt>
                <c:pt idx="227">
                  <c:v>197</c:v>
                </c:pt>
                <c:pt idx="228">
                  <c:v>198</c:v>
                </c:pt>
                <c:pt idx="229">
                  <c:v>199</c:v>
                </c:pt>
                <c:pt idx="230">
                  <c:v>200</c:v>
                </c:pt>
                <c:pt idx="231">
                  <c:v>201</c:v>
                </c:pt>
                <c:pt idx="232">
                  <c:v>202</c:v>
                </c:pt>
                <c:pt idx="233">
                  <c:v>203</c:v>
                </c:pt>
                <c:pt idx="234">
                  <c:v>204</c:v>
                </c:pt>
                <c:pt idx="235">
                  <c:v>205</c:v>
                </c:pt>
                <c:pt idx="236">
                  <c:v>206</c:v>
                </c:pt>
                <c:pt idx="237">
                  <c:v>207</c:v>
                </c:pt>
                <c:pt idx="238">
                  <c:v>208</c:v>
                </c:pt>
                <c:pt idx="239">
                  <c:v>209</c:v>
                </c:pt>
                <c:pt idx="240">
                  <c:v>210</c:v>
                </c:pt>
                <c:pt idx="241">
                  <c:v>211</c:v>
                </c:pt>
                <c:pt idx="242">
                  <c:v>212</c:v>
                </c:pt>
                <c:pt idx="243">
                  <c:v>213</c:v>
                </c:pt>
                <c:pt idx="244">
                  <c:v>214</c:v>
                </c:pt>
                <c:pt idx="245">
                  <c:v>215</c:v>
                </c:pt>
                <c:pt idx="246">
                  <c:v>216</c:v>
                </c:pt>
                <c:pt idx="247">
                  <c:v>217</c:v>
                </c:pt>
                <c:pt idx="248">
                  <c:v>218</c:v>
                </c:pt>
                <c:pt idx="249">
                  <c:v>219</c:v>
                </c:pt>
                <c:pt idx="250">
                  <c:v>220</c:v>
                </c:pt>
                <c:pt idx="251">
                  <c:v>221</c:v>
                </c:pt>
                <c:pt idx="252">
                  <c:v>222</c:v>
                </c:pt>
                <c:pt idx="253">
                  <c:v>223</c:v>
                </c:pt>
                <c:pt idx="254">
                  <c:v>224</c:v>
                </c:pt>
                <c:pt idx="255">
                  <c:v>225</c:v>
                </c:pt>
                <c:pt idx="256">
                  <c:v>226</c:v>
                </c:pt>
                <c:pt idx="257">
                  <c:v>227</c:v>
                </c:pt>
                <c:pt idx="258">
                  <c:v>228</c:v>
                </c:pt>
                <c:pt idx="259">
                  <c:v>229</c:v>
                </c:pt>
                <c:pt idx="260">
                  <c:v>230</c:v>
                </c:pt>
                <c:pt idx="261">
                  <c:v>231</c:v>
                </c:pt>
                <c:pt idx="262">
                  <c:v>232</c:v>
                </c:pt>
                <c:pt idx="263">
                  <c:v>233</c:v>
                </c:pt>
              </c:numCache>
            </c:numRef>
          </c:xVal>
          <c:yVal>
            <c:numRef>
              <c:f>Cryo!$AJ$4:$AJ$267</c:f>
              <c:numCache>
                <c:formatCode>0.00</c:formatCode>
                <c:ptCount val="264"/>
                <c:pt idx="0">
                  <c:v>7.1081983862072855</c:v>
                </c:pt>
                <c:pt idx="1">
                  <c:v>8.2052854995639155</c:v>
                </c:pt>
                <c:pt idx="2">
                  <c:v>9.8464076137557708</c:v>
                </c:pt>
                <c:pt idx="3">
                  <c:v>10.443188179648532</c:v>
                </c:pt>
                <c:pt idx="4">
                  <c:v>11.309505640000516</c:v>
                </c:pt>
                <c:pt idx="5">
                  <c:v>10.835971548050225</c:v>
                </c:pt>
                <c:pt idx="6">
                  <c:v>9.7917722191690046</c:v>
                </c:pt>
                <c:pt idx="7">
                  <c:v>9.6402822685263398</c:v>
                </c:pt>
                <c:pt idx="8">
                  <c:v>10.249258236140214</c:v>
                </c:pt>
                <c:pt idx="9">
                  <c:v>10.428244657654592</c:v>
                </c:pt>
                <c:pt idx="10">
                  <c:v>10.463091206382305</c:v>
                </c:pt>
                <c:pt idx="11">
                  <c:v>10.342176618134175</c:v>
                </c:pt>
                <c:pt idx="12">
                  <c:v>10.587525572254954</c:v>
                </c:pt>
                <c:pt idx="13">
                  <c:v>9.8785243966386922</c:v>
                </c:pt>
                <c:pt idx="14">
                  <c:v>9.7082910751704929</c:v>
                </c:pt>
                <c:pt idx="15">
                  <c:v>11.216453876079068</c:v>
                </c:pt>
                <c:pt idx="16">
                  <c:v>11.840985947048171</c:v>
                </c:pt>
                <c:pt idx="17">
                  <c:v>12.425579964032595</c:v>
                </c:pt>
                <c:pt idx="18">
                  <c:v>13.499071369508039</c:v>
                </c:pt>
                <c:pt idx="19">
                  <c:v>12.170064188156671</c:v>
                </c:pt>
                <c:pt idx="20">
                  <c:v>14.250213208022044</c:v>
                </c:pt>
                <c:pt idx="21">
                  <c:v>14.86182677341098</c:v>
                </c:pt>
                <c:pt idx="22">
                  <c:v>12.456913400170619</c:v>
                </c:pt>
                <c:pt idx="23">
                  <c:v>14.644466513537409</c:v>
                </c:pt>
                <c:pt idx="24">
                  <c:v>12.162436194126132</c:v>
                </c:pt>
                <c:pt idx="25">
                  <c:v>8.8090066924445072</c:v>
                </c:pt>
                <c:pt idx="26">
                  <c:v>8.7953411976560361</c:v>
                </c:pt>
                <c:pt idx="27">
                  <c:v>8.8697149119755192</c:v>
                </c:pt>
                <c:pt idx="28">
                  <c:v>8.8832212332421125</c:v>
                </c:pt>
                <c:pt idx="29">
                  <c:v>10.408601981693648</c:v>
                </c:pt>
                <c:pt idx="30">
                  <c:v>15.3258758264923</c:v>
                </c:pt>
                <c:pt idx="31">
                  <c:v>19.017160729620713</c:v>
                </c:pt>
                <c:pt idx="32">
                  <c:v>18.997500238184074</c:v>
                </c:pt>
                <c:pt idx="33">
                  <c:v>18.375438510985589</c:v>
                </c:pt>
                <c:pt idx="34">
                  <c:v>15.449269614152533</c:v>
                </c:pt>
                <c:pt idx="35">
                  <c:v>17.525091296166359</c:v>
                </c:pt>
                <c:pt idx="36">
                  <c:v>18.654065426870954</c:v>
                </c:pt>
                <c:pt idx="37">
                  <c:v>19.266559398693282</c:v>
                </c:pt>
                <c:pt idx="38">
                  <c:v>17.904839996274546</c:v>
                </c:pt>
                <c:pt idx="39">
                  <c:v>17.445206440610942</c:v>
                </c:pt>
                <c:pt idx="40">
                  <c:v>18.583372166863331</c:v>
                </c:pt>
                <c:pt idx="41">
                  <c:v>18.61825520294369</c:v>
                </c:pt>
                <c:pt idx="42">
                  <c:v>19.862078492743272</c:v>
                </c:pt>
                <c:pt idx="43">
                  <c:v>20.741782958252728</c:v>
                </c:pt>
                <c:pt idx="44">
                  <c:v>21.844520315790049</c:v>
                </c:pt>
                <c:pt idx="45">
                  <c:v>17.485745478352175</c:v>
                </c:pt>
                <c:pt idx="46">
                  <c:v>23.328963076107932</c:v>
                </c:pt>
                <c:pt idx="47">
                  <c:v>24.215464805300702</c:v>
                </c:pt>
                <c:pt idx="48">
                  <c:v>24.57881800229163</c:v>
                </c:pt>
                <c:pt idx="49">
                  <c:v>20.446340516941834</c:v>
                </c:pt>
                <c:pt idx="50">
                  <c:v>24.925407643732111</c:v>
                </c:pt>
                <c:pt idx="51">
                  <c:v>25.025074465126323</c:v>
                </c:pt>
                <c:pt idx="52">
                  <c:v>25.021201897523753</c:v>
                </c:pt>
                <c:pt idx="53">
                  <c:v>24.450903210123055</c:v>
                </c:pt>
                <c:pt idx="54">
                  <c:v>24.784122847413354</c:v>
                </c:pt>
                <c:pt idx="55">
                  <c:v>24.598675000631477</c:v>
                </c:pt>
                <c:pt idx="56">
                  <c:v>24.515517317753126</c:v>
                </c:pt>
                <c:pt idx="57">
                  <c:v>24.171845917026253</c:v>
                </c:pt>
                <c:pt idx="58">
                  <c:v>24.739448699863622</c:v>
                </c:pt>
                <c:pt idx="59">
                  <c:v>24.653790406496206</c:v>
                </c:pt>
                <c:pt idx="60">
                  <c:v>24.404944428541825</c:v>
                </c:pt>
                <c:pt idx="61">
                  <c:v>24.741065876145282</c:v>
                </c:pt>
                <c:pt idx="62">
                  <c:v>24.693375117152137</c:v>
                </c:pt>
                <c:pt idx="63">
                  <c:v>25.081863188321673</c:v>
                </c:pt>
                <c:pt idx="64">
                  <c:v>25.149395502341356</c:v>
                </c:pt>
                <c:pt idx="65">
                  <c:v>25.536410722492171</c:v>
                </c:pt>
                <c:pt idx="66">
                  <c:v>25.269924096129024</c:v>
                </c:pt>
                <c:pt idx="67">
                  <c:v>24.902881796282838</c:v>
                </c:pt>
                <c:pt idx="68">
                  <c:v>25.69662184698824</c:v>
                </c:pt>
                <c:pt idx="69">
                  <c:v>24.702233514423707</c:v>
                </c:pt>
                <c:pt idx="70">
                  <c:v>25.437671090413044</c:v>
                </c:pt>
                <c:pt idx="71">
                  <c:v>25.315623507510526</c:v>
                </c:pt>
                <c:pt idx="72">
                  <c:v>25.645034801226217</c:v>
                </c:pt>
                <c:pt idx="73">
                  <c:v>19.27422191676191</c:v>
                </c:pt>
                <c:pt idx="74">
                  <c:v>26.116760208432737</c:v>
                </c:pt>
                <c:pt idx="75">
                  <c:v>25.298742473394654</c:v>
                </c:pt>
                <c:pt idx="76">
                  <c:v>23.670983711109717</c:v>
                </c:pt>
                <c:pt idx="77">
                  <c:v>25.12653719986896</c:v>
                </c:pt>
                <c:pt idx="78">
                  <c:v>24.917342358506787</c:v>
                </c:pt>
                <c:pt idx="79">
                  <c:v>24.49727794836792</c:v>
                </c:pt>
                <c:pt idx="80">
                  <c:v>25.910337368881006</c:v>
                </c:pt>
                <c:pt idx="81">
                  <c:v>25.896408100452991</c:v>
                </c:pt>
                <c:pt idx="82">
                  <c:v>26.441452725776294</c:v>
                </c:pt>
                <c:pt idx="83">
                  <c:v>25.75212500462553</c:v>
                </c:pt>
                <c:pt idx="84">
                  <c:v>25.114730015870947</c:v>
                </c:pt>
                <c:pt idx="85">
                  <c:v>26.411112834809089</c:v>
                </c:pt>
                <c:pt idx="86">
                  <c:v>26.017381433261715</c:v>
                </c:pt>
                <c:pt idx="87">
                  <c:v>19.150105029276176</c:v>
                </c:pt>
                <c:pt idx="88">
                  <c:v>26.404981299983781</c:v>
                </c:pt>
                <c:pt idx="89">
                  <c:v>26.03127500508797</c:v>
                </c:pt>
                <c:pt idx="90">
                  <c:v>26.320866792442438</c:v>
                </c:pt>
                <c:pt idx="91">
                  <c:v>26.247270367425639</c:v>
                </c:pt>
                <c:pt idx="92">
                  <c:v>26.377700748156325</c:v>
                </c:pt>
                <c:pt idx="93">
                  <c:v>26.413531403724136</c:v>
                </c:pt>
                <c:pt idx="94">
                  <c:v>26.233045007813342</c:v>
                </c:pt>
                <c:pt idx="95">
                  <c:v>26.141424989956491</c:v>
                </c:pt>
                <c:pt idx="96">
                  <c:v>26.974422856912661</c:v>
                </c:pt>
                <c:pt idx="97">
                  <c:v>26.797542150138472</c:v>
                </c:pt>
                <c:pt idx="98">
                  <c:v>26.895409870696053</c:v>
                </c:pt>
                <c:pt idx="99">
                  <c:v>26.625540087045046</c:v>
                </c:pt>
                <c:pt idx="100">
                  <c:v>26.550772758453654</c:v>
                </c:pt>
                <c:pt idx="101">
                  <c:v>25.879879695649471</c:v>
                </c:pt>
                <c:pt idx="102">
                  <c:v>25.837285374155968</c:v>
                </c:pt>
                <c:pt idx="103">
                  <c:v>19.288712936407595</c:v>
                </c:pt>
                <c:pt idx="104">
                  <c:v>25.162514755131486</c:v>
                </c:pt>
                <c:pt idx="105">
                  <c:v>26.528909746705121</c:v>
                </c:pt>
                <c:pt idx="106">
                  <c:v>25.850551129214349</c:v>
                </c:pt>
                <c:pt idx="107">
                  <c:v>25.634122587120629</c:v>
                </c:pt>
                <c:pt idx="108">
                  <c:v>25.689320714220454</c:v>
                </c:pt>
                <c:pt idx="109">
                  <c:v>25.634863016199798</c:v>
                </c:pt>
                <c:pt idx="110">
                  <c:v>25.578023277876916</c:v>
                </c:pt>
                <c:pt idx="111">
                  <c:v>26.373624836633219</c:v>
                </c:pt>
                <c:pt idx="112">
                  <c:v>25.734280244456198</c:v>
                </c:pt>
                <c:pt idx="113">
                  <c:v>26.711577979160737</c:v>
                </c:pt>
                <c:pt idx="114">
                  <c:v>27.069602708303712</c:v>
                </c:pt>
                <c:pt idx="115">
                  <c:v>21.969077682626047</c:v>
                </c:pt>
                <c:pt idx="116">
                  <c:v>26.470368478535374</c:v>
                </c:pt>
                <c:pt idx="117">
                  <c:v>24.28165757096691</c:v>
                </c:pt>
                <c:pt idx="118">
                  <c:v>25.892147284110315</c:v>
                </c:pt>
                <c:pt idx="119">
                  <c:v>25.129545833990377</c:v>
                </c:pt>
                <c:pt idx="120">
                  <c:v>25.691185523977797</c:v>
                </c:pt>
                <c:pt idx="121">
                  <c:v>26.385313548707785</c:v>
                </c:pt>
                <c:pt idx="122">
                  <c:v>26.934973910729227</c:v>
                </c:pt>
                <c:pt idx="123">
                  <c:v>26.184390370120408</c:v>
                </c:pt>
                <c:pt idx="124">
                  <c:v>26.70095649290969</c:v>
                </c:pt>
                <c:pt idx="125">
                  <c:v>26.533237538707496</c:v>
                </c:pt>
                <c:pt idx="126">
                  <c:v>26.749629182035793</c:v>
                </c:pt>
                <c:pt idx="127">
                  <c:v>26.43090106624004</c:v>
                </c:pt>
                <c:pt idx="128">
                  <c:v>26.468181288711939</c:v>
                </c:pt>
                <c:pt idx="129">
                  <c:v>20.990938853571883</c:v>
                </c:pt>
                <c:pt idx="130">
                  <c:v>26.710781229495048</c:v>
                </c:pt>
                <c:pt idx="131">
                  <c:v>27.035582683595067</c:v>
                </c:pt>
                <c:pt idx="132">
                  <c:v>25.285853832655061</c:v>
                </c:pt>
                <c:pt idx="133">
                  <c:v>24.366633387107964</c:v>
                </c:pt>
                <c:pt idx="134">
                  <c:v>26.342424096993476</c:v>
                </c:pt>
                <c:pt idx="135">
                  <c:v>26.613523421625047</c:v>
                </c:pt>
                <c:pt idx="136">
                  <c:v>25.638439843296553</c:v>
                </c:pt>
                <c:pt idx="137">
                  <c:v>26.060569464201201</c:v>
                </c:pt>
                <c:pt idx="138">
                  <c:v>26.075616957221076</c:v>
                </c:pt>
                <c:pt idx="139">
                  <c:v>24.329964709683207</c:v>
                </c:pt>
                <c:pt idx="140">
                  <c:v>25.405521946048289</c:v>
                </c:pt>
                <c:pt idx="141">
                  <c:v>25.390137887023922</c:v>
                </c:pt>
                <c:pt idx="142">
                  <c:v>25.70457738138531</c:v>
                </c:pt>
                <c:pt idx="143">
                  <c:v>22.28534213772868</c:v>
                </c:pt>
                <c:pt idx="144">
                  <c:v>25.815725316705201</c:v>
                </c:pt>
                <c:pt idx="145">
                  <c:v>25.90938025375366</c:v>
                </c:pt>
                <c:pt idx="146">
                  <c:v>26.085770224353329</c:v>
                </c:pt>
                <c:pt idx="147">
                  <c:v>26.112410742392651</c:v>
                </c:pt>
                <c:pt idx="148">
                  <c:v>25.792875345146015</c:v>
                </c:pt>
                <c:pt idx="149">
                  <c:v>25.710329065594909</c:v>
                </c:pt>
                <c:pt idx="150">
                  <c:v>25.982864718553927</c:v>
                </c:pt>
                <c:pt idx="151">
                  <c:v>26.078855132705698</c:v>
                </c:pt>
                <c:pt idx="152">
                  <c:v>25.825176111580625</c:v>
                </c:pt>
                <c:pt idx="153">
                  <c:v>25.370631359780042</c:v>
                </c:pt>
                <c:pt idx="154">
                  <c:v>24.954604109716733</c:v>
                </c:pt>
                <c:pt idx="155">
                  <c:v>25.954882744630634</c:v>
                </c:pt>
                <c:pt idx="156">
                  <c:v>25.809207449123502</c:v>
                </c:pt>
                <c:pt idx="157">
                  <c:v>23.002096835180723</c:v>
                </c:pt>
                <c:pt idx="158">
                  <c:v>26.132844081257897</c:v>
                </c:pt>
                <c:pt idx="159">
                  <c:v>25.451650099753511</c:v>
                </c:pt>
                <c:pt idx="160">
                  <c:v>25.157618880095285</c:v>
                </c:pt>
                <c:pt idx="161">
                  <c:v>25.237379008572717</c:v>
                </c:pt>
                <c:pt idx="162">
                  <c:v>25.454417879966019</c:v>
                </c:pt>
                <c:pt idx="163">
                  <c:v>25.369853929200897</c:v>
                </c:pt>
                <c:pt idx="164">
                  <c:v>25.438388817636909</c:v>
                </c:pt>
                <c:pt idx="165">
                  <c:v>26.071584970338947</c:v>
                </c:pt>
                <c:pt idx="166">
                  <c:v>26.107806008592298</c:v>
                </c:pt>
                <c:pt idx="167">
                  <c:v>25.108068541105727</c:v>
                </c:pt>
                <c:pt idx="168">
                  <c:v>25.480118139888553</c:v>
                </c:pt>
                <c:pt idx="169">
                  <c:v>25.856721882752929</c:v>
                </c:pt>
                <c:pt idx="170">
                  <c:v>26.20104171409109</c:v>
                </c:pt>
                <c:pt idx="171">
                  <c:v>26.322550575400829</c:v>
                </c:pt>
                <c:pt idx="172">
                  <c:v>20.602306011119946</c:v>
                </c:pt>
                <c:pt idx="173">
                  <c:v>23.069476559605757</c:v>
                </c:pt>
                <c:pt idx="174">
                  <c:v>23.077933748839445</c:v>
                </c:pt>
                <c:pt idx="175">
                  <c:v>22.894780395496735</c:v>
                </c:pt>
                <c:pt idx="176">
                  <c:v>22.891222765894426</c:v>
                </c:pt>
                <c:pt idx="177">
                  <c:v>23.014665320913117</c:v>
                </c:pt>
                <c:pt idx="178">
                  <c:v>22.884079192612763</c:v>
                </c:pt>
                <c:pt idx="179">
                  <c:v>23.464691468208631</c:v>
                </c:pt>
                <c:pt idx="180">
                  <c:v>23.437719562467258</c:v>
                </c:pt>
                <c:pt idx="181">
                  <c:v>23.182956303014191</c:v>
                </c:pt>
                <c:pt idx="182">
                  <c:v>23.225110318775396</c:v>
                </c:pt>
                <c:pt idx="183">
                  <c:v>23.770949441325886</c:v>
                </c:pt>
                <c:pt idx="184">
                  <c:v>23.321375527431293</c:v>
                </c:pt>
                <c:pt idx="185">
                  <c:v>22.867987441182155</c:v>
                </c:pt>
                <c:pt idx="186">
                  <c:v>23.411013224721831</c:v>
                </c:pt>
                <c:pt idx="187">
                  <c:v>23.175468984414973</c:v>
                </c:pt>
                <c:pt idx="188">
                  <c:v>23.040345592445092</c:v>
                </c:pt>
                <c:pt idx="189">
                  <c:v>22.733917327212062</c:v>
                </c:pt>
                <c:pt idx="190">
                  <c:v>22.955779909593051</c:v>
                </c:pt>
                <c:pt idx="191">
                  <c:v>23.057443514315477</c:v>
                </c:pt>
                <c:pt idx="192">
                  <c:v>23.031355804582333</c:v>
                </c:pt>
                <c:pt idx="193">
                  <c:v>23.131684017008361</c:v>
                </c:pt>
                <c:pt idx="194">
                  <c:v>23.236119223400269</c:v>
                </c:pt>
                <c:pt idx="195">
                  <c:v>23.218393103457306</c:v>
                </c:pt>
                <c:pt idx="196">
                  <c:v>23.074736468227673</c:v>
                </c:pt>
                <c:pt idx="197">
                  <c:v>22.946412642974469</c:v>
                </c:pt>
                <c:pt idx="198">
                  <c:v>23.113264843038955</c:v>
                </c:pt>
                <c:pt idx="199">
                  <c:v>18.658445898890495</c:v>
                </c:pt>
                <c:pt idx="200">
                  <c:v>23.696988374941039</c:v>
                </c:pt>
                <c:pt idx="201">
                  <c:v>23.342317007647022</c:v>
                </c:pt>
                <c:pt idx="202">
                  <c:v>23.028708862848184</c:v>
                </c:pt>
                <c:pt idx="203">
                  <c:v>21.349483316297711</c:v>
                </c:pt>
                <c:pt idx="204">
                  <c:v>23.052180294473931</c:v>
                </c:pt>
                <c:pt idx="205">
                  <c:v>23.440152872691122</c:v>
                </c:pt>
                <c:pt idx="206">
                  <c:v>23.89227923771676</c:v>
                </c:pt>
                <c:pt idx="207">
                  <c:v>24.095162821956311</c:v>
                </c:pt>
                <c:pt idx="208">
                  <c:v>23.763810487225889</c:v>
                </c:pt>
                <c:pt idx="209">
                  <c:v>24.319568137456795</c:v>
                </c:pt>
                <c:pt idx="210">
                  <c:v>24.039893457009828</c:v>
                </c:pt>
                <c:pt idx="211">
                  <c:v>24.464801566532717</c:v>
                </c:pt>
                <c:pt idx="212">
                  <c:v>22.954478390062203</c:v>
                </c:pt>
                <c:pt idx="213">
                  <c:v>24.08102382709259</c:v>
                </c:pt>
                <c:pt idx="214">
                  <c:v>24.620961219899641</c:v>
                </c:pt>
                <c:pt idx="215">
                  <c:v>24.743490613111327</c:v>
                </c:pt>
                <c:pt idx="216">
                  <c:v>24.492985493126916</c:v>
                </c:pt>
                <c:pt idx="217">
                  <c:v>24.695690538596796</c:v>
                </c:pt>
                <c:pt idx="218">
                  <c:v>23.968548761927785</c:v>
                </c:pt>
                <c:pt idx="219">
                  <c:v>23.66071292355112</c:v>
                </c:pt>
                <c:pt idx="220">
                  <c:v>20.637871192058508</c:v>
                </c:pt>
                <c:pt idx="221">
                  <c:v>18.868114332677553</c:v>
                </c:pt>
                <c:pt idx="222">
                  <c:v>11.75847772704042</c:v>
                </c:pt>
                <c:pt idx="223">
                  <c:v>9.2118869685851426</c:v>
                </c:pt>
                <c:pt idx="224">
                  <c:v>9.0860597628597706</c:v>
                </c:pt>
                <c:pt idx="225">
                  <c:v>9.0256158347386908</c:v>
                </c:pt>
                <c:pt idx="226">
                  <c:v>9.1110875934412068</c:v>
                </c:pt>
                <c:pt idx="227">
                  <c:v>9.0552347427776727</c:v>
                </c:pt>
                <c:pt idx="228">
                  <c:v>8.8698866159198921</c:v>
                </c:pt>
                <c:pt idx="229">
                  <c:v>7.1431708618153547</c:v>
                </c:pt>
                <c:pt idx="230">
                  <c:v>5.9736168154917824</c:v>
                </c:pt>
                <c:pt idx="231">
                  <c:v>6.0821167455347798</c:v>
                </c:pt>
                <c:pt idx="232">
                  <c:v>6.5124852364408525</c:v>
                </c:pt>
                <c:pt idx="233">
                  <c:v>6.1804481129541182</c:v>
                </c:pt>
                <c:pt idx="234">
                  <c:v>6.4754332965579895</c:v>
                </c:pt>
                <c:pt idx="235">
                  <c:v>6.7352538939853073</c:v>
                </c:pt>
                <c:pt idx="236">
                  <c:v>6.3033072199045899</c:v>
                </c:pt>
                <c:pt idx="237">
                  <c:v>5.9558713278258901</c:v>
                </c:pt>
                <c:pt idx="238">
                  <c:v>6.1713070614897436</c:v>
                </c:pt>
                <c:pt idx="239">
                  <c:v>6.4913458019896213</c:v>
                </c:pt>
                <c:pt idx="240">
                  <c:v>6.6108254136839353</c:v>
                </c:pt>
                <c:pt idx="241">
                  <c:v>6.0628400357591694</c:v>
                </c:pt>
                <c:pt idx="242">
                  <c:v>5.6294067003929884</c:v>
                </c:pt>
                <c:pt idx="243">
                  <c:v>5.5271294542935099</c:v>
                </c:pt>
                <c:pt idx="244">
                  <c:v>5.0226723942593026</c:v>
                </c:pt>
                <c:pt idx="245">
                  <c:v>5.1706533149911058</c:v>
                </c:pt>
                <c:pt idx="246">
                  <c:v>5.2219539854883124</c:v>
                </c:pt>
                <c:pt idx="247">
                  <c:v>5.433153202725908</c:v>
                </c:pt>
                <c:pt idx="248">
                  <c:v>5.5930789491562685</c:v>
                </c:pt>
                <c:pt idx="249">
                  <c:v>5.5739944605168956</c:v>
                </c:pt>
                <c:pt idx="250">
                  <c:v>5.5645328573213479</c:v>
                </c:pt>
                <c:pt idx="251">
                  <c:v>5.2163948776703286</c:v>
                </c:pt>
                <c:pt idx="252">
                  <c:v>5.2025346938050392</c:v>
                </c:pt>
                <c:pt idx="253">
                  <c:v>5.5878941921566714</c:v>
                </c:pt>
                <c:pt idx="254">
                  <c:v>5.7865516676367879</c:v>
                </c:pt>
                <c:pt idx="255">
                  <c:v>5.7925886726126308</c:v>
                </c:pt>
                <c:pt idx="256">
                  <c:v>5.5392903031643543</c:v>
                </c:pt>
                <c:pt idx="257">
                  <c:v>5.698178755102612</c:v>
                </c:pt>
                <c:pt idx="258">
                  <c:v>5.379612471107758</c:v>
                </c:pt>
                <c:pt idx="259">
                  <c:v>5.3648782846785741</c:v>
                </c:pt>
                <c:pt idx="260">
                  <c:v>5.5722174391426229</c:v>
                </c:pt>
                <c:pt idx="261">
                  <c:v>5.6700908648447186</c:v>
                </c:pt>
                <c:pt idx="262">
                  <c:v>5.6401489234300026</c:v>
                </c:pt>
                <c:pt idx="263">
                  <c:v>5.5796645698117224</c:v>
                </c:pt>
              </c:numCache>
            </c:numRef>
          </c:yVal>
        </c:ser>
        <c:ser>
          <c:idx val="0"/>
          <c:order val="2"/>
          <c:tx>
            <c:strRef>
              <c:f>Cryo!$AK$3</c:f>
              <c:strCache>
                <c:ptCount val="1"/>
                <c:pt idx="0">
                  <c:v>CAD Power 11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10"/>
            <c:spPr>
              <a:solidFill>
                <a:srgbClr val="C00000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Cryo!$Y$4:$Y$267</c:f>
              <c:numCache>
                <c:formatCode>General</c:formatCode>
                <c:ptCount val="264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  <c:pt idx="200">
                  <c:v>170</c:v>
                </c:pt>
                <c:pt idx="201">
                  <c:v>171</c:v>
                </c:pt>
                <c:pt idx="202">
                  <c:v>172</c:v>
                </c:pt>
                <c:pt idx="203">
                  <c:v>173</c:v>
                </c:pt>
                <c:pt idx="204">
                  <c:v>174</c:v>
                </c:pt>
                <c:pt idx="205">
                  <c:v>175</c:v>
                </c:pt>
                <c:pt idx="206">
                  <c:v>176</c:v>
                </c:pt>
                <c:pt idx="207">
                  <c:v>177</c:v>
                </c:pt>
                <c:pt idx="208">
                  <c:v>178</c:v>
                </c:pt>
                <c:pt idx="209">
                  <c:v>179</c:v>
                </c:pt>
                <c:pt idx="210">
                  <c:v>180</c:v>
                </c:pt>
                <c:pt idx="211">
                  <c:v>181</c:v>
                </c:pt>
                <c:pt idx="212">
                  <c:v>182</c:v>
                </c:pt>
                <c:pt idx="213">
                  <c:v>183</c:v>
                </c:pt>
                <c:pt idx="214">
                  <c:v>184</c:v>
                </c:pt>
                <c:pt idx="215">
                  <c:v>185</c:v>
                </c:pt>
                <c:pt idx="216">
                  <c:v>186</c:v>
                </c:pt>
                <c:pt idx="217">
                  <c:v>187</c:v>
                </c:pt>
                <c:pt idx="218">
                  <c:v>188</c:v>
                </c:pt>
                <c:pt idx="219">
                  <c:v>189</c:v>
                </c:pt>
                <c:pt idx="220">
                  <c:v>190</c:v>
                </c:pt>
                <c:pt idx="221">
                  <c:v>191</c:v>
                </c:pt>
                <c:pt idx="222">
                  <c:v>192</c:v>
                </c:pt>
                <c:pt idx="223">
                  <c:v>193</c:v>
                </c:pt>
                <c:pt idx="224">
                  <c:v>194</c:v>
                </c:pt>
                <c:pt idx="225">
                  <c:v>195</c:v>
                </c:pt>
                <c:pt idx="226">
                  <c:v>196</c:v>
                </c:pt>
                <c:pt idx="227">
                  <c:v>197</c:v>
                </c:pt>
                <c:pt idx="228">
                  <c:v>198</c:v>
                </c:pt>
                <c:pt idx="229">
                  <c:v>199</c:v>
                </c:pt>
                <c:pt idx="230">
                  <c:v>200</c:v>
                </c:pt>
                <c:pt idx="231">
                  <c:v>201</c:v>
                </c:pt>
                <c:pt idx="232">
                  <c:v>202</c:v>
                </c:pt>
                <c:pt idx="233">
                  <c:v>203</c:v>
                </c:pt>
                <c:pt idx="234">
                  <c:v>204</c:v>
                </c:pt>
                <c:pt idx="235">
                  <c:v>205</c:v>
                </c:pt>
                <c:pt idx="236">
                  <c:v>206</c:v>
                </c:pt>
                <c:pt idx="237">
                  <c:v>207</c:v>
                </c:pt>
                <c:pt idx="238">
                  <c:v>208</c:v>
                </c:pt>
                <c:pt idx="239">
                  <c:v>209</c:v>
                </c:pt>
                <c:pt idx="240">
                  <c:v>210</c:v>
                </c:pt>
                <c:pt idx="241">
                  <c:v>211</c:v>
                </c:pt>
                <c:pt idx="242">
                  <c:v>212</c:v>
                </c:pt>
                <c:pt idx="243">
                  <c:v>213</c:v>
                </c:pt>
                <c:pt idx="244">
                  <c:v>214</c:v>
                </c:pt>
                <c:pt idx="245">
                  <c:v>215</c:v>
                </c:pt>
                <c:pt idx="246">
                  <c:v>216</c:v>
                </c:pt>
                <c:pt idx="247">
                  <c:v>217</c:v>
                </c:pt>
                <c:pt idx="248">
                  <c:v>218</c:v>
                </c:pt>
                <c:pt idx="249">
                  <c:v>219</c:v>
                </c:pt>
                <c:pt idx="250">
                  <c:v>220</c:v>
                </c:pt>
                <c:pt idx="251">
                  <c:v>221</c:v>
                </c:pt>
                <c:pt idx="252">
                  <c:v>222</c:v>
                </c:pt>
                <c:pt idx="253">
                  <c:v>223</c:v>
                </c:pt>
                <c:pt idx="254">
                  <c:v>224</c:v>
                </c:pt>
                <c:pt idx="255">
                  <c:v>225</c:v>
                </c:pt>
                <c:pt idx="256">
                  <c:v>226</c:v>
                </c:pt>
                <c:pt idx="257">
                  <c:v>227</c:v>
                </c:pt>
                <c:pt idx="258">
                  <c:v>228</c:v>
                </c:pt>
                <c:pt idx="259">
                  <c:v>229</c:v>
                </c:pt>
                <c:pt idx="260">
                  <c:v>230</c:v>
                </c:pt>
                <c:pt idx="261">
                  <c:v>231</c:v>
                </c:pt>
                <c:pt idx="262">
                  <c:v>232</c:v>
                </c:pt>
                <c:pt idx="263">
                  <c:v>233</c:v>
                </c:pt>
              </c:numCache>
            </c:numRef>
          </c:xVal>
          <c:yVal>
            <c:numRef>
              <c:f>Cryo!$AK$4:$AK$267</c:f>
              <c:numCache>
                <c:formatCode>0.00</c:formatCode>
                <c:ptCount val="264"/>
                <c:pt idx="0">
                  <c:v>7.9410885111220528</c:v>
                </c:pt>
                <c:pt idx="1">
                  <c:v>8.1215633439287007</c:v>
                </c:pt>
                <c:pt idx="2">
                  <c:v>8.599212745621573</c:v>
                </c:pt>
                <c:pt idx="3">
                  <c:v>8.9075751575270203</c:v>
                </c:pt>
                <c:pt idx="4">
                  <c:v>9.1611495226341688</c:v>
                </c:pt>
                <c:pt idx="5">
                  <c:v>9.680962717006917</c:v>
                </c:pt>
                <c:pt idx="6">
                  <c:v>10.057338823161112</c:v>
                </c:pt>
                <c:pt idx="7">
                  <c:v>9.1855628718393962</c:v>
                </c:pt>
                <c:pt idx="8">
                  <c:v>8.9983073228592225</c:v>
                </c:pt>
                <c:pt idx="9">
                  <c:v>12.130124502528902</c:v>
                </c:pt>
                <c:pt idx="10">
                  <c:v>14.63984777290052</c:v>
                </c:pt>
                <c:pt idx="11">
                  <c:v>17.340597262483531</c:v>
                </c:pt>
                <c:pt idx="12">
                  <c:v>15.117635085641346</c:v>
                </c:pt>
                <c:pt idx="13">
                  <c:v>17.378503655895667</c:v>
                </c:pt>
                <c:pt idx="14">
                  <c:v>16.599035574207623</c:v>
                </c:pt>
                <c:pt idx="15">
                  <c:v>17.569415714022433</c:v>
                </c:pt>
                <c:pt idx="16">
                  <c:v>17.6739502473696</c:v>
                </c:pt>
                <c:pt idx="17">
                  <c:v>16.847037147120613</c:v>
                </c:pt>
                <c:pt idx="18">
                  <c:v>17.557287506675991</c:v>
                </c:pt>
                <c:pt idx="19">
                  <c:v>14.817287585528026</c:v>
                </c:pt>
                <c:pt idx="20">
                  <c:v>11.300748873858094</c:v>
                </c:pt>
                <c:pt idx="21">
                  <c:v>11.189857979645554</c:v>
                </c:pt>
                <c:pt idx="22">
                  <c:v>11.226129679837562</c:v>
                </c:pt>
                <c:pt idx="23">
                  <c:v>11.852503097220099</c:v>
                </c:pt>
                <c:pt idx="24">
                  <c:v>15.381156105137096</c:v>
                </c:pt>
                <c:pt idx="25">
                  <c:v>17.738571017294088</c:v>
                </c:pt>
                <c:pt idx="26">
                  <c:v>17.327548612917553</c:v>
                </c:pt>
                <c:pt idx="27">
                  <c:v>12.536362176510536</c:v>
                </c:pt>
                <c:pt idx="28">
                  <c:v>12.247180913775352</c:v>
                </c:pt>
                <c:pt idx="29">
                  <c:v>12.106407840257107</c:v>
                </c:pt>
                <c:pt idx="30">
                  <c:v>18.631542669763331</c:v>
                </c:pt>
                <c:pt idx="31">
                  <c:v>23.009062736016187</c:v>
                </c:pt>
                <c:pt idx="32">
                  <c:v>22.882130299752589</c:v>
                </c:pt>
                <c:pt idx="33">
                  <c:v>22.545792199673226</c:v>
                </c:pt>
                <c:pt idx="34">
                  <c:v>20.987223398698227</c:v>
                </c:pt>
                <c:pt idx="35">
                  <c:v>21.479322682548649</c:v>
                </c:pt>
                <c:pt idx="36">
                  <c:v>21.267329660632122</c:v>
                </c:pt>
                <c:pt idx="37">
                  <c:v>21.568758298849904</c:v>
                </c:pt>
                <c:pt idx="38">
                  <c:v>21.624410787535627</c:v>
                </c:pt>
                <c:pt idx="39">
                  <c:v>22.385869987193598</c:v>
                </c:pt>
                <c:pt idx="40">
                  <c:v>21.787727847919001</c:v>
                </c:pt>
                <c:pt idx="41">
                  <c:v>22.747453508261319</c:v>
                </c:pt>
                <c:pt idx="42">
                  <c:v>23.659720391414965</c:v>
                </c:pt>
                <c:pt idx="43">
                  <c:v>24.223916487771397</c:v>
                </c:pt>
                <c:pt idx="44">
                  <c:v>27.155748432983248</c:v>
                </c:pt>
                <c:pt idx="45">
                  <c:v>27.408951436235377</c:v>
                </c:pt>
                <c:pt idx="46">
                  <c:v>22.778909043235441</c:v>
                </c:pt>
                <c:pt idx="47">
                  <c:v>27.217105228517664</c:v>
                </c:pt>
                <c:pt idx="48">
                  <c:v>26.4794450167518</c:v>
                </c:pt>
                <c:pt idx="49">
                  <c:v>27.131020930404965</c:v>
                </c:pt>
                <c:pt idx="50">
                  <c:v>26.9667080691564</c:v>
                </c:pt>
                <c:pt idx="51">
                  <c:v>27.301569098540384</c:v>
                </c:pt>
                <c:pt idx="52">
                  <c:v>27.002506088483489</c:v>
                </c:pt>
                <c:pt idx="53">
                  <c:v>25.547849306604608</c:v>
                </c:pt>
                <c:pt idx="54">
                  <c:v>26.875643197169079</c:v>
                </c:pt>
                <c:pt idx="55">
                  <c:v>26.789996562806049</c:v>
                </c:pt>
                <c:pt idx="56">
                  <c:v>26.503520420325984</c:v>
                </c:pt>
                <c:pt idx="57">
                  <c:v>26.102149366787796</c:v>
                </c:pt>
                <c:pt idx="58">
                  <c:v>27.024073036551311</c:v>
                </c:pt>
                <c:pt idx="59">
                  <c:v>27.361083237287364</c:v>
                </c:pt>
                <c:pt idx="60">
                  <c:v>27.07385870614911</c:v>
                </c:pt>
                <c:pt idx="61">
                  <c:v>23.368789186855683</c:v>
                </c:pt>
                <c:pt idx="62">
                  <c:v>26.767197135416669</c:v>
                </c:pt>
                <c:pt idx="63">
                  <c:v>26.076494503439427</c:v>
                </c:pt>
                <c:pt idx="64">
                  <c:v>26.490860942557621</c:v>
                </c:pt>
                <c:pt idx="65">
                  <c:v>25.634680188463793</c:v>
                </c:pt>
                <c:pt idx="66">
                  <c:v>27.408694617959018</c:v>
                </c:pt>
                <c:pt idx="67">
                  <c:v>25.844646149813528</c:v>
                </c:pt>
                <c:pt idx="68">
                  <c:v>27.456162829533177</c:v>
                </c:pt>
                <c:pt idx="69">
                  <c:v>26.590371959602805</c:v>
                </c:pt>
                <c:pt idx="70">
                  <c:v>25.52991352728219</c:v>
                </c:pt>
                <c:pt idx="71">
                  <c:v>25.848870997290426</c:v>
                </c:pt>
                <c:pt idx="72">
                  <c:v>22.36572491977088</c:v>
                </c:pt>
              </c:numCache>
            </c:numRef>
          </c:yVal>
        </c:ser>
        <c:axId val="90351488"/>
        <c:axId val="90491136"/>
      </c:scatterChart>
      <c:valAx>
        <c:axId val="90351488"/>
        <c:scaling>
          <c:orientation val="minMax"/>
          <c:max val="60"/>
          <c:min val="-3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Days since beginning of Run</a:t>
                </a:r>
              </a:p>
            </c:rich>
          </c:tx>
          <c:layout>
            <c:manualLayout>
              <c:xMode val="edge"/>
              <c:yMode val="edge"/>
              <c:x val="0.38571495229762975"/>
              <c:y val="0.91402809942874785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0491136"/>
        <c:crosses val="autoZero"/>
        <c:crossBetween val="midCat"/>
        <c:majorUnit val="5"/>
      </c:valAx>
      <c:valAx>
        <c:axId val="9049113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MW      </a:t>
                </a:r>
              </a:p>
            </c:rich>
          </c:tx>
          <c:layout>
            <c:manualLayout>
              <c:xMode val="edge"/>
              <c:yMode val="edge"/>
              <c:x val="2.3809523809523819E-2"/>
              <c:y val="0.44343938908088992"/>
            </c:manualLayout>
          </c:layout>
          <c:spPr>
            <a:noFill/>
            <a:ln w="25400">
              <a:noFill/>
            </a:ln>
          </c:spPr>
        </c:title>
        <c:numFmt formatCode="0.00" sourceLinked="1"/>
        <c:tickLblPos val="low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0351488"/>
        <c:crosses val="autoZero"/>
        <c:crossBetween val="midCat"/>
      </c:valAx>
      <c:spPr>
        <a:solidFill>
          <a:srgbClr val="FFFF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80582010582010577"/>
          <c:y val="6.0331825037707428E-3"/>
          <c:w val="0.1913439153439154"/>
          <c:h val="0.13434923575729535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RHIC Cryo Operations FY09-11</a:t>
            </a:r>
          </a:p>
        </c:rich>
      </c:tx>
      <c:layout>
        <c:manualLayout>
          <c:xMode val="edge"/>
          <c:yMode val="edge"/>
          <c:x val="0.22893481717011141"/>
          <c:y val="4.081632653061231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400635930047696"/>
          <c:y val="0.16326566766242329"/>
          <c:w val="0.80445151033386364"/>
          <c:h val="0.68027361526009678"/>
        </c:manualLayout>
      </c:layout>
      <c:scatterChart>
        <c:scatterStyle val="lineMarker"/>
        <c:ser>
          <c:idx val="2"/>
          <c:order val="0"/>
          <c:tx>
            <c:strRef>
              <c:f>Cryo!$AC$3</c:f>
              <c:strCache>
                <c:ptCount val="1"/>
                <c:pt idx="0">
                  <c:v>RHIC Cryo 09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square"/>
            <c:size val="2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Cryo!$Y$4:$Y$191</c:f>
              <c:numCache>
                <c:formatCode>General</c:formatCode>
                <c:ptCount val="188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</c:numCache>
            </c:numRef>
          </c:xVal>
          <c:yVal>
            <c:numRef>
              <c:f>Cryo!$AC$4:$AC$191</c:f>
              <c:numCache>
                <c:formatCode>0.00</c:formatCode>
                <c:ptCount val="188"/>
                <c:pt idx="0">
                  <c:v>0.36583231371374775</c:v>
                </c:pt>
                <c:pt idx="1">
                  <c:v>0.35559797154893658</c:v>
                </c:pt>
                <c:pt idx="2">
                  <c:v>0.36086653822549625</c:v>
                </c:pt>
                <c:pt idx="3">
                  <c:v>0.36692236199165679</c:v>
                </c:pt>
                <c:pt idx="4">
                  <c:v>0.36122988765146585</c:v>
                </c:pt>
                <c:pt idx="5">
                  <c:v>0.35911034933330971</c:v>
                </c:pt>
                <c:pt idx="6">
                  <c:v>0.36177491179042037</c:v>
                </c:pt>
                <c:pt idx="7">
                  <c:v>1.2920100005103141</c:v>
                </c:pt>
                <c:pt idx="8">
                  <c:v>2.0248252344533793</c:v>
                </c:pt>
                <c:pt idx="9">
                  <c:v>2.2571266341232907</c:v>
                </c:pt>
                <c:pt idx="10">
                  <c:v>2.537147925070546</c:v>
                </c:pt>
                <c:pt idx="11">
                  <c:v>2.9112767173439331</c:v>
                </c:pt>
                <c:pt idx="12">
                  <c:v>2.9432514668292598</c:v>
                </c:pt>
                <c:pt idx="13">
                  <c:v>2.9496100817837276</c:v>
                </c:pt>
                <c:pt idx="14">
                  <c:v>2.9118217414828882</c:v>
                </c:pt>
                <c:pt idx="15">
                  <c:v>2.8679170191782246</c:v>
                </c:pt>
                <c:pt idx="16">
                  <c:v>2.8957132502649015</c:v>
                </c:pt>
                <c:pt idx="17">
                  <c:v>2.8467216359966643</c:v>
                </c:pt>
                <c:pt idx="18">
                  <c:v>2.8280091405592276</c:v>
                </c:pt>
                <c:pt idx="19">
                  <c:v>2.8728222364288136</c:v>
                </c:pt>
                <c:pt idx="20">
                  <c:v>2.8692493004067798</c:v>
                </c:pt>
                <c:pt idx="21">
                  <c:v>2.8754867988859272</c:v>
                </c:pt>
                <c:pt idx="22">
                  <c:v>2.8303103535903698</c:v>
                </c:pt>
                <c:pt idx="23">
                  <c:v>2.8277669076085821</c:v>
                </c:pt>
                <c:pt idx="24">
                  <c:v>2.816563633641183</c:v>
                </c:pt>
                <c:pt idx="25">
                  <c:v>2.8505368049693458</c:v>
                </c:pt>
                <c:pt idx="26">
                  <c:v>2.9264162767593342</c:v>
                </c:pt>
                <c:pt idx="27">
                  <c:v>2.9087332713621477</c:v>
                </c:pt>
                <c:pt idx="28">
                  <c:v>2.935015546507282</c:v>
                </c:pt>
                <c:pt idx="29">
                  <c:v>2.9542730660836725</c:v>
                </c:pt>
                <c:pt idx="30">
                  <c:v>2.9761345898795111</c:v>
                </c:pt>
                <c:pt idx="31">
                  <c:v>5.0983374704927495</c:v>
                </c:pt>
                <c:pt idx="32">
                  <c:v>7.4712518755683472</c:v>
                </c:pt>
                <c:pt idx="33">
                  <c:v>7.5955173792499497</c:v>
                </c:pt>
                <c:pt idx="34">
                  <c:v>6.9304668132502245</c:v>
                </c:pt>
                <c:pt idx="35">
                  <c:v>6.3848370919191737</c:v>
                </c:pt>
                <c:pt idx="36">
                  <c:v>6.6776361710130274</c:v>
                </c:pt>
                <c:pt idx="37">
                  <c:v>5.7831910007511436</c:v>
                </c:pt>
                <c:pt idx="38">
                  <c:v>5.0986402616810569</c:v>
                </c:pt>
                <c:pt idx="39">
                  <c:v>5.0437139401219815</c:v>
                </c:pt>
                <c:pt idx="40">
                  <c:v>5.0338429473831425</c:v>
                </c:pt>
                <c:pt idx="41">
                  <c:v>5.0225185569404172</c:v>
                </c:pt>
                <c:pt idx="42">
                  <c:v>5.022457998702758</c:v>
                </c:pt>
                <c:pt idx="43">
                  <c:v>5.0143431948561084</c:v>
                </c:pt>
                <c:pt idx="44">
                  <c:v>5.0346907627104036</c:v>
                </c:pt>
                <c:pt idx="45">
                  <c:v>5.0456518037271536</c:v>
                </c:pt>
                <c:pt idx="46">
                  <c:v>5.053584932860824</c:v>
                </c:pt>
                <c:pt idx="47">
                  <c:v>5.0401410040999481</c:v>
                </c:pt>
                <c:pt idx="48">
                  <c:v>5.0188850626807247</c:v>
                </c:pt>
                <c:pt idx="49">
                  <c:v>5.0214890669001742</c:v>
                </c:pt>
                <c:pt idx="50">
                  <c:v>5.0293616377961827</c:v>
                </c:pt>
                <c:pt idx="51">
                  <c:v>5.2077662059472685</c:v>
                </c:pt>
                <c:pt idx="52">
                  <c:v>5.0632141131923385</c:v>
                </c:pt>
                <c:pt idx="53">
                  <c:v>5.0566128447439036</c:v>
                </c:pt>
                <c:pt idx="54">
                  <c:v>5.0564311700309172</c:v>
                </c:pt>
                <c:pt idx="55">
                  <c:v>5.0197938567889659</c:v>
                </c:pt>
                <c:pt idx="56">
                  <c:v>5.0405047740692348</c:v>
                </c:pt>
                <c:pt idx="57">
                  <c:v>5.0287560554195663</c:v>
                </c:pt>
                <c:pt idx="58">
                  <c:v>5.0695117493658257</c:v>
                </c:pt>
                <c:pt idx="59">
                  <c:v>4.9835796101240115</c:v>
                </c:pt>
                <c:pt idx="60">
                  <c:v>5.0237297216936545</c:v>
                </c:pt>
                <c:pt idx="61">
                  <c:v>4.9995064266290115</c:v>
                </c:pt>
                <c:pt idx="62">
                  <c:v>4.98569914844217</c:v>
                </c:pt>
                <c:pt idx="63">
                  <c:v>5.0348122997290421</c:v>
                </c:pt>
                <c:pt idx="64">
                  <c:v>5.1139614958094421</c:v>
                </c:pt>
                <c:pt idx="65">
                  <c:v>5.1773663911844583</c:v>
                </c:pt>
                <c:pt idx="66">
                  <c:v>5.149570160097781</c:v>
                </c:pt>
                <c:pt idx="67">
                  <c:v>5.1662842336923855</c:v>
                </c:pt>
                <c:pt idx="68">
                  <c:v>5.1400625167849094</c:v>
                </c:pt>
                <c:pt idx="69">
                  <c:v>5.0936139279551442</c:v>
                </c:pt>
                <c:pt idx="70">
                  <c:v>5.0399597499302802</c:v>
                </c:pt>
                <c:pt idx="71">
                  <c:v>5.0896780630504574</c:v>
                </c:pt>
                <c:pt idx="72">
                  <c:v>5.1062100413887554</c:v>
                </c:pt>
                <c:pt idx="73">
                  <c:v>5.1379425579234352</c:v>
                </c:pt>
                <c:pt idx="74">
                  <c:v>5.1358839983862605</c:v>
                </c:pt>
                <c:pt idx="75">
                  <c:v>5.077989902638449</c:v>
                </c:pt>
                <c:pt idx="76">
                  <c:v>5.0893748513188308</c:v>
                </c:pt>
                <c:pt idx="77">
                  <c:v>5.1522347225548915</c:v>
                </c:pt>
                <c:pt idx="78">
                  <c:v>5.176820946502187</c:v>
                </c:pt>
                <c:pt idx="79">
                  <c:v>5.1430298704303299</c:v>
                </c:pt>
                <c:pt idx="80">
                  <c:v>5.1228635567456946</c:v>
                </c:pt>
                <c:pt idx="81">
                  <c:v>5.1206229019522196</c:v>
                </c:pt>
                <c:pt idx="82">
                  <c:v>5.0948856509460336</c:v>
                </c:pt>
                <c:pt idx="83">
                  <c:v>5.1283137981352409</c:v>
                </c:pt>
                <c:pt idx="84">
                  <c:v>5.103424362456324</c:v>
                </c:pt>
                <c:pt idx="85">
                  <c:v>5.1381852114173983</c:v>
                </c:pt>
                <c:pt idx="86">
                  <c:v>5.1392752596953084</c:v>
                </c:pt>
                <c:pt idx="87">
                  <c:v>5.1209256931405269</c:v>
                </c:pt>
                <c:pt idx="88">
                  <c:v>5.1436960110446091</c:v>
                </c:pt>
                <c:pt idx="89">
                  <c:v>5.0623053190840945</c:v>
                </c:pt>
                <c:pt idx="90">
                  <c:v>5.1178977812574455</c:v>
                </c:pt>
                <c:pt idx="91">
                  <c:v>5.1450888505108248</c:v>
                </c:pt>
                <c:pt idx="92">
                  <c:v>5.1724611739338711</c:v>
                </c:pt>
                <c:pt idx="93">
                  <c:v>4.9356784646769984</c:v>
                </c:pt>
                <c:pt idx="94">
                  <c:v>5.1249225368261877</c:v>
                </c:pt>
                <c:pt idx="95">
                  <c:v>5.1736117804494404</c:v>
                </c:pt>
                <c:pt idx="96">
                  <c:v>5.1275870992833008</c:v>
                </c:pt>
                <c:pt idx="97">
                  <c:v>5.1415154939454704</c:v>
                </c:pt>
                <c:pt idx="98">
                  <c:v>5.1960788866218941</c:v>
                </c:pt>
                <c:pt idx="99">
                  <c:v>5.1510841160393213</c:v>
                </c:pt>
                <c:pt idx="100">
                  <c:v>5.1296464999071167</c:v>
                </c:pt>
                <c:pt idx="101">
                  <c:v>5.1225002073197254</c:v>
                </c:pt>
                <c:pt idx="102">
                  <c:v>5.088950943655199</c:v>
                </c:pt>
                <c:pt idx="103">
                  <c:v>5.1314022682559814</c:v>
                </c:pt>
                <c:pt idx="104">
                  <c:v>5.0075005345436603</c:v>
                </c:pt>
                <c:pt idx="105">
                  <c:v>4.8955279325640388</c:v>
                </c:pt>
                <c:pt idx="106">
                  <c:v>5.072600219486568</c:v>
                </c:pt>
                <c:pt idx="107">
                  <c:v>5.1082694420125723</c:v>
                </c:pt>
                <c:pt idx="108">
                  <c:v>5.1322500835832487</c:v>
                </c:pt>
                <c:pt idx="109">
                  <c:v>5.0974900757088015</c:v>
                </c:pt>
                <c:pt idx="110">
                  <c:v>5.0501335338574274</c:v>
                </c:pt>
                <c:pt idx="111">
                  <c:v>5.0031399208887075</c:v>
                </c:pt>
                <c:pt idx="112">
                  <c:v>4.9818839794694849</c:v>
                </c:pt>
                <c:pt idx="113">
                  <c:v>4.9941773017147915</c:v>
                </c:pt>
                <c:pt idx="114">
                  <c:v>5.0530399087218694</c:v>
                </c:pt>
                <c:pt idx="115">
                  <c:v>5.0678766769489583</c:v>
                </c:pt>
                <c:pt idx="116">
                  <c:v>5.0593985236763404</c:v>
                </c:pt>
                <c:pt idx="117">
                  <c:v>5.0732663601008472</c:v>
                </c:pt>
                <c:pt idx="118">
                  <c:v>5.0359019274636374</c:v>
                </c:pt>
                <c:pt idx="119">
                  <c:v>5.0391720722973634</c:v>
                </c:pt>
                <c:pt idx="120">
                  <c:v>5.0480741332336194</c:v>
                </c:pt>
                <c:pt idx="121">
                  <c:v>5.0389298393467143</c:v>
                </c:pt>
                <c:pt idx="122">
                  <c:v>5.0273026577156861</c:v>
                </c:pt>
                <c:pt idx="123">
                  <c:v>5.0306333607870783</c:v>
                </c:pt>
                <c:pt idx="124">
                  <c:v>5.0360234644822794</c:v>
                </c:pt>
                <c:pt idx="125">
                  <c:v>5.0403226788129327</c:v>
                </c:pt>
                <c:pt idx="126">
                  <c:v>5.0503753462647571</c:v>
                </c:pt>
                <c:pt idx="127">
                  <c:v>5.0781715773514335</c:v>
                </c:pt>
                <c:pt idx="128">
                  <c:v>5.1218340667054463</c:v>
                </c:pt>
                <c:pt idx="129">
                  <c:v>5.0754464566566631</c:v>
                </c:pt>
                <c:pt idx="130">
                  <c:v>5.0690272834645347</c:v>
                </c:pt>
                <c:pt idx="131">
                  <c:v>5.0702990064554285</c:v>
                </c:pt>
                <c:pt idx="132">
                  <c:v>5.0920394137759404</c:v>
                </c:pt>
                <c:pt idx="133">
                  <c:v>5.0841668428799318</c:v>
                </c:pt>
                <c:pt idx="134">
                  <c:v>5.0851357746825174</c:v>
                </c:pt>
                <c:pt idx="135">
                  <c:v>5.1912338070656485</c:v>
                </c:pt>
                <c:pt idx="136">
                  <c:v>5.095794024510961</c:v>
                </c:pt>
                <c:pt idx="137">
                  <c:v>5.0984585869680705</c:v>
                </c:pt>
                <c:pt idx="138">
                  <c:v>5.1448461970168609</c:v>
                </c:pt>
                <c:pt idx="139">
                  <c:v>5.1139009375717777</c:v>
                </c:pt>
                <c:pt idx="140">
                  <c:v>5.1010020329498618</c:v>
                </c:pt>
                <c:pt idx="141">
                  <c:v>5.1295855211261348</c:v>
                </c:pt>
                <c:pt idx="142">
                  <c:v>5.1037877118822914</c:v>
                </c:pt>
                <c:pt idx="143">
                  <c:v>5.1197750866249567</c:v>
                </c:pt>
                <c:pt idx="144">
                  <c:v>5.1192906207236648</c:v>
                </c:pt>
                <c:pt idx="145">
                  <c:v>5.0580056842101229</c:v>
                </c:pt>
                <c:pt idx="146">
                  <c:v>5.0619419696581254</c:v>
                </c:pt>
                <c:pt idx="147">
                  <c:v>5.0963996068875774</c:v>
                </c:pt>
                <c:pt idx="148">
                  <c:v>5.2680822106582221</c:v>
                </c:pt>
                <c:pt idx="149">
                  <c:v>5.1113574915899935</c:v>
                </c:pt>
                <c:pt idx="150">
                  <c:v>5.1141431705224276</c:v>
                </c:pt>
                <c:pt idx="151">
                  <c:v>5.1430294498870115</c:v>
                </c:pt>
                <c:pt idx="152">
                  <c:v>5.1126897728185474</c:v>
                </c:pt>
                <c:pt idx="153">
                  <c:v>5.1157176847016315</c:v>
                </c:pt>
                <c:pt idx="154">
                  <c:v>5.1232269061716682</c:v>
                </c:pt>
                <c:pt idx="155">
                  <c:v>5.1454517793934755</c:v>
                </c:pt>
                <c:pt idx="156">
                  <c:v>5.1607730135218643</c:v>
                </c:pt>
                <c:pt idx="157">
                  <c:v>5.2740169179490595</c:v>
                </c:pt>
                <c:pt idx="158">
                  <c:v>5.1747619664216904</c:v>
                </c:pt>
                <c:pt idx="159">
                  <c:v>5.1850568668241657</c:v>
                </c:pt>
                <c:pt idx="160">
                  <c:v>5.1966234902175339</c:v>
                </c:pt>
                <c:pt idx="161">
                  <c:v>5.2107335595926854</c:v>
                </c:pt>
                <c:pt idx="162">
                  <c:v>5.2170316163094883</c:v>
                </c:pt>
                <c:pt idx="163">
                  <c:v>5.2235113477392803</c:v>
                </c:pt>
                <c:pt idx="164">
                  <c:v>5.2321106174872289</c:v>
                </c:pt>
                <c:pt idx="165">
                  <c:v>5.2424055178897015</c:v>
                </c:pt>
                <c:pt idx="166">
                  <c:v>5.2416182608001032</c:v>
                </c:pt>
                <c:pt idx="167">
                  <c:v>5.2497936228844235</c:v>
                </c:pt>
                <c:pt idx="168">
                  <c:v>5.2301121956444012</c:v>
                </c:pt>
                <c:pt idx="169">
                  <c:v>5.2493091569831298</c:v>
                </c:pt>
                <c:pt idx="170">
                  <c:v>5.2387114653923481</c:v>
                </c:pt>
                <c:pt idx="171">
                  <c:v>5.2487641328441743</c:v>
                </c:pt>
                <c:pt idx="172">
                  <c:v>5.2328373163391708</c:v>
                </c:pt>
                <c:pt idx="173">
                  <c:v>5.2509442293999866</c:v>
                </c:pt>
                <c:pt idx="174">
                  <c:v>5.2503992052610382</c:v>
                </c:pt>
                <c:pt idx="175">
                  <c:v>5.2351385293703094</c:v>
                </c:pt>
                <c:pt idx="176">
                  <c:v>5.2021347103880533</c:v>
                </c:pt>
                <c:pt idx="177">
                  <c:v>5.190507528757025</c:v>
                </c:pt>
                <c:pt idx="178">
                  <c:v>5.1883879904388701</c:v>
                </c:pt>
                <c:pt idx="179">
                  <c:v>5.1883879904388701</c:v>
                </c:pt>
                <c:pt idx="180">
                  <c:v>5.3342122267280097</c:v>
                </c:pt>
                <c:pt idx="181">
                  <c:v>5.3123507029321759</c:v>
                </c:pt>
                <c:pt idx="182">
                  <c:v>5.221331671726781</c:v>
                </c:pt>
                <c:pt idx="183">
                  <c:v>5.2223006035293693</c:v>
                </c:pt>
                <c:pt idx="184">
                  <c:v>5.212792960216496</c:v>
                </c:pt>
                <c:pt idx="185">
                  <c:v>6.1293418872248697</c:v>
                </c:pt>
                <c:pt idx="186">
                  <c:v>4.2197585584982011</c:v>
                </c:pt>
                <c:pt idx="187">
                  <c:v>1.1539977768795191</c:v>
                </c:pt>
              </c:numCache>
            </c:numRef>
          </c:yVal>
        </c:ser>
        <c:ser>
          <c:idx val="1"/>
          <c:order val="1"/>
          <c:tx>
            <c:strRef>
              <c:f>Cryo!$AD$3</c:f>
              <c:strCache>
                <c:ptCount val="1"/>
                <c:pt idx="0">
                  <c:v>RHIC Cryo 10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2"/>
            <c:spPr>
              <a:solidFill>
                <a:srgbClr val="C00000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Cryo!$Y$4:$Y$267</c:f>
              <c:numCache>
                <c:formatCode>General</c:formatCode>
                <c:ptCount val="264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  <c:pt idx="200">
                  <c:v>170</c:v>
                </c:pt>
                <c:pt idx="201">
                  <c:v>171</c:v>
                </c:pt>
                <c:pt idx="202">
                  <c:v>172</c:v>
                </c:pt>
                <c:pt idx="203">
                  <c:v>173</c:v>
                </c:pt>
                <c:pt idx="204">
                  <c:v>174</c:v>
                </c:pt>
                <c:pt idx="205">
                  <c:v>175</c:v>
                </c:pt>
                <c:pt idx="206">
                  <c:v>176</c:v>
                </c:pt>
                <c:pt idx="207">
                  <c:v>177</c:v>
                </c:pt>
                <c:pt idx="208">
                  <c:v>178</c:v>
                </c:pt>
                <c:pt idx="209">
                  <c:v>179</c:v>
                </c:pt>
                <c:pt idx="210">
                  <c:v>180</c:v>
                </c:pt>
                <c:pt idx="211">
                  <c:v>181</c:v>
                </c:pt>
                <c:pt idx="212">
                  <c:v>182</c:v>
                </c:pt>
                <c:pt idx="213">
                  <c:v>183</c:v>
                </c:pt>
                <c:pt idx="214">
                  <c:v>184</c:v>
                </c:pt>
                <c:pt idx="215">
                  <c:v>185</c:v>
                </c:pt>
                <c:pt idx="216">
                  <c:v>186</c:v>
                </c:pt>
                <c:pt idx="217">
                  <c:v>187</c:v>
                </c:pt>
                <c:pt idx="218">
                  <c:v>188</c:v>
                </c:pt>
                <c:pt idx="219">
                  <c:v>189</c:v>
                </c:pt>
                <c:pt idx="220">
                  <c:v>190</c:v>
                </c:pt>
                <c:pt idx="221">
                  <c:v>191</c:v>
                </c:pt>
                <c:pt idx="222">
                  <c:v>192</c:v>
                </c:pt>
                <c:pt idx="223">
                  <c:v>193</c:v>
                </c:pt>
                <c:pt idx="224">
                  <c:v>194</c:v>
                </c:pt>
                <c:pt idx="225">
                  <c:v>195</c:v>
                </c:pt>
                <c:pt idx="226">
                  <c:v>196</c:v>
                </c:pt>
                <c:pt idx="227">
                  <c:v>197</c:v>
                </c:pt>
                <c:pt idx="228">
                  <c:v>198</c:v>
                </c:pt>
                <c:pt idx="229">
                  <c:v>199</c:v>
                </c:pt>
                <c:pt idx="230">
                  <c:v>200</c:v>
                </c:pt>
                <c:pt idx="231">
                  <c:v>201</c:v>
                </c:pt>
                <c:pt idx="232">
                  <c:v>202</c:v>
                </c:pt>
                <c:pt idx="233">
                  <c:v>203</c:v>
                </c:pt>
                <c:pt idx="234">
                  <c:v>204</c:v>
                </c:pt>
                <c:pt idx="235">
                  <c:v>205</c:v>
                </c:pt>
                <c:pt idx="236">
                  <c:v>206</c:v>
                </c:pt>
                <c:pt idx="237">
                  <c:v>207</c:v>
                </c:pt>
                <c:pt idx="238">
                  <c:v>208</c:v>
                </c:pt>
                <c:pt idx="239">
                  <c:v>209</c:v>
                </c:pt>
                <c:pt idx="240">
                  <c:v>210</c:v>
                </c:pt>
                <c:pt idx="241">
                  <c:v>211</c:v>
                </c:pt>
                <c:pt idx="242">
                  <c:v>212</c:v>
                </c:pt>
                <c:pt idx="243">
                  <c:v>213</c:v>
                </c:pt>
                <c:pt idx="244">
                  <c:v>214</c:v>
                </c:pt>
                <c:pt idx="245">
                  <c:v>215</c:v>
                </c:pt>
                <c:pt idx="246">
                  <c:v>216</c:v>
                </c:pt>
                <c:pt idx="247">
                  <c:v>217</c:v>
                </c:pt>
                <c:pt idx="248">
                  <c:v>218</c:v>
                </c:pt>
                <c:pt idx="249">
                  <c:v>219</c:v>
                </c:pt>
                <c:pt idx="250">
                  <c:v>220</c:v>
                </c:pt>
                <c:pt idx="251">
                  <c:v>221</c:v>
                </c:pt>
                <c:pt idx="252">
                  <c:v>222</c:v>
                </c:pt>
                <c:pt idx="253">
                  <c:v>223</c:v>
                </c:pt>
                <c:pt idx="254">
                  <c:v>224</c:v>
                </c:pt>
                <c:pt idx="255">
                  <c:v>225</c:v>
                </c:pt>
                <c:pt idx="256">
                  <c:v>226</c:v>
                </c:pt>
                <c:pt idx="257">
                  <c:v>227</c:v>
                </c:pt>
                <c:pt idx="258">
                  <c:v>228</c:v>
                </c:pt>
                <c:pt idx="259">
                  <c:v>229</c:v>
                </c:pt>
                <c:pt idx="260">
                  <c:v>230</c:v>
                </c:pt>
                <c:pt idx="261">
                  <c:v>231</c:v>
                </c:pt>
                <c:pt idx="262">
                  <c:v>232</c:v>
                </c:pt>
                <c:pt idx="263">
                  <c:v>233</c:v>
                </c:pt>
              </c:numCache>
            </c:numRef>
          </c:xVal>
          <c:yVal>
            <c:numRef>
              <c:f>Cryo!$AD$4:$AD$267</c:f>
              <c:numCache>
                <c:formatCode>0.00</c:formatCode>
                <c:ptCount val="264"/>
                <c:pt idx="0">
                  <c:v>0.37679335473049774</c:v>
                </c:pt>
                <c:pt idx="1">
                  <c:v>1.0837502211920589</c:v>
                </c:pt>
                <c:pt idx="2">
                  <c:v>2.2306626842651696</c:v>
                </c:pt>
                <c:pt idx="3">
                  <c:v>2.739049089434332</c:v>
                </c:pt>
                <c:pt idx="4">
                  <c:v>2.7910080573479892</c:v>
                </c:pt>
                <c:pt idx="5">
                  <c:v>2.810931717538657</c:v>
                </c:pt>
                <c:pt idx="6">
                  <c:v>2.72717967485266</c:v>
                </c:pt>
                <c:pt idx="7">
                  <c:v>2.7331749403811592</c:v>
                </c:pt>
                <c:pt idx="8">
                  <c:v>2.6439120980679554</c:v>
                </c:pt>
                <c:pt idx="9">
                  <c:v>2.6999890261425992</c:v>
                </c:pt>
                <c:pt idx="10">
                  <c:v>2.7191859874813273</c:v>
                </c:pt>
                <c:pt idx="11">
                  <c:v>2.6864239809063992</c:v>
                </c:pt>
                <c:pt idx="12">
                  <c:v>2.6175696852284731</c:v>
                </c:pt>
                <c:pt idx="13">
                  <c:v>2.6126644679778828</c:v>
                </c:pt>
                <c:pt idx="14">
                  <c:v>2.6126039097402196</c:v>
                </c:pt>
                <c:pt idx="15">
                  <c:v>2.6503312712600846</c:v>
                </c:pt>
                <c:pt idx="16">
                  <c:v>2.7254234859604716</c:v>
                </c:pt>
                <c:pt idx="17">
                  <c:v>2.7454077043888008</c:v>
                </c:pt>
                <c:pt idx="18">
                  <c:v>2.7712660718703059</c:v>
                </c:pt>
                <c:pt idx="19">
                  <c:v>2.7320243338655867</c:v>
                </c:pt>
                <c:pt idx="20">
                  <c:v>2.8912323612212587</c:v>
                </c:pt>
                <c:pt idx="21">
                  <c:v>2.9025567516639796</c:v>
                </c:pt>
                <c:pt idx="22">
                  <c:v>2.878454152531345</c:v>
                </c:pt>
                <c:pt idx="23">
                  <c:v>2.743288166070645</c:v>
                </c:pt>
                <c:pt idx="24">
                  <c:v>2.5487145484639151</c:v>
                </c:pt>
                <c:pt idx="25">
                  <c:v>2.5568293523105674</c:v>
                </c:pt>
                <c:pt idx="26">
                  <c:v>2.6136935374748131</c:v>
                </c:pt>
                <c:pt idx="27">
                  <c:v>2.6493623394574981</c:v>
                </c:pt>
                <c:pt idx="28">
                  <c:v>2.7018057732724472</c:v>
                </c:pt>
                <c:pt idx="29">
                  <c:v>2.7014424238464767</c:v>
                </c:pt>
                <c:pt idx="30">
                  <c:v>5.6167769636570544</c:v>
                </c:pt>
                <c:pt idx="31">
                  <c:v>7.3373576120985389</c:v>
                </c:pt>
                <c:pt idx="32">
                  <c:v>7.4813045430201717</c:v>
                </c:pt>
                <c:pt idx="33">
                  <c:v>6.1104472965311309</c:v>
                </c:pt>
                <c:pt idx="34">
                  <c:v>5.1189878295353513</c:v>
                </c:pt>
                <c:pt idx="35">
                  <c:v>5.1208651349028669</c:v>
                </c:pt>
                <c:pt idx="36">
                  <c:v>5.1931111124331588</c:v>
                </c:pt>
                <c:pt idx="37">
                  <c:v>5.3817500227490536</c:v>
                </c:pt>
                <c:pt idx="38">
                  <c:v>5.078959254984353</c:v>
                </c:pt>
                <c:pt idx="39">
                  <c:v>4.9218106282524898</c:v>
                </c:pt>
                <c:pt idx="40">
                  <c:v>4.9014025021605327</c:v>
                </c:pt>
                <c:pt idx="41">
                  <c:v>4.9511813735183692</c:v>
                </c:pt>
                <c:pt idx="42">
                  <c:v>4.8618575524241869</c:v>
                </c:pt>
                <c:pt idx="43">
                  <c:v>4.8261281922038428</c:v>
                </c:pt>
                <c:pt idx="44">
                  <c:v>4.8485952983762939</c:v>
                </c:pt>
                <c:pt idx="45">
                  <c:v>4.8487164148516184</c:v>
                </c:pt>
                <c:pt idx="46">
                  <c:v>4.8461124106321707</c:v>
                </c:pt>
                <c:pt idx="47">
                  <c:v>4.831820666544032</c:v>
                </c:pt>
                <c:pt idx="48">
                  <c:v>4.7982714028795064</c:v>
                </c:pt>
                <c:pt idx="49">
                  <c:v>4.7397721452983976</c:v>
                </c:pt>
                <c:pt idx="50">
                  <c:v>4.756243985942354</c:v>
                </c:pt>
                <c:pt idx="51">
                  <c:v>4.7859175223965345</c:v>
                </c:pt>
                <c:pt idx="52">
                  <c:v>4.8045694595963075</c:v>
                </c:pt>
                <c:pt idx="53">
                  <c:v>4.7888243178042913</c:v>
                </c:pt>
                <c:pt idx="54">
                  <c:v>4.8249775856882691</c:v>
                </c:pt>
                <c:pt idx="55">
                  <c:v>4.8514415355463916</c:v>
                </c:pt>
                <c:pt idx="56">
                  <c:v>4.9066706482937734</c:v>
                </c:pt>
                <c:pt idx="57">
                  <c:v>4.9611125039515551</c:v>
                </c:pt>
                <c:pt idx="58">
                  <c:v>4.855377820994395</c:v>
                </c:pt>
                <c:pt idx="59">
                  <c:v>4.8791772083954035</c:v>
                </c:pt>
                <c:pt idx="60">
                  <c:v>4.9271393326233959</c:v>
                </c:pt>
                <c:pt idx="61">
                  <c:v>4.9361625100349773</c:v>
                </c:pt>
                <c:pt idx="62">
                  <c:v>4.9126659138222735</c:v>
                </c:pt>
                <c:pt idx="63">
                  <c:v>4.8757253888486938</c:v>
                </c:pt>
                <c:pt idx="64">
                  <c:v>4.893892860147175</c:v>
                </c:pt>
                <c:pt idx="65">
                  <c:v>4.8839007509330097</c:v>
                </c:pt>
                <c:pt idx="66">
                  <c:v>4.9100013513651612</c:v>
                </c:pt>
                <c:pt idx="67">
                  <c:v>4.8972235632185628</c:v>
                </c:pt>
                <c:pt idx="68">
                  <c:v>4.9475474587153565</c:v>
                </c:pt>
                <c:pt idx="69">
                  <c:v>4.9744353162371064</c:v>
                </c:pt>
                <c:pt idx="70">
                  <c:v>4.8873525704797203</c:v>
                </c:pt>
                <c:pt idx="71">
                  <c:v>4.8711229627864103</c:v>
                </c:pt>
                <c:pt idx="72">
                  <c:v>4.8759676217993402</c:v>
                </c:pt>
                <c:pt idx="73">
                  <c:v>4.844477338215305</c:v>
                </c:pt>
                <c:pt idx="74">
                  <c:v>4.8511993025957443</c:v>
                </c:pt>
                <c:pt idx="75">
                  <c:v>4.9474263422400329</c:v>
                </c:pt>
                <c:pt idx="76">
                  <c:v>4.9588718491580757</c:v>
                </c:pt>
                <c:pt idx="77">
                  <c:v>4.9046722264509395</c:v>
                </c:pt>
                <c:pt idx="78">
                  <c:v>4.9439745226933214</c:v>
                </c:pt>
                <c:pt idx="79">
                  <c:v>4.9938745105264806</c:v>
                </c:pt>
                <c:pt idx="80">
                  <c:v>5.0337823891454789</c:v>
                </c:pt>
                <c:pt idx="81">
                  <c:v>5.0171292943318564</c:v>
                </c:pt>
                <c:pt idx="82">
                  <c:v>5.0411099359025364</c:v>
                </c:pt>
                <c:pt idx="83">
                  <c:v>5.0297249872221519</c:v>
                </c:pt>
                <c:pt idx="84">
                  <c:v>4.9638376246463274</c:v>
                </c:pt>
                <c:pt idx="85">
                  <c:v>5.049769763888146</c:v>
                </c:pt>
                <c:pt idx="86">
                  <c:v>5.0898593172201263</c:v>
                </c:pt>
                <c:pt idx="87">
                  <c:v>4.8880187110939985</c:v>
                </c:pt>
                <c:pt idx="88">
                  <c:v>4.982913890053049</c:v>
                </c:pt>
                <c:pt idx="89">
                  <c:v>4.9024319922007784</c:v>
                </c:pt>
                <c:pt idx="90">
                  <c:v>4.9116969820196905</c:v>
                </c:pt>
                <c:pt idx="91">
                  <c:v>4.8998275674380096</c:v>
                </c:pt>
                <c:pt idx="92">
                  <c:v>4.8429028240361047</c:v>
                </c:pt>
                <c:pt idx="93">
                  <c:v>4.8598591305813539</c:v>
                </c:pt>
                <c:pt idx="94">
                  <c:v>4.8706389174284359</c:v>
                </c:pt>
                <c:pt idx="95">
                  <c:v>4.8584057328774755</c:v>
                </c:pt>
                <c:pt idx="96">
                  <c:v>5.0569766147131903</c:v>
                </c:pt>
                <c:pt idx="97">
                  <c:v>5.2950306264176366</c:v>
                </c:pt>
                <c:pt idx="98">
                  <c:v>4.9872131043837094</c:v>
                </c:pt>
                <c:pt idx="99">
                  <c:v>4.9709834966903985</c:v>
                </c:pt>
                <c:pt idx="100">
                  <c:v>4.8648249060696021</c:v>
                </c:pt>
                <c:pt idx="101">
                  <c:v>4.8535005156268856</c:v>
                </c:pt>
                <c:pt idx="102">
                  <c:v>4.9692878660358701</c:v>
                </c:pt>
                <c:pt idx="103">
                  <c:v>4.9143619650201158</c:v>
                </c:pt>
                <c:pt idx="104">
                  <c:v>4.8808732595932476</c:v>
                </c:pt>
                <c:pt idx="105">
                  <c:v>4.8993435220800388</c:v>
                </c:pt>
                <c:pt idx="106">
                  <c:v>4.8849907992109172</c:v>
                </c:pt>
                <c:pt idx="107">
                  <c:v>4.882871260892764</c:v>
                </c:pt>
                <c:pt idx="108">
                  <c:v>4.8218285573298667</c:v>
                </c:pt>
                <c:pt idx="109">
                  <c:v>4.9483351363482742</c:v>
                </c:pt>
                <c:pt idx="110">
                  <c:v>5.0870736382876895</c:v>
                </c:pt>
                <c:pt idx="111">
                  <c:v>5.0428661247947213</c:v>
                </c:pt>
                <c:pt idx="112">
                  <c:v>4.9383430271341124</c:v>
                </c:pt>
                <c:pt idx="113">
                  <c:v>4.8926211371562793</c:v>
                </c:pt>
                <c:pt idx="114">
                  <c:v>5.0921609507945815</c:v>
                </c:pt>
                <c:pt idx="115">
                  <c:v>4.8399964491716672</c:v>
                </c:pt>
                <c:pt idx="116">
                  <c:v>4.831820666544032</c:v>
                </c:pt>
                <c:pt idx="117">
                  <c:v>4.8508359531697733</c:v>
                </c:pt>
                <c:pt idx="118">
                  <c:v>4.8822656785161476</c:v>
                </c:pt>
                <c:pt idx="119">
                  <c:v>4.9388270724920869</c:v>
                </c:pt>
                <c:pt idx="120">
                  <c:v>4.9847306371828966</c:v>
                </c:pt>
                <c:pt idx="121">
                  <c:v>5.011315282973027</c:v>
                </c:pt>
                <c:pt idx="122">
                  <c:v>4.8329712730596004</c:v>
                </c:pt>
                <c:pt idx="123">
                  <c:v>4.8636742995540354</c:v>
                </c:pt>
                <c:pt idx="124">
                  <c:v>4.904914459401585</c:v>
                </c:pt>
                <c:pt idx="125">
                  <c:v>4.9051566923522332</c:v>
                </c:pt>
                <c:pt idx="126">
                  <c:v>4.9229002559870807</c:v>
                </c:pt>
                <c:pt idx="127">
                  <c:v>5.0972474222148429</c:v>
                </c:pt>
                <c:pt idx="128">
                  <c:v>4.9970235388848874</c:v>
                </c:pt>
                <c:pt idx="129">
                  <c:v>4.8307911765037854</c:v>
                </c:pt>
                <c:pt idx="130">
                  <c:v>5.0758098060826322</c:v>
                </c:pt>
                <c:pt idx="131">
                  <c:v>4.9510598364997289</c:v>
                </c:pt>
                <c:pt idx="132">
                  <c:v>4.8650671390202502</c:v>
                </c:pt>
                <c:pt idx="133">
                  <c:v>4.7621181349955251</c:v>
                </c:pt>
                <c:pt idx="134">
                  <c:v>4.9064284153431323</c:v>
                </c:pt>
                <c:pt idx="135">
                  <c:v>4.8648253266129187</c:v>
                </c:pt>
                <c:pt idx="136">
                  <c:v>4.8481713907126682</c:v>
                </c:pt>
                <c:pt idx="137">
                  <c:v>4.8373314661712365</c:v>
                </c:pt>
                <c:pt idx="138">
                  <c:v>4.8438111976010294</c:v>
                </c:pt>
                <c:pt idx="139">
                  <c:v>4.8875342451927049</c:v>
                </c:pt>
                <c:pt idx="140">
                  <c:v>4.8198906937246981</c:v>
                </c:pt>
                <c:pt idx="141">
                  <c:v>4.8191034366350927</c:v>
                </c:pt>
                <c:pt idx="142">
                  <c:v>4.8120181228286869</c:v>
                </c:pt>
                <c:pt idx="143">
                  <c:v>4.8060834155378513</c:v>
                </c:pt>
                <c:pt idx="144">
                  <c:v>4.8094141186092365</c:v>
                </c:pt>
                <c:pt idx="145">
                  <c:v>4.81970901901171</c:v>
                </c:pt>
                <c:pt idx="146">
                  <c:v>4.809535235084561</c:v>
                </c:pt>
                <c:pt idx="147">
                  <c:v>4.8147432435234574</c:v>
                </c:pt>
                <c:pt idx="148">
                  <c:v>4.8209201837649429</c:v>
                </c:pt>
                <c:pt idx="149">
                  <c:v>4.8244931197869754</c:v>
                </c:pt>
                <c:pt idx="150">
                  <c:v>4.8277027063830404</c:v>
                </c:pt>
                <c:pt idx="151">
                  <c:v>4.8277027063830404</c:v>
                </c:pt>
                <c:pt idx="152">
                  <c:v>4.8492013012962305</c:v>
                </c:pt>
                <c:pt idx="153">
                  <c:v>4.8611312741155634</c:v>
                </c:pt>
                <c:pt idx="154">
                  <c:v>4.8645830936622767</c:v>
                </c:pt>
                <c:pt idx="155">
                  <c:v>4.8802071189789693</c:v>
                </c:pt>
                <c:pt idx="156">
                  <c:v>4.8943171883541234</c:v>
                </c:pt>
                <c:pt idx="157">
                  <c:v>4.9150886638720515</c:v>
                </c:pt>
                <c:pt idx="158">
                  <c:v>4.9125447973469472</c:v>
                </c:pt>
                <c:pt idx="159">
                  <c:v>4.8853545691802047</c:v>
                </c:pt>
                <c:pt idx="160">
                  <c:v>4.8875952239736851</c:v>
                </c:pt>
                <c:pt idx="161">
                  <c:v>4.9175109933785164</c:v>
                </c:pt>
                <c:pt idx="162">
                  <c:v>4.9304094774571237</c:v>
                </c:pt>
                <c:pt idx="163">
                  <c:v>4.9355569276583564</c:v>
                </c:pt>
                <c:pt idx="164">
                  <c:v>4.940825494334919</c:v>
                </c:pt>
                <c:pt idx="165">
                  <c:v>4.9591746403463821</c:v>
                </c:pt>
                <c:pt idx="166">
                  <c:v>4.978916625824068</c:v>
                </c:pt>
                <c:pt idx="167">
                  <c:v>4.992603208078906</c:v>
                </c:pt>
                <c:pt idx="168">
                  <c:v>5.0299676407161158</c:v>
                </c:pt>
                <c:pt idx="169">
                  <c:v>5.0799281867869404</c:v>
                </c:pt>
                <c:pt idx="170">
                  <c:v>5.0848334040375294</c:v>
                </c:pt>
                <c:pt idx="171">
                  <c:v>5.0996091934836478</c:v>
                </c:pt>
                <c:pt idx="172">
                  <c:v>5.0865895929297151</c:v>
                </c:pt>
                <c:pt idx="173">
                  <c:v>5.0659997921247717</c:v>
                </c:pt>
                <c:pt idx="174">
                  <c:v>5.0724795235545637</c:v>
                </c:pt>
                <c:pt idx="175">
                  <c:v>4.9651097681805378</c:v>
                </c:pt>
                <c:pt idx="176">
                  <c:v>4.9186006211131117</c:v>
                </c:pt>
                <c:pt idx="177">
                  <c:v>4.9321051081116485</c:v>
                </c:pt>
                <c:pt idx="178">
                  <c:v>4.9319839916363248</c:v>
                </c:pt>
                <c:pt idx="179">
                  <c:v>4.9476080169530183</c:v>
                </c:pt>
                <c:pt idx="180">
                  <c:v>4.930833805664073</c:v>
                </c:pt>
                <c:pt idx="181">
                  <c:v>4.860041225837656</c:v>
                </c:pt>
                <c:pt idx="182">
                  <c:v>4.8785114883244454</c:v>
                </c:pt>
                <c:pt idx="183">
                  <c:v>5.0188249249863786</c:v>
                </c:pt>
                <c:pt idx="184">
                  <c:v>4.9457912698231716</c:v>
                </c:pt>
                <c:pt idx="185">
                  <c:v>4.9436111732673522</c:v>
                </c:pt>
                <c:pt idx="186">
                  <c:v>4.9439745226933214</c:v>
                </c:pt>
                <c:pt idx="187">
                  <c:v>4.9640798575969702</c:v>
                </c:pt>
                <c:pt idx="188">
                  <c:v>4.9800672323396382</c:v>
                </c:pt>
                <c:pt idx="189">
                  <c:v>4.9780082522591433</c:v>
                </c:pt>
                <c:pt idx="190">
                  <c:v>4.9689850748475619</c:v>
                </c:pt>
                <c:pt idx="191">
                  <c:v>4.9747986656630792</c:v>
                </c:pt>
                <c:pt idx="192">
                  <c:v>4.9797648616946493</c:v>
                </c:pt>
                <c:pt idx="193">
                  <c:v>4.9829740277473915</c:v>
                </c:pt>
                <c:pt idx="194">
                  <c:v>4.993995627001806</c:v>
                </c:pt>
                <c:pt idx="195">
                  <c:v>5.0041698314722725</c:v>
                </c:pt>
                <c:pt idx="196">
                  <c:v>5.0102252346951159</c:v>
                </c:pt>
                <c:pt idx="197">
                  <c:v>5.0066527192163983</c:v>
                </c:pt>
                <c:pt idx="198">
                  <c:v>5.0138591494981304</c:v>
                </c:pt>
                <c:pt idx="199">
                  <c:v>5.0065316027410764</c:v>
                </c:pt>
                <c:pt idx="200">
                  <c:v>5.0223373027707519</c:v>
                </c:pt>
                <c:pt idx="201">
                  <c:v>5.0296648495278076</c:v>
                </c:pt>
                <c:pt idx="202">
                  <c:v>5.0266974958823925</c:v>
                </c:pt>
                <c:pt idx="203">
                  <c:v>5.0300883366481219</c:v>
                </c:pt>
                <c:pt idx="204">
                  <c:v>5.0828349821946963</c:v>
                </c:pt>
                <c:pt idx="205">
                  <c:v>5.0384457939887417</c:v>
                </c:pt>
                <c:pt idx="206">
                  <c:v>5.0403836575939094</c:v>
                </c:pt>
                <c:pt idx="207">
                  <c:v>5.0431693365263452</c:v>
                </c:pt>
                <c:pt idx="208">
                  <c:v>5.0464996190544174</c:v>
                </c:pt>
                <c:pt idx="209">
                  <c:v>5.0587323830620621</c:v>
                </c:pt>
                <c:pt idx="210">
                  <c:v>5.0646670903528994</c:v>
                </c:pt>
                <c:pt idx="211">
                  <c:v>5.0678161187112991</c:v>
                </c:pt>
                <c:pt idx="212">
                  <c:v>5.0801699991942701</c:v>
                </c:pt>
                <c:pt idx="213">
                  <c:v>5.0823500957500878</c:v>
                </c:pt>
                <c:pt idx="214">
                  <c:v>5.0854385658708274</c:v>
                </c:pt>
                <c:pt idx="215">
                  <c:v>5.09543067508499</c:v>
                </c:pt>
                <c:pt idx="216">
                  <c:v>5.1010020329498618</c:v>
                </c:pt>
                <c:pt idx="217">
                  <c:v>5.1075423226173111</c:v>
                </c:pt>
                <c:pt idx="218">
                  <c:v>5.103121571268014</c:v>
                </c:pt>
                <c:pt idx="219">
                  <c:v>5.0984585869680705</c:v>
                </c:pt>
                <c:pt idx="220">
                  <c:v>5.2843122388948505</c:v>
                </c:pt>
                <c:pt idx="221">
                  <c:v>4.2368965397564375</c:v>
                </c:pt>
                <c:pt idx="222">
                  <c:v>0.88499808518667555</c:v>
                </c:pt>
                <c:pt idx="223">
                  <c:v>0.87549044187380409</c:v>
                </c:pt>
                <c:pt idx="224">
                  <c:v>0.84999542381826898</c:v>
                </c:pt>
                <c:pt idx="225">
                  <c:v>0.83412916555092853</c:v>
                </c:pt>
                <c:pt idx="226">
                  <c:v>0.87857891199454574</c:v>
                </c:pt>
                <c:pt idx="227">
                  <c:v>0.96305765353248296</c:v>
                </c:pt>
                <c:pt idx="228">
                  <c:v>0.64088782917275133</c:v>
                </c:pt>
                <c:pt idx="229">
                  <c:v>0.18149303827182625</c:v>
                </c:pt>
                <c:pt idx="230">
                  <c:v>3.9483970955365592E-2</c:v>
                </c:pt>
                <c:pt idx="231">
                  <c:v>4.0089553331981623E-2</c:v>
                </c:pt>
                <c:pt idx="232">
                  <c:v>4.0271228044966426E-2</c:v>
                </c:pt>
                <c:pt idx="233">
                  <c:v>1.5381792366047326E-2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</c:numCache>
            </c:numRef>
          </c:yVal>
        </c:ser>
        <c:ser>
          <c:idx val="0"/>
          <c:order val="2"/>
          <c:tx>
            <c:strRef>
              <c:f>Cryo!$AE$3</c:f>
              <c:strCache>
                <c:ptCount val="1"/>
                <c:pt idx="0">
                  <c:v>RHIC Cryo 11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Cryo!$Y$4:$Y$267</c:f>
              <c:numCache>
                <c:formatCode>General</c:formatCode>
                <c:ptCount val="264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  <c:pt idx="200">
                  <c:v>170</c:v>
                </c:pt>
                <c:pt idx="201">
                  <c:v>171</c:v>
                </c:pt>
                <c:pt idx="202">
                  <c:v>172</c:v>
                </c:pt>
                <c:pt idx="203">
                  <c:v>173</c:v>
                </c:pt>
                <c:pt idx="204">
                  <c:v>174</c:v>
                </c:pt>
                <c:pt idx="205">
                  <c:v>175</c:v>
                </c:pt>
                <c:pt idx="206">
                  <c:v>176</c:v>
                </c:pt>
                <c:pt idx="207">
                  <c:v>177</c:v>
                </c:pt>
                <c:pt idx="208">
                  <c:v>178</c:v>
                </c:pt>
                <c:pt idx="209">
                  <c:v>179</c:v>
                </c:pt>
                <c:pt idx="210">
                  <c:v>180</c:v>
                </c:pt>
                <c:pt idx="211">
                  <c:v>181</c:v>
                </c:pt>
                <c:pt idx="212">
                  <c:v>182</c:v>
                </c:pt>
                <c:pt idx="213">
                  <c:v>183</c:v>
                </c:pt>
                <c:pt idx="214">
                  <c:v>184</c:v>
                </c:pt>
                <c:pt idx="215">
                  <c:v>185</c:v>
                </c:pt>
                <c:pt idx="216">
                  <c:v>186</c:v>
                </c:pt>
                <c:pt idx="217">
                  <c:v>187</c:v>
                </c:pt>
                <c:pt idx="218">
                  <c:v>188</c:v>
                </c:pt>
                <c:pt idx="219">
                  <c:v>189</c:v>
                </c:pt>
                <c:pt idx="220">
                  <c:v>190</c:v>
                </c:pt>
                <c:pt idx="221">
                  <c:v>191</c:v>
                </c:pt>
                <c:pt idx="222">
                  <c:v>192</c:v>
                </c:pt>
                <c:pt idx="223">
                  <c:v>193</c:v>
                </c:pt>
                <c:pt idx="224">
                  <c:v>194</c:v>
                </c:pt>
                <c:pt idx="225">
                  <c:v>195</c:v>
                </c:pt>
                <c:pt idx="226">
                  <c:v>196</c:v>
                </c:pt>
                <c:pt idx="227">
                  <c:v>197</c:v>
                </c:pt>
                <c:pt idx="228">
                  <c:v>198</c:v>
                </c:pt>
                <c:pt idx="229">
                  <c:v>199</c:v>
                </c:pt>
                <c:pt idx="230">
                  <c:v>200</c:v>
                </c:pt>
                <c:pt idx="231">
                  <c:v>201</c:v>
                </c:pt>
                <c:pt idx="232">
                  <c:v>202</c:v>
                </c:pt>
                <c:pt idx="233">
                  <c:v>203</c:v>
                </c:pt>
                <c:pt idx="234">
                  <c:v>204</c:v>
                </c:pt>
                <c:pt idx="235">
                  <c:v>205</c:v>
                </c:pt>
                <c:pt idx="236">
                  <c:v>206</c:v>
                </c:pt>
                <c:pt idx="237">
                  <c:v>207</c:v>
                </c:pt>
                <c:pt idx="238">
                  <c:v>208</c:v>
                </c:pt>
                <c:pt idx="239">
                  <c:v>209</c:v>
                </c:pt>
                <c:pt idx="240">
                  <c:v>210</c:v>
                </c:pt>
                <c:pt idx="241">
                  <c:v>211</c:v>
                </c:pt>
                <c:pt idx="242">
                  <c:v>212</c:v>
                </c:pt>
                <c:pt idx="243">
                  <c:v>213</c:v>
                </c:pt>
                <c:pt idx="244">
                  <c:v>214</c:v>
                </c:pt>
                <c:pt idx="245">
                  <c:v>215</c:v>
                </c:pt>
                <c:pt idx="246">
                  <c:v>216</c:v>
                </c:pt>
                <c:pt idx="247">
                  <c:v>217</c:v>
                </c:pt>
                <c:pt idx="248">
                  <c:v>218</c:v>
                </c:pt>
                <c:pt idx="249">
                  <c:v>219</c:v>
                </c:pt>
                <c:pt idx="250">
                  <c:v>220</c:v>
                </c:pt>
                <c:pt idx="251">
                  <c:v>221</c:v>
                </c:pt>
                <c:pt idx="252">
                  <c:v>222</c:v>
                </c:pt>
                <c:pt idx="253">
                  <c:v>223</c:v>
                </c:pt>
                <c:pt idx="254">
                  <c:v>224</c:v>
                </c:pt>
                <c:pt idx="255">
                  <c:v>225</c:v>
                </c:pt>
                <c:pt idx="256">
                  <c:v>226</c:v>
                </c:pt>
                <c:pt idx="257">
                  <c:v>227</c:v>
                </c:pt>
                <c:pt idx="258">
                  <c:v>228</c:v>
                </c:pt>
                <c:pt idx="259">
                  <c:v>229</c:v>
                </c:pt>
                <c:pt idx="260">
                  <c:v>230</c:v>
                </c:pt>
                <c:pt idx="261">
                  <c:v>231</c:v>
                </c:pt>
                <c:pt idx="262">
                  <c:v>232</c:v>
                </c:pt>
                <c:pt idx="263">
                  <c:v>233</c:v>
                </c:pt>
              </c:numCache>
            </c:numRef>
          </c:xVal>
          <c:yVal>
            <c:numRef>
              <c:f>Cryo!$AE$4:$AE$267</c:f>
              <c:numCache>
                <c:formatCode>0.00</c:formatCode>
                <c:ptCount val="264"/>
                <c:pt idx="0">
                  <c:v>0.35148001138794788</c:v>
                </c:pt>
                <c:pt idx="1">
                  <c:v>0.34621144471138776</c:v>
                </c:pt>
                <c:pt idx="2">
                  <c:v>0.34621144471138776</c:v>
                </c:pt>
                <c:pt idx="3">
                  <c:v>0.34572697881009534</c:v>
                </c:pt>
                <c:pt idx="4">
                  <c:v>0.34572697881009534</c:v>
                </c:pt>
                <c:pt idx="5">
                  <c:v>0.34493972172049431</c:v>
                </c:pt>
                <c:pt idx="6">
                  <c:v>0.34493972172049431</c:v>
                </c:pt>
                <c:pt idx="7">
                  <c:v>0.12789899794130691</c:v>
                </c:pt>
                <c:pt idx="8">
                  <c:v>0.12789899794130691</c:v>
                </c:pt>
                <c:pt idx="9">
                  <c:v>1.2679078219209958</c:v>
                </c:pt>
                <c:pt idx="10">
                  <c:v>1.2679078219209958</c:v>
                </c:pt>
                <c:pt idx="11">
                  <c:v>2.4782247598258071</c:v>
                </c:pt>
                <c:pt idx="12">
                  <c:v>2.4782247598258071</c:v>
                </c:pt>
                <c:pt idx="13">
                  <c:v>2.6004312834269232</c:v>
                </c:pt>
                <c:pt idx="14">
                  <c:v>2.6004312834269232</c:v>
                </c:pt>
                <c:pt idx="15">
                  <c:v>2.6899363586907739</c:v>
                </c:pt>
                <c:pt idx="16">
                  <c:v>2.6899363586907739</c:v>
                </c:pt>
                <c:pt idx="17">
                  <c:v>2.8071165485659768</c:v>
                </c:pt>
                <c:pt idx="18">
                  <c:v>2.8071165485659768</c:v>
                </c:pt>
                <c:pt idx="19">
                  <c:v>2.7524324599575469</c:v>
                </c:pt>
                <c:pt idx="20">
                  <c:v>2.7524324599575469</c:v>
                </c:pt>
                <c:pt idx="21">
                  <c:v>2.7252418112474879</c:v>
                </c:pt>
                <c:pt idx="22">
                  <c:v>2.7252418112474879</c:v>
                </c:pt>
                <c:pt idx="23">
                  <c:v>2.7310554020629993</c:v>
                </c:pt>
                <c:pt idx="24">
                  <c:v>2.7310554020629993</c:v>
                </c:pt>
                <c:pt idx="25">
                  <c:v>2.7715083048209519</c:v>
                </c:pt>
                <c:pt idx="26">
                  <c:v>2.7715083048209519</c:v>
                </c:pt>
                <c:pt idx="27">
                  <c:v>2.8036647290192631</c:v>
                </c:pt>
                <c:pt idx="28">
                  <c:v>2.7629090350730037</c:v>
                </c:pt>
                <c:pt idx="29">
                  <c:v>2.7795019921922841</c:v>
                </c:pt>
                <c:pt idx="30">
                  <c:v>5.1647702777508426</c:v>
                </c:pt>
                <c:pt idx="31">
                  <c:v>7.0033789313947965</c:v>
                </c:pt>
                <c:pt idx="32">
                  <c:v>7.1981947819521723</c:v>
                </c:pt>
                <c:pt idx="33">
                  <c:v>6.5774728459207354</c:v>
                </c:pt>
                <c:pt idx="34">
                  <c:v>5.2033454545979714</c:v>
                </c:pt>
                <c:pt idx="35">
                  <c:v>5.2921848097908555</c:v>
                </c:pt>
                <c:pt idx="36">
                  <c:v>5.2359867652408907</c:v>
                </c:pt>
                <c:pt idx="37">
                  <c:v>5.1659814425040755</c:v>
                </c:pt>
                <c:pt idx="38">
                  <c:v>5.2176981774670868</c:v>
                </c:pt>
                <c:pt idx="39">
                  <c:v>5.2182432016060414</c:v>
                </c:pt>
                <c:pt idx="40">
                  <c:v>5.2674160700439439</c:v>
                </c:pt>
                <c:pt idx="41">
                  <c:v>5.2739563597113985</c:v>
                </c:pt>
                <c:pt idx="42">
                  <c:v>5.3005418465881586</c:v>
                </c:pt>
                <c:pt idx="43">
                  <c:v>5.3460210830720287</c:v>
                </c:pt>
                <c:pt idx="44">
                  <c:v>5.4090622084777538</c:v>
                </c:pt>
                <c:pt idx="45">
                  <c:v>5.4266846556372794</c:v>
                </c:pt>
                <c:pt idx="46">
                  <c:v>5.2414971443247822</c:v>
                </c:pt>
                <c:pt idx="47">
                  <c:v>5.052676979839215</c:v>
                </c:pt>
                <c:pt idx="48">
                  <c:v>5.0958545827486228</c:v>
                </c:pt>
                <c:pt idx="49">
                  <c:v>4.9563893819572691</c:v>
                </c:pt>
                <c:pt idx="50">
                  <c:v>4.9393725171743581</c:v>
                </c:pt>
                <c:pt idx="51">
                  <c:v>4.9370713041432177</c:v>
                </c:pt>
                <c:pt idx="52">
                  <c:v>5.0220946492767871</c:v>
                </c:pt>
                <c:pt idx="53">
                  <c:v>4.9555415666300027</c:v>
                </c:pt>
                <c:pt idx="54">
                  <c:v>4.9464578309807639</c:v>
                </c:pt>
                <c:pt idx="55">
                  <c:v>4.9514841647066774</c:v>
                </c:pt>
                <c:pt idx="56">
                  <c:v>4.9824895618461005</c:v>
                </c:pt>
                <c:pt idx="57">
                  <c:v>5.0145858483500652</c:v>
                </c:pt>
                <c:pt idx="58">
                  <c:v>5.0360840227199377</c:v>
                </c:pt>
                <c:pt idx="59">
                  <c:v>5.0099834222877861</c:v>
                </c:pt>
                <c:pt idx="60">
                  <c:v>5.0004757789749146</c:v>
                </c:pt>
                <c:pt idx="61">
                  <c:v>4.9253831437312092</c:v>
                </c:pt>
                <c:pt idx="62">
                  <c:v>4.9554204501546835</c:v>
                </c:pt>
                <c:pt idx="63">
                  <c:v>4.980733793497234</c:v>
                </c:pt>
                <c:pt idx="64">
                  <c:v>4.9964183770515875</c:v>
                </c:pt>
                <c:pt idx="65">
                  <c:v>5.0277269859226381</c:v>
                </c:pt>
                <c:pt idx="66">
                  <c:v>4.9514236064690174</c:v>
                </c:pt>
                <c:pt idx="67">
                  <c:v>4.9483351363482742</c:v>
                </c:pt>
                <c:pt idx="68">
                  <c:v>4.9697727524804822</c:v>
                </c:pt>
                <c:pt idx="69">
                  <c:v>4.9745568532557458</c:v>
                </c:pt>
                <c:pt idx="70">
                  <c:v>4.9949649793477056</c:v>
                </c:pt>
                <c:pt idx="71">
                  <c:v>4.9966000517645739</c:v>
                </c:pt>
                <c:pt idx="72">
                  <c:v>5.5619717585733035</c:v>
                </c:pt>
              </c:numCache>
            </c:numRef>
          </c:yVal>
        </c:ser>
        <c:axId val="94254976"/>
        <c:axId val="94273920"/>
      </c:scatterChart>
      <c:valAx>
        <c:axId val="94254976"/>
        <c:scaling>
          <c:orientation val="minMax"/>
          <c:max val="60"/>
          <c:min val="-3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Days since beginning of Run</a:t>
                </a:r>
              </a:p>
            </c:rich>
          </c:tx>
          <c:layout>
            <c:manualLayout>
              <c:xMode val="edge"/>
              <c:yMode val="edge"/>
              <c:x val="0.37996820349761579"/>
              <c:y val="0.91383434213580461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273920"/>
        <c:crosses val="autoZero"/>
        <c:crossBetween val="midCat"/>
        <c:majorUnit val="5"/>
      </c:valAx>
      <c:valAx>
        <c:axId val="9427392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MW     </a:t>
                </a:r>
              </a:p>
            </c:rich>
          </c:tx>
          <c:layout>
            <c:manualLayout>
              <c:xMode val="edge"/>
              <c:yMode val="edge"/>
              <c:x val="2.3847376788553299E-2"/>
              <c:y val="0.42857238083334848"/>
            </c:manualLayout>
          </c:layout>
          <c:spPr>
            <a:noFill/>
            <a:ln w="25400">
              <a:noFill/>
            </a:ln>
          </c:spPr>
        </c:title>
        <c:numFmt formatCode="0.00" sourceLinked="1"/>
        <c:tickLblPos val="low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254976"/>
        <c:crosses val="autoZero"/>
        <c:crossBetween val="midCat"/>
      </c:valAx>
      <c:spPr>
        <a:solidFill>
          <a:srgbClr val="FFFF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81293057763646004"/>
          <c:y val="9.0702947845805008E-3"/>
          <c:w val="0.18503444621091691"/>
          <c:h val="0.13465388255039559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RHIC Cryo Operations FY09-11</a:t>
            </a:r>
          </a:p>
        </c:rich>
      </c:tx>
      <c:layout>
        <c:manualLayout>
          <c:xMode val="edge"/>
          <c:yMode val="edge"/>
          <c:x val="0.22893481717011141"/>
          <c:y val="4.081632653061231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400635930047696"/>
          <c:y val="0.16326566766242334"/>
          <c:w val="0.80445151033386364"/>
          <c:h val="0.680273615260097"/>
        </c:manualLayout>
      </c:layout>
      <c:scatterChart>
        <c:scatterStyle val="lineMarker"/>
        <c:ser>
          <c:idx val="2"/>
          <c:order val="0"/>
          <c:tx>
            <c:strRef>
              <c:f>Cryo!$AC$3</c:f>
              <c:strCache>
                <c:ptCount val="1"/>
                <c:pt idx="0">
                  <c:v>RHIC Cryo 09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square"/>
            <c:size val="2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Cryo!$Y$4:$Y$191</c:f>
              <c:numCache>
                <c:formatCode>General</c:formatCode>
                <c:ptCount val="188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</c:numCache>
            </c:numRef>
          </c:xVal>
          <c:yVal>
            <c:numRef>
              <c:f>Cryo!$AC$4:$AC$191</c:f>
              <c:numCache>
                <c:formatCode>0.00</c:formatCode>
                <c:ptCount val="188"/>
                <c:pt idx="0">
                  <c:v>0.36583231371374775</c:v>
                </c:pt>
                <c:pt idx="1">
                  <c:v>0.35559797154893658</c:v>
                </c:pt>
                <c:pt idx="2">
                  <c:v>0.36086653822549625</c:v>
                </c:pt>
                <c:pt idx="3">
                  <c:v>0.36692236199165679</c:v>
                </c:pt>
                <c:pt idx="4">
                  <c:v>0.36122988765146585</c:v>
                </c:pt>
                <c:pt idx="5">
                  <c:v>0.35911034933330971</c:v>
                </c:pt>
                <c:pt idx="6">
                  <c:v>0.36177491179042037</c:v>
                </c:pt>
                <c:pt idx="7">
                  <c:v>1.2920100005103141</c:v>
                </c:pt>
                <c:pt idx="8">
                  <c:v>2.0248252344533793</c:v>
                </c:pt>
                <c:pt idx="9">
                  <c:v>2.2571266341232907</c:v>
                </c:pt>
                <c:pt idx="10">
                  <c:v>2.537147925070546</c:v>
                </c:pt>
                <c:pt idx="11">
                  <c:v>2.9112767173439331</c:v>
                </c:pt>
                <c:pt idx="12">
                  <c:v>2.9432514668292598</c:v>
                </c:pt>
                <c:pt idx="13">
                  <c:v>2.9496100817837276</c:v>
                </c:pt>
                <c:pt idx="14">
                  <c:v>2.9118217414828882</c:v>
                </c:pt>
                <c:pt idx="15">
                  <c:v>2.8679170191782246</c:v>
                </c:pt>
                <c:pt idx="16">
                  <c:v>2.8957132502649015</c:v>
                </c:pt>
                <c:pt idx="17">
                  <c:v>2.8467216359966643</c:v>
                </c:pt>
                <c:pt idx="18">
                  <c:v>2.8280091405592276</c:v>
                </c:pt>
                <c:pt idx="19">
                  <c:v>2.8728222364288136</c:v>
                </c:pt>
                <c:pt idx="20">
                  <c:v>2.8692493004067798</c:v>
                </c:pt>
                <c:pt idx="21">
                  <c:v>2.8754867988859272</c:v>
                </c:pt>
                <c:pt idx="22">
                  <c:v>2.8303103535903698</c:v>
                </c:pt>
                <c:pt idx="23">
                  <c:v>2.8277669076085821</c:v>
                </c:pt>
                <c:pt idx="24">
                  <c:v>2.816563633641183</c:v>
                </c:pt>
                <c:pt idx="25">
                  <c:v>2.8505368049693458</c:v>
                </c:pt>
                <c:pt idx="26">
                  <c:v>2.9264162767593342</c:v>
                </c:pt>
                <c:pt idx="27">
                  <c:v>2.9087332713621477</c:v>
                </c:pt>
                <c:pt idx="28">
                  <c:v>2.935015546507282</c:v>
                </c:pt>
                <c:pt idx="29">
                  <c:v>2.9542730660836725</c:v>
                </c:pt>
                <c:pt idx="30">
                  <c:v>2.9761345898795111</c:v>
                </c:pt>
                <c:pt idx="31">
                  <c:v>5.0983374704927495</c:v>
                </c:pt>
                <c:pt idx="32">
                  <c:v>7.4712518755683472</c:v>
                </c:pt>
                <c:pt idx="33">
                  <c:v>7.5955173792499497</c:v>
                </c:pt>
                <c:pt idx="34">
                  <c:v>6.9304668132502245</c:v>
                </c:pt>
                <c:pt idx="35">
                  <c:v>6.3848370919191737</c:v>
                </c:pt>
                <c:pt idx="36">
                  <c:v>6.6776361710130274</c:v>
                </c:pt>
                <c:pt idx="37">
                  <c:v>5.7831910007511436</c:v>
                </c:pt>
                <c:pt idx="38">
                  <c:v>5.0986402616810569</c:v>
                </c:pt>
                <c:pt idx="39">
                  <c:v>5.0437139401219815</c:v>
                </c:pt>
                <c:pt idx="40">
                  <c:v>5.0338429473831425</c:v>
                </c:pt>
                <c:pt idx="41">
                  <c:v>5.0225185569404172</c:v>
                </c:pt>
                <c:pt idx="42">
                  <c:v>5.022457998702758</c:v>
                </c:pt>
                <c:pt idx="43">
                  <c:v>5.0143431948561084</c:v>
                </c:pt>
                <c:pt idx="44">
                  <c:v>5.0346907627104036</c:v>
                </c:pt>
                <c:pt idx="45">
                  <c:v>5.0456518037271536</c:v>
                </c:pt>
                <c:pt idx="46">
                  <c:v>5.053584932860824</c:v>
                </c:pt>
                <c:pt idx="47">
                  <c:v>5.0401410040999481</c:v>
                </c:pt>
                <c:pt idx="48">
                  <c:v>5.0188850626807247</c:v>
                </c:pt>
                <c:pt idx="49">
                  <c:v>5.0214890669001742</c:v>
                </c:pt>
                <c:pt idx="50">
                  <c:v>5.0293616377961827</c:v>
                </c:pt>
                <c:pt idx="51">
                  <c:v>5.2077662059472685</c:v>
                </c:pt>
                <c:pt idx="52">
                  <c:v>5.0632141131923385</c:v>
                </c:pt>
                <c:pt idx="53">
                  <c:v>5.0566128447439036</c:v>
                </c:pt>
                <c:pt idx="54">
                  <c:v>5.0564311700309172</c:v>
                </c:pt>
                <c:pt idx="55">
                  <c:v>5.0197938567889659</c:v>
                </c:pt>
                <c:pt idx="56">
                  <c:v>5.0405047740692348</c:v>
                </c:pt>
                <c:pt idx="57">
                  <c:v>5.0287560554195663</c:v>
                </c:pt>
                <c:pt idx="58">
                  <c:v>5.0695117493658257</c:v>
                </c:pt>
                <c:pt idx="59">
                  <c:v>4.9835796101240115</c:v>
                </c:pt>
                <c:pt idx="60">
                  <c:v>5.0237297216936545</c:v>
                </c:pt>
                <c:pt idx="61">
                  <c:v>4.9995064266290115</c:v>
                </c:pt>
                <c:pt idx="62">
                  <c:v>4.98569914844217</c:v>
                </c:pt>
                <c:pt idx="63">
                  <c:v>5.0348122997290421</c:v>
                </c:pt>
                <c:pt idx="64">
                  <c:v>5.1139614958094421</c:v>
                </c:pt>
                <c:pt idx="65">
                  <c:v>5.1773663911844583</c:v>
                </c:pt>
                <c:pt idx="66">
                  <c:v>5.149570160097781</c:v>
                </c:pt>
                <c:pt idx="67">
                  <c:v>5.1662842336923855</c:v>
                </c:pt>
                <c:pt idx="68">
                  <c:v>5.1400625167849094</c:v>
                </c:pt>
                <c:pt idx="69">
                  <c:v>5.0936139279551442</c:v>
                </c:pt>
                <c:pt idx="70">
                  <c:v>5.0399597499302802</c:v>
                </c:pt>
                <c:pt idx="71">
                  <c:v>5.0896780630504574</c:v>
                </c:pt>
                <c:pt idx="72">
                  <c:v>5.1062100413887554</c:v>
                </c:pt>
                <c:pt idx="73">
                  <c:v>5.1379425579234352</c:v>
                </c:pt>
                <c:pt idx="74">
                  <c:v>5.1358839983862605</c:v>
                </c:pt>
                <c:pt idx="75">
                  <c:v>5.077989902638449</c:v>
                </c:pt>
                <c:pt idx="76">
                  <c:v>5.0893748513188308</c:v>
                </c:pt>
                <c:pt idx="77">
                  <c:v>5.1522347225548915</c:v>
                </c:pt>
                <c:pt idx="78">
                  <c:v>5.176820946502187</c:v>
                </c:pt>
                <c:pt idx="79">
                  <c:v>5.1430298704303299</c:v>
                </c:pt>
                <c:pt idx="80">
                  <c:v>5.1228635567456946</c:v>
                </c:pt>
                <c:pt idx="81">
                  <c:v>5.1206229019522196</c:v>
                </c:pt>
                <c:pt idx="82">
                  <c:v>5.0948856509460336</c:v>
                </c:pt>
                <c:pt idx="83">
                  <c:v>5.1283137981352409</c:v>
                </c:pt>
                <c:pt idx="84">
                  <c:v>5.103424362456324</c:v>
                </c:pt>
                <c:pt idx="85">
                  <c:v>5.1381852114173983</c:v>
                </c:pt>
                <c:pt idx="86">
                  <c:v>5.1392752596953084</c:v>
                </c:pt>
                <c:pt idx="87">
                  <c:v>5.1209256931405269</c:v>
                </c:pt>
                <c:pt idx="88">
                  <c:v>5.1436960110446091</c:v>
                </c:pt>
                <c:pt idx="89">
                  <c:v>5.0623053190840945</c:v>
                </c:pt>
                <c:pt idx="90">
                  <c:v>5.1178977812574455</c:v>
                </c:pt>
                <c:pt idx="91">
                  <c:v>5.1450888505108248</c:v>
                </c:pt>
                <c:pt idx="92">
                  <c:v>5.1724611739338711</c:v>
                </c:pt>
                <c:pt idx="93">
                  <c:v>4.9356784646769984</c:v>
                </c:pt>
                <c:pt idx="94">
                  <c:v>5.1249225368261877</c:v>
                </c:pt>
                <c:pt idx="95">
                  <c:v>5.1736117804494404</c:v>
                </c:pt>
                <c:pt idx="96">
                  <c:v>5.1275870992833008</c:v>
                </c:pt>
                <c:pt idx="97">
                  <c:v>5.1415154939454704</c:v>
                </c:pt>
                <c:pt idx="98">
                  <c:v>5.1960788866218941</c:v>
                </c:pt>
                <c:pt idx="99">
                  <c:v>5.1510841160393213</c:v>
                </c:pt>
                <c:pt idx="100">
                  <c:v>5.1296464999071167</c:v>
                </c:pt>
                <c:pt idx="101">
                  <c:v>5.1225002073197254</c:v>
                </c:pt>
                <c:pt idx="102">
                  <c:v>5.088950943655199</c:v>
                </c:pt>
                <c:pt idx="103">
                  <c:v>5.1314022682559814</c:v>
                </c:pt>
                <c:pt idx="104">
                  <c:v>5.0075005345436603</c:v>
                </c:pt>
                <c:pt idx="105">
                  <c:v>4.8955279325640388</c:v>
                </c:pt>
                <c:pt idx="106">
                  <c:v>5.072600219486568</c:v>
                </c:pt>
                <c:pt idx="107">
                  <c:v>5.1082694420125723</c:v>
                </c:pt>
                <c:pt idx="108">
                  <c:v>5.1322500835832487</c:v>
                </c:pt>
                <c:pt idx="109">
                  <c:v>5.0974900757088015</c:v>
                </c:pt>
                <c:pt idx="110">
                  <c:v>5.0501335338574274</c:v>
                </c:pt>
                <c:pt idx="111">
                  <c:v>5.0031399208887075</c:v>
                </c:pt>
                <c:pt idx="112">
                  <c:v>4.9818839794694849</c:v>
                </c:pt>
                <c:pt idx="113">
                  <c:v>4.9941773017147915</c:v>
                </c:pt>
                <c:pt idx="114">
                  <c:v>5.0530399087218694</c:v>
                </c:pt>
                <c:pt idx="115">
                  <c:v>5.0678766769489583</c:v>
                </c:pt>
                <c:pt idx="116">
                  <c:v>5.0593985236763404</c:v>
                </c:pt>
                <c:pt idx="117">
                  <c:v>5.0732663601008472</c:v>
                </c:pt>
                <c:pt idx="118">
                  <c:v>5.0359019274636374</c:v>
                </c:pt>
                <c:pt idx="119">
                  <c:v>5.0391720722973634</c:v>
                </c:pt>
                <c:pt idx="120">
                  <c:v>5.0480741332336194</c:v>
                </c:pt>
                <c:pt idx="121">
                  <c:v>5.0389298393467143</c:v>
                </c:pt>
                <c:pt idx="122">
                  <c:v>5.0273026577156861</c:v>
                </c:pt>
                <c:pt idx="123">
                  <c:v>5.0306333607870783</c:v>
                </c:pt>
                <c:pt idx="124">
                  <c:v>5.0360234644822794</c:v>
                </c:pt>
                <c:pt idx="125">
                  <c:v>5.0403226788129327</c:v>
                </c:pt>
                <c:pt idx="126">
                  <c:v>5.0503753462647571</c:v>
                </c:pt>
                <c:pt idx="127">
                  <c:v>5.0781715773514335</c:v>
                </c:pt>
                <c:pt idx="128">
                  <c:v>5.1218340667054463</c:v>
                </c:pt>
                <c:pt idx="129">
                  <c:v>5.0754464566566631</c:v>
                </c:pt>
                <c:pt idx="130">
                  <c:v>5.0690272834645347</c:v>
                </c:pt>
                <c:pt idx="131">
                  <c:v>5.0702990064554285</c:v>
                </c:pt>
                <c:pt idx="132">
                  <c:v>5.0920394137759404</c:v>
                </c:pt>
                <c:pt idx="133">
                  <c:v>5.0841668428799318</c:v>
                </c:pt>
                <c:pt idx="134">
                  <c:v>5.0851357746825174</c:v>
                </c:pt>
                <c:pt idx="135">
                  <c:v>5.1912338070656485</c:v>
                </c:pt>
                <c:pt idx="136">
                  <c:v>5.095794024510961</c:v>
                </c:pt>
                <c:pt idx="137">
                  <c:v>5.0984585869680705</c:v>
                </c:pt>
                <c:pt idx="138">
                  <c:v>5.1448461970168609</c:v>
                </c:pt>
                <c:pt idx="139">
                  <c:v>5.1139009375717777</c:v>
                </c:pt>
                <c:pt idx="140">
                  <c:v>5.1010020329498618</c:v>
                </c:pt>
                <c:pt idx="141">
                  <c:v>5.1295855211261348</c:v>
                </c:pt>
                <c:pt idx="142">
                  <c:v>5.1037877118822914</c:v>
                </c:pt>
                <c:pt idx="143">
                  <c:v>5.1197750866249567</c:v>
                </c:pt>
                <c:pt idx="144">
                  <c:v>5.1192906207236648</c:v>
                </c:pt>
                <c:pt idx="145">
                  <c:v>5.0580056842101229</c:v>
                </c:pt>
                <c:pt idx="146">
                  <c:v>5.0619419696581254</c:v>
                </c:pt>
                <c:pt idx="147">
                  <c:v>5.0963996068875774</c:v>
                </c:pt>
                <c:pt idx="148">
                  <c:v>5.2680822106582221</c:v>
                </c:pt>
                <c:pt idx="149">
                  <c:v>5.1113574915899935</c:v>
                </c:pt>
                <c:pt idx="150">
                  <c:v>5.1141431705224276</c:v>
                </c:pt>
                <c:pt idx="151">
                  <c:v>5.1430294498870115</c:v>
                </c:pt>
                <c:pt idx="152">
                  <c:v>5.1126897728185474</c:v>
                </c:pt>
                <c:pt idx="153">
                  <c:v>5.1157176847016315</c:v>
                </c:pt>
                <c:pt idx="154">
                  <c:v>5.1232269061716682</c:v>
                </c:pt>
                <c:pt idx="155">
                  <c:v>5.1454517793934755</c:v>
                </c:pt>
                <c:pt idx="156">
                  <c:v>5.1607730135218643</c:v>
                </c:pt>
                <c:pt idx="157">
                  <c:v>5.2740169179490595</c:v>
                </c:pt>
                <c:pt idx="158">
                  <c:v>5.1747619664216904</c:v>
                </c:pt>
                <c:pt idx="159">
                  <c:v>5.1850568668241657</c:v>
                </c:pt>
                <c:pt idx="160">
                  <c:v>5.1966234902175339</c:v>
                </c:pt>
                <c:pt idx="161">
                  <c:v>5.2107335595926854</c:v>
                </c:pt>
                <c:pt idx="162">
                  <c:v>5.2170316163094883</c:v>
                </c:pt>
                <c:pt idx="163">
                  <c:v>5.2235113477392803</c:v>
                </c:pt>
                <c:pt idx="164">
                  <c:v>5.2321106174872289</c:v>
                </c:pt>
                <c:pt idx="165">
                  <c:v>5.2424055178897015</c:v>
                </c:pt>
                <c:pt idx="166">
                  <c:v>5.2416182608001032</c:v>
                </c:pt>
                <c:pt idx="167">
                  <c:v>5.2497936228844235</c:v>
                </c:pt>
                <c:pt idx="168">
                  <c:v>5.2301121956444012</c:v>
                </c:pt>
                <c:pt idx="169">
                  <c:v>5.2493091569831298</c:v>
                </c:pt>
                <c:pt idx="170">
                  <c:v>5.2387114653923481</c:v>
                </c:pt>
                <c:pt idx="171">
                  <c:v>5.2487641328441743</c:v>
                </c:pt>
                <c:pt idx="172">
                  <c:v>5.2328373163391708</c:v>
                </c:pt>
                <c:pt idx="173">
                  <c:v>5.2509442293999866</c:v>
                </c:pt>
                <c:pt idx="174">
                  <c:v>5.2503992052610382</c:v>
                </c:pt>
                <c:pt idx="175">
                  <c:v>5.2351385293703094</c:v>
                </c:pt>
                <c:pt idx="176">
                  <c:v>5.2021347103880533</c:v>
                </c:pt>
                <c:pt idx="177">
                  <c:v>5.190507528757025</c:v>
                </c:pt>
                <c:pt idx="178">
                  <c:v>5.1883879904388701</c:v>
                </c:pt>
                <c:pt idx="179">
                  <c:v>5.1883879904388701</c:v>
                </c:pt>
                <c:pt idx="180">
                  <c:v>5.3342122267280097</c:v>
                </c:pt>
                <c:pt idx="181">
                  <c:v>5.3123507029321759</c:v>
                </c:pt>
                <c:pt idx="182">
                  <c:v>5.221331671726781</c:v>
                </c:pt>
                <c:pt idx="183">
                  <c:v>5.2223006035293693</c:v>
                </c:pt>
                <c:pt idx="184">
                  <c:v>5.212792960216496</c:v>
                </c:pt>
                <c:pt idx="185">
                  <c:v>6.1293418872248697</c:v>
                </c:pt>
                <c:pt idx="186">
                  <c:v>4.2197585584982011</c:v>
                </c:pt>
                <c:pt idx="187">
                  <c:v>1.1539977768795191</c:v>
                </c:pt>
              </c:numCache>
            </c:numRef>
          </c:yVal>
        </c:ser>
        <c:ser>
          <c:idx val="1"/>
          <c:order val="1"/>
          <c:tx>
            <c:strRef>
              <c:f>Cryo!$AD$3</c:f>
              <c:strCache>
                <c:ptCount val="1"/>
                <c:pt idx="0">
                  <c:v>RHIC Cryo 10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2"/>
            <c:spPr>
              <a:solidFill>
                <a:srgbClr val="C00000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Cryo!$Y$4:$Y$267</c:f>
              <c:numCache>
                <c:formatCode>General</c:formatCode>
                <c:ptCount val="264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  <c:pt idx="200">
                  <c:v>170</c:v>
                </c:pt>
                <c:pt idx="201">
                  <c:v>171</c:v>
                </c:pt>
                <c:pt idx="202">
                  <c:v>172</c:v>
                </c:pt>
                <c:pt idx="203">
                  <c:v>173</c:v>
                </c:pt>
                <c:pt idx="204">
                  <c:v>174</c:v>
                </c:pt>
                <c:pt idx="205">
                  <c:v>175</c:v>
                </c:pt>
                <c:pt idx="206">
                  <c:v>176</c:v>
                </c:pt>
                <c:pt idx="207">
                  <c:v>177</c:v>
                </c:pt>
                <c:pt idx="208">
                  <c:v>178</c:v>
                </c:pt>
                <c:pt idx="209">
                  <c:v>179</c:v>
                </c:pt>
                <c:pt idx="210">
                  <c:v>180</c:v>
                </c:pt>
                <c:pt idx="211">
                  <c:v>181</c:v>
                </c:pt>
                <c:pt idx="212">
                  <c:v>182</c:v>
                </c:pt>
                <c:pt idx="213">
                  <c:v>183</c:v>
                </c:pt>
                <c:pt idx="214">
                  <c:v>184</c:v>
                </c:pt>
                <c:pt idx="215">
                  <c:v>185</c:v>
                </c:pt>
                <c:pt idx="216">
                  <c:v>186</c:v>
                </c:pt>
                <c:pt idx="217">
                  <c:v>187</c:v>
                </c:pt>
                <c:pt idx="218">
                  <c:v>188</c:v>
                </c:pt>
                <c:pt idx="219">
                  <c:v>189</c:v>
                </c:pt>
                <c:pt idx="220">
                  <c:v>190</c:v>
                </c:pt>
                <c:pt idx="221">
                  <c:v>191</c:v>
                </c:pt>
                <c:pt idx="222">
                  <c:v>192</c:v>
                </c:pt>
                <c:pt idx="223">
                  <c:v>193</c:v>
                </c:pt>
                <c:pt idx="224">
                  <c:v>194</c:v>
                </c:pt>
                <c:pt idx="225">
                  <c:v>195</c:v>
                </c:pt>
                <c:pt idx="226">
                  <c:v>196</c:v>
                </c:pt>
                <c:pt idx="227">
                  <c:v>197</c:v>
                </c:pt>
                <c:pt idx="228">
                  <c:v>198</c:v>
                </c:pt>
                <c:pt idx="229">
                  <c:v>199</c:v>
                </c:pt>
                <c:pt idx="230">
                  <c:v>200</c:v>
                </c:pt>
                <c:pt idx="231">
                  <c:v>201</c:v>
                </c:pt>
                <c:pt idx="232">
                  <c:v>202</c:v>
                </c:pt>
                <c:pt idx="233">
                  <c:v>203</c:v>
                </c:pt>
                <c:pt idx="234">
                  <c:v>204</c:v>
                </c:pt>
                <c:pt idx="235">
                  <c:v>205</c:v>
                </c:pt>
                <c:pt idx="236">
                  <c:v>206</c:v>
                </c:pt>
                <c:pt idx="237">
                  <c:v>207</c:v>
                </c:pt>
                <c:pt idx="238">
                  <c:v>208</c:v>
                </c:pt>
                <c:pt idx="239">
                  <c:v>209</c:v>
                </c:pt>
                <c:pt idx="240">
                  <c:v>210</c:v>
                </c:pt>
                <c:pt idx="241">
                  <c:v>211</c:v>
                </c:pt>
                <c:pt idx="242">
                  <c:v>212</c:v>
                </c:pt>
                <c:pt idx="243">
                  <c:v>213</c:v>
                </c:pt>
                <c:pt idx="244">
                  <c:v>214</c:v>
                </c:pt>
                <c:pt idx="245">
                  <c:v>215</c:v>
                </c:pt>
                <c:pt idx="246">
                  <c:v>216</c:v>
                </c:pt>
                <c:pt idx="247">
                  <c:v>217</c:v>
                </c:pt>
                <c:pt idx="248">
                  <c:v>218</c:v>
                </c:pt>
                <c:pt idx="249">
                  <c:v>219</c:v>
                </c:pt>
                <c:pt idx="250">
                  <c:v>220</c:v>
                </c:pt>
                <c:pt idx="251">
                  <c:v>221</c:v>
                </c:pt>
                <c:pt idx="252">
                  <c:v>222</c:v>
                </c:pt>
                <c:pt idx="253">
                  <c:v>223</c:v>
                </c:pt>
                <c:pt idx="254">
                  <c:v>224</c:v>
                </c:pt>
                <c:pt idx="255">
                  <c:v>225</c:v>
                </c:pt>
                <c:pt idx="256">
                  <c:v>226</c:v>
                </c:pt>
                <c:pt idx="257">
                  <c:v>227</c:v>
                </c:pt>
                <c:pt idx="258">
                  <c:v>228</c:v>
                </c:pt>
                <c:pt idx="259">
                  <c:v>229</c:v>
                </c:pt>
                <c:pt idx="260">
                  <c:v>230</c:v>
                </c:pt>
                <c:pt idx="261">
                  <c:v>231</c:v>
                </c:pt>
                <c:pt idx="262">
                  <c:v>232</c:v>
                </c:pt>
                <c:pt idx="263">
                  <c:v>233</c:v>
                </c:pt>
              </c:numCache>
            </c:numRef>
          </c:xVal>
          <c:yVal>
            <c:numRef>
              <c:f>Cryo!$AD$4:$AD$267</c:f>
              <c:numCache>
                <c:formatCode>0.00</c:formatCode>
                <c:ptCount val="264"/>
                <c:pt idx="0">
                  <c:v>0.37679335473049774</c:v>
                </c:pt>
                <c:pt idx="1">
                  <c:v>1.0837502211920589</c:v>
                </c:pt>
                <c:pt idx="2">
                  <c:v>2.2306626842651696</c:v>
                </c:pt>
                <c:pt idx="3">
                  <c:v>2.739049089434332</c:v>
                </c:pt>
                <c:pt idx="4">
                  <c:v>2.7910080573479892</c:v>
                </c:pt>
                <c:pt idx="5">
                  <c:v>2.810931717538657</c:v>
                </c:pt>
                <c:pt idx="6">
                  <c:v>2.72717967485266</c:v>
                </c:pt>
                <c:pt idx="7">
                  <c:v>2.7331749403811592</c:v>
                </c:pt>
                <c:pt idx="8">
                  <c:v>2.6439120980679554</c:v>
                </c:pt>
                <c:pt idx="9">
                  <c:v>2.6999890261425992</c:v>
                </c:pt>
                <c:pt idx="10">
                  <c:v>2.7191859874813273</c:v>
                </c:pt>
                <c:pt idx="11">
                  <c:v>2.6864239809063992</c:v>
                </c:pt>
                <c:pt idx="12">
                  <c:v>2.6175696852284731</c:v>
                </c:pt>
                <c:pt idx="13">
                  <c:v>2.6126644679778828</c:v>
                </c:pt>
                <c:pt idx="14">
                  <c:v>2.6126039097402196</c:v>
                </c:pt>
                <c:pt idx="15">
                  <c:v>2.6503312712600846</c:v>
                </c:pt>
                <c:pt idx="16">
                  <c:v>2.7254234859604716</c:v>
                </c:pt>
                <c:pt idx="17">
                  <c:v>2.7454077043888008</c:v>
                </c:pt>
                <c:pt idx="18">
                  <c:v>2.7712660718703059</c:v>
                </c:pt>
                <c:pt idx="19">
                  <c:v>2.7320243338655867</c:v>
                </c:pt>
                <c:pt idx="20">
                  <c:v>2.8912323612212587</c:v>
                </c:pt>
                <c:pt idx="21">
                  <c:v>2.9025567516639796</c:v>
                </c:pt>
                <c:pt idx="22">
                  <c:v>2.878454152531345</c:v>
                </c:pt>
                <c:pt idx="23">
                  <c:v>2.743288166070645</c:v>
                </c:pt>
                <c:pt idx="24">
                  <c:v>2.5487145484639151</c:v>
                </c:pt>
                <c:pt idx="25">
                  <c:v>2.5568293523105674</c:v>
                </c:pt>
                <c:pt idx="26">
                  <c:v>2.6136935374748131</c:v>
                </c:pt>
                <c:pt idx="27">
                  <c:v>2.6493623394574981</c:v>
                </c:pt>
                <c:pt idx="28">
                  <c:v>2.7018057732724472</c:v>
                </c:pt>
                <c:pt idx="29">
                  <c:v>2.7014424238464767</c:v>
                </c:pt>
                <c:pt idx="30">
                  <c:v>5.6167769636570544</c:v>
                </c:pt>
                <c:pt idx="31">
                  <c:v>7.3373576120985389</c:v>
                </c:pt>
                <c:pt idx="32">
                  <c:v>7.4813045430201717</c:v>
                </c:pt>
                <c:pt idx="33">
                  <c:v>6.1104472965311309</c:v>
                </c:pt>
                <c:pt idx="34">
                  <c:v>5.1189878295353513</c:v>
                </c:pt>
                <c:pt idx="35">
                  <c:v>5.1208651349028669</c:v>
                </c:pt>
                <c:pt idx="36">
                  <c:v>5.1931111124331588</c:v>
                </c:pt>
                <c:pt idx="37">
                  <c:v>5.3817500227490536</c:v>
                </c:pt>
                <c:pt idx="38">
                  <c:v>5.078959254984353</c:v>
                </c:pt>
                <c:pt idx="39">
                  <c:v>4.9218106282524898</c:v>
                </c:pt>
                <c:pt idx="40">
                  <c:v>4.9014025021605327</c:v>
                </c:pt>
                <c:pt idx="41">
                  <c:v>4.9511813735183692</c:v>
                </c:pt>
                <c:pt idx="42">
                  <c:v>4.8618575524241869</c:v>
                </c:pt>
                <c:pt idx="43">
                  <c:v>4.8261281922038428</c:v>
                </c:pt>
                <c:pt idx="44">
                  <c:v>4.8485952983762939</c:v>
                </c:pt>
                <c:pt idx="45">
                  <c:v>4.8487164148516184</c:v>
                </c:pt>
                <c:pt idx="46">
                  <c:v>4.8461124106321707</c:v>
                </c:pt>
                <c:pt idx="47">
                  <c:v>4.831820666544032</c:v>
                </c:pt>
                <c:pt idx="48">
                  <c:v>4.7982714028795064</c:v>
                </c:pt>
                <c:pt idx="49">
                  <c:v>4.7397721452983976</c:v>
                </c:pt>
                <c:pt idx="50">
                  <c:v>4.756243985942354</c:v>
                </c:pt>
                <c:pt idx="51">
                  <c:v>4.7859175223965345</c:v>
                </c:pt>
                <c:pt idx="52">
                  <c:v>4.8045694595963075</c:v>
                </c:pt>
                <c:pt idx="53">
                  <c:v>4.7888243178042913</c:v>
                </c:pt>
                <c:pt idx="54">
                  <c:v>4.8249775856882691</c:v>
                </c:pt>
                <c:pt idx="55">
                  <c:v>4.8514415355463916</c:v>
                </c:pt>
                <c:pt idx="56">
                  <c:v>4.9066706482937734</c:v>
                </c:pt>
                <c:pt idx="57">
                  <c:v>4.9611125039515551</c:v>
                </c:pt>
                <c:pt idx="58">
                  <c:v>4.855377820994395</c:v>
                </c:pt>
                <c:pt idx="59">
                  <c:v>4.8791772083954035</c:v>
                </c:pt>
                <c:pt idx="60">
                  <c:v>4.9271393326233959</c:v>
                </c:pt>
                <c:pt idx="61">
                  <c:v>4.9361625100349773</c:v>
                </c:pt>
                <c:pt idx="62">
                  <c:v>4.9126659138222735</c:v>
                </c:pt>
                <c:pt idx="63">
                  <c:v>4.8757253888486938</c:v>
                </c:pt>
                <c:pt idx="64">
                  <c:v>4.893892860147175</c:v>
                </c:pt>
                <c:pt idx="65">
                  <c:v>4.8839007509330097</c:v>
                </c:pt>
                <c:pt idx="66">
                  <c:v>4.9100013513651612</c:v>
                </c:pt>
                <c:pt idx="67">
                  <c:v>4.8972235632185628</c:v>
                </c:pt>
                <c:pt idx="68">
                  <c:v>4.9475474587153565</c:v>
                </c:pt>
                <c:pt idx="69">
                  <c:v>4.9744353162371064</c:v>
                </c:pt>
                <c:pt idx="70">
                  <c:v>4.8873525704797203</c:v>
                </c:pt>
                <c:pt idx="71">
                  <c:v>4.8711229627864103</c:v>
                </c:pt>
                <c:pt idx="72">
                  <c:v>4.8759676217993402</c:v>
                </c:pt>
                <c:pt idx="73">
                  <c:v>4.844477338215305</c:v>
                </c:pt>
                <c:pt idx="74">
                  <c:v>4.8511993025957443</c:v>
                </c:pt>
                <c:pt idx="75">
                  <c:v>4.9474263422400329</c:v>
                </c:pt>
                <c:pt idx="76">
                  <c:v>4.9588718491580757</c:v>
                </c:pt>
                <c:pt idx="77">
                  <c:v>4.9046722264509395</c:v>
                </c:pt>
                <c:pt idx="78">
                  <c:v>4.9439745226933214</c:v>
                </c:pt>
                <c:pt idx="79">
                  <c:v>4.9938745105264806</c:v>
                </c:pt>
                <c:pt idx="80">
                  <c:v>5.0337823891454789</c:v>
                </c:pt>
                <c:pt idx="81">
                  <c:v>5.0171292943318564</c:v>
                </c:pt>
                <c:pt idx="82">
                  <c:v>5.0411099359025364</c:v>
                </c:pt>
                <c:pt idx="83">
                  <c:v>5.0297249872221519</c:v>
                </c:pt>
                <c:pt idx="84">
                  <c:v>4.9638376246463274</c:v>
                </c:pt>
                <c:pt idx="85">
                  <c:v>5.049769763888146</c:v>
                </c:pt>
                <c:pt idx="86">
                  <c:v>5.0898593172201263</c:v>
                </c:pt>
                <c:pt idx="87">
                  <c:v>4.8880187110939985</c:v>
                </c:pt>
                <c:pt idx="88">
                  <c:v>4.982913890053049</c:v>
                </c:pt>
                <c:pt idx="89">
                  <c:v>4.9024319922007784</c:v>
                </c:pt>
                <c:pt idx="90">
                  <c:v>4.9116969820196905</c:v>
                </c:pt>
                <c:pt idx="91">
                  <c:v>4.8998275674380096</c:v>
                </c:pt>
                <c:pt idx="92">
                  <c:v>4.8429028240361047</c:v>
                </c:pt>
                <c:pt idx="93">
                  <c:v>4.8598591305813539</c:v>
                </c:pt>
                <c:pt idx="94">
                  <c:v>4.8706389174284359</c:v>
                </c:pt>
                <c:pt idx="95">
                  <c:v>4.8584057328774755</c:v>
                </c:pt>
                <c:pt idx="96">
                  <c:v>5.0569766147131903</c:v>
                </c:pt>
                <c:pt idx="97">
                  <c:v>5.2950306264176366</c:v>
                </c:pt>
                <c:pt idx="98">
                  <c:v>4.9872131043837094</c:v>
                </c:pt>
                <c:pt idx="99">
                  <c:v>4.9709834966903985</c:v>
                </c:pt>
                <c:pt idx="100">
                  <c:v>4.8648249060696021</c:v>
                </c:pt>
                <c:pt idx="101">
                  <c:v>4.8535005156268856</c:v>
                </c:pt>
                <c:pt idx="102">
                  <c:v>4.9692878660358701</c:v>
                </c:pt>
                <c:pt idx="103">
                  <c:v>4.9143619650201158</c:v>
                </c:pt>
                <c:pt idx="104">
                  <c:v>4.8808732595932476</c:v>
                </c:pt>
                <c:pt idx="105">
                  <c:v>4.8993435220800388</c:v>
                </c:pt>
                <c:pt idx="106">
                  <c:v>4.8849907992109172</c:v>
                </c:pt>
                <c:pt idx="107">
                  <c:v>4.882871260892764</c:v>
                </c:pt>
                <c:pt idx="108">
                  <c:v>4.8218285573298667</c:v>
                </c:pt>
                <c:pt idx="109">
                  <c:v>4.9483351363482742</c:v>
                </c:pt>
                <c:pt idx="110">
                  <c:v>5.0870736382876895</c:v>
                </c:pt>
                <c:pt idx="111">
                  <c:v>5.0428661247947213</c:v>
                </c:pt>
                <c:pt idx="112">
                  <c:v>4.9383430271341124</c:v>
                </c:pt>
                <c:pt idx="113">
                  <c:v>4.8926211371562793</c:v>
                </c:pt>
                <c:pt idx="114">
                  <c:v>5.0921609507945815</c:v>
                </c:pt>
                <c:pt idx="115">
                  <c:v>4.8399964491716672</c:v>
                </c:pt>
                <c:pt idx="116">
                  <c:v>4.831820666544032</c:v>
                </c:pt>
                <c:pt idx="117">
                  <c:v>4.8508359531697733</c:v>
                </c:pt>
                <c:pt idx="118">
                  <c:v>4.8822656785161476</c:v>
                </c:pt>
                <c:pt idx="119">
                  <c:v>4.9388270724920869</c:v>
                </c:pt>
                <c:pt idx="120">
                  <c:v>4.9847306371828966</c:v>
                </c:pt>
                <c:pt idx="121">
                  <c:v>5.011315282973027</c:v>
                </c:pt>
                <c:pt idx="122">
                  <c:v>4.8329712730596004</c:v>
                </c:pt>
                <c:pt idx="123">
                  <c:v>4.8636742995540354</c:v>
                </c:pt>
                <c:pt idx="124">
                  <c:v>4.904914459401585</c:v>
                </c:pt>
                <c:pt idx="125">
                  <c:v>4.9051566923522332</c:v>
                </c:pt>
                <c:pt idx="126">
                  <c:v>4.9229002559870807</c:v>
                </c:pt>
                <c:pt idx="127">
                  <c:v>5.0972474222148429</c:v>
                </c:pt>
                <c:pt idx="128">
                  <c:v>4.9970235388848874</c:v>
                </c:pt>
                <c:pt idx="129">
                  <c:v>4.8307911765037854</c:v>
                </c:pt>
                <c:pt idx="130">
                  <c:v>5.0758098060826322</c:v>
                </c:pt>
                <c:pt idx="131">
                  <c:v>4.9510598364997289</c:v>
                </c:pt>
                <c:pt idx="132">
                  <c:v>4.8650671390202502</c:v>
                </c:pt>
                <c:pt idx="133">
                  <c:v>4.7621181349955251</c:v>
                </c:pt>
                <c:pt idx="134">
                  <c:v>4.9064284153431323</c:v>
                </c:pt>
                <c:pt idx="135">
                  <c:v>4.8648253266129187</c:v>
                </c:pt>
                <c:pt idx="136">
                  <c:v>4.8481713907126682</c:v>
                </c:pt>
                <c:pt idx="137">
                  <c:v>4.8373314661712365</c:v>
                </c:pt>
                <c:pt idx="138">
                  <c:v>4.8438111976010294</c:v>
                </c:pt>
                <c:pt idx="139">
                  <c:v>4.8875342451927049</c:v>
                </c:pt>
                <c:pt idx="140">
                  <c:v>4.8198906937246981</c:v>
                </c:pt>
                <c:pt idx="141">
                  <c:v>4.8191034366350927</c:v>
                </c:pt>
                <c:pt idx="142">
                  <c:v>4.8120181228286869</c:v>
                </c:pt>
                <c:pt idx="143">
                  <c:v>4.8060834155378513</c:v>
                </c:pt>
                <c:pt idx="144">
                  <c:v>4.8094141186092365</c:v>
                </c:pt>
                <c:pt idx="145">
                  <c:v>4.81970901901171</c:v>
                </c:pt>
                <c:pt idx="146">
                  <c:v>4.809535235084561</c:v>
                </c:pt>
                <c:pt idx="147">
                  <c:v>4.8147432435234574</c:v>
                </c:pt>
                <c:pt idx="148">
                  <c:v>4.8209201837649429</c:v>
                </c:pt>
                <c:pt idx="149">
                  <c:v>4.8244931197869754</c:v>
                </c:pt>
                <c:pt idx="150">
                  <c:v>4.8277027063830404</c:v>
                </c:pt>
                <c:pt idx="151">
                  <c:v>4.8277027063830404</c:v>
                </c:pt>
                <c:pt idx="152">
                  <c:v>4.8492013012962305</c:v>
                </c:pt>
                <c:pt idx="153">
                  <c:v>4.8611312741155634</c:v>
                </c:pt>
                <c:pt idx="154">
                  <c:v>4.8645830936622767</c:v>
                </c:pt>
                <c:pt idx="155">
                  <c:v>4.8802071189789693</c:v>
                </c:pt>
                <c:pt idx="156">
                  <c:v>4.8943171883541234</c:v>
                </c:pt>
                <c:pt idx="157">
                  <c:v>4.9150886638720515</c:v>
                </c:pt>
                <c:pt idx="158">
                  <c:v>4.9125447973469472</c:v>
                </c:pt>
                <c:pt idx="159">
                  <c:v>4.8853545691802047</c:v>
                </c:pt>
                <c:pt idx="160">
                  <c:v>4.8875952239736851</c:v>
                </c:pt>
                <c:pt idx="161">
                  <c:v>4.9175109933785164</c:v>
                </c:pt>
                <c:pt idx="162">
                  <c:v>4.9304094774571237</c:v>
                </c:pt>
                <c:pt idx="163">
                  <c:v>4.9355569276583564</c:v>
                </c:pt>
                <c:pt idx="164">
                  <c:v>4.940825494334919</c:v>
                </c:pt>
                <c:pt idx="165">
                  <c:v>4.9591746403463821</c:v>
                </c:pt>
                <c:pt idx="166">
                  <c:v>4.978916625824068</c:v>
                </c:pt>
                <c:pt idx="167">
                  <c:v>4.992603208078906</c:v>
                </c:pt>
                <c:pt idx="168">
                  <c:v>5.0299676407161158</c:v>
                </c:pt>
                <c:pt idx="169">
                  <c:v>5.0799281867869404</c:v>
                </c:pt>
                <c:pt idx="170">
                  <c:v>5.0848334040375294</c:v>
                </c:pt>
                <c:pt idx="171">
                  <c:v>5.0996091934836478</c:v>
                </c:pt>
                <c:pt idx="172">
                  <c:v>5.0865895929297151</c:v>
                </c:pt>
                <c:pt idx="173">
                  <c:v>5.0659997921247717</c:v>
                </c:pt>
                <c:pt idx="174">
                  <c:v>5.0724795235545637</c:v>
                </c:pt>
                <c:pt idx="175">
                  <c:v>4.9651097681805378</c:v>
                </c:pt>
                <c:pt idx="176">
                  <c:v>4.9186006211131117</c:v>
                </c:pt>
                <c:pt idx="177">
                  <c:v>4.9321051081116485</c:v>
                </c:pt>
                <c:pt idx="178">
                  <c:v>4.9319839916363248</c:v>
                </c:pt>
                <c:pt idx="179">
                  <c:v>4.9476080169530183</c:v>
                </c:pt>
                <c:pt idx="180">
                  <c:v>4.930833805664073</c:v>
                </c:pt>
                <c:pt idx="181">
                  <c:v>4.860041225837656</c:v>
                </c:pt>
                <c:pt idx="182">
                  <c:v>4.8785114883244454</c:v>
                </c:pt>
                <c:pt idx="183">
                  <c:v>5.0188249249863786</c:v>
                </c:pt>
                <c:pt idx="184">
                  <c:v>4.9457912698231716</c:v>
                </c:pt>
                <c:pt idx="185">
                  <c:v>4.9436111732673522</c:v>
                </c:pt>
                <c:pt idx="186">
                  <c:v>4.9439745226933214</c:v>
                </c:pt>
                <c:pt idx="187">
                  <c:v>4.9640798575969702</c:v>
                </c:pt>
                <c:pt idx="188">
                  <c:v>4.9800672323396382</c:v>
                </c:pt>
                <c:pt idx="189">
                  <c:v>4.9780082522591433</c:v>
                </c:pt>
                <c:pt idx="190">
                  <c:v>4.9689850748475619</c:v>
                </c:pt>
                <c:pt idx="191">
                  <c:v>4.9747986656630792</c:v>
                </c:pt>
                <c:pt idx="192">
                  <c:v>4.9797648616946493</c:v>
                </c:pt>
                <c:pt idx="193">
                  <c:v>4.9829740277473915</c:v>
                </c:pt>
                <c:pt idx="194">
                  <c:v>4.993995627001806</c:v>
                </c:pt>
                <c:pt idx="195">
                  <c:v>5.0041698314722725</c:v>
                </c:pt>
                <c:pt idx="196">
                  <c:v>5.0102252346951159</c:v>
                </c:pt>
                <c:pt idx="197">
                  <c:v>5.0066527192163983</c:v>
                </c:pt>
                <c:pt idx="198">
                  <c:v>5.0138591494981304</c:v>
                </c:pt>
                <c:pt idx="199">
                  <c:v>5.0065316027410764</c:v>
                </c:pt>
                <c:pt idx="200">
                  <c:v>5.0223373027707519</c:v>
                </c:pt>
                <c:pt idx="201">
                  <c:v>5.0296648495278076</c:v>
                </c:pt>
                <c:pt idx="202">
                  <c:v>5.0266974958823925</c:v>
                </c:pt>
                <c:pt idx="203">
                  <c:v>5.0300883366481219</c:v>
                </c:pt>
                <c:pt idx="204">
                  <c:v>5.0828349821946963</c:v>
                </c:pt>
                <c:pt idx="205">
                  <c:v>5.0384457939887417</c:v>
                </c:pt>
                <c:pt idx="206">
                  <c:v>5.0403836575939094</c:v>
                </c:pt>
                <c:pt idx="207">
                  <c:v>5.0431693365263452</c:v>
                </c:pt>
                <c:pt idx="208">
                  <c:v>5.0464996190544174</c:v>
                </c:pt>
                <c:pt idx="209">
                  <c:v>5.0587323830620621</c:v>
                </c:pt>
                <c:pt idx="210">
                  <c:v>5.0646670903528994</c:v>
                </c:pt>
                <c:pt idx="211">
                  <c:v>5.0678161187112991</c:v>
                </c:pt>
                <c:pt idx="212">
                  <c:v>5.0801699991942701</c:v>
                </c:pt>
                <c:pt idx="213">
                  <c:v>5.0823500957500878</c:v>
                </c:pt>
                <c:pt idx="214">
                  <c:v>5.0854385658708274</c:v>
                </c:pt>
                <c:pt idx="215">
                  <c:v>5.09543067508499</c:v>
                </c:pt>
                <c:pt idx="216">
                  <c:v>5.1010020329498618</c:v>
                </c:pt>
                <c:pt idx="217">
                  <c:v>5.1075423226173111</c:v>
                </c:pt>
                <c:pt idx="218">
                  <c:v>5.103121571268014</c:v>
                </c:pt>
                <c:pt idx="219">
                  <c:v>5.0984585869680705</c:v>
                </c:pt>
                <c:pt idx="220">
                  <c:v>5.2843122388948505</c:v>
                </c:pt>
                <c:pt idx="221">
                  <c:v>4.2368965397564375</c:v>
                </c:pt>
                <c:pt idx="222">
                  <c:v>0.88499808518667555</c:v>
                </c:pt>
                <c:pt idx="223">
                  <c:v>0.87549044187380409</c:v>
                </c:pt>
                <c:pt idx="224">
                  <c:v>0.84999542381826898</c:v>
                </c:pt>
                <c:pt idx="225">
                  <c:v>0.83412916555092853</c:v>
                </c:pt>
                <c:pt idx="226">
                  <c:v>0.87857891199454574</c:v>
                </c:pt>
                <c:pt idx="227">
                  <c:v>0.96305765353248296</c:v>
                </c:pt>
                <c:pt idx="228">
                  <c:v>0.64088782917275133</c:v>
                </c:pt>
                <c:pt idx="229">
                  <c:v>0.18149303827182625</c:v>
                </c:pt>
                <c:pt idx="230">
                  <c:v>3.9483970955365592E-2</c:v>
                </c:pt>
                <c:pt idx="231">
                  <c:v>4.0089553331981623E-2</c:v>
                </c:pt>
                <c:pt idx="232">
                  <c:v>4.0271228044966426E-2</c:v>
                </c:pt>
                <c:pt idx="233">
                  <c:v>1.5381792366047326E-2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</c:numCache>
            </c:numRef>
          </c:yVal>
        </c:ser>
        <c:ser>
          <c:idx val="0"/>
          <c:order val="2"/>
          <c:tx>
            <c:strRef>
              <c:f>Cryo!$AE$3</c:f>
              <c:strCache>
                <c:ptCount val="1"/>
                <c:pt idx="0">
                  <c:v>RHIC Cryo 11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Cryo!$Y$4:$Y$267</c:f>
              <c:numCache>
                <c:formatCode>General</c:formatCode>
                <c:ptCount val="264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  <c:pt idx="200">
                  <c:v>170</c:v>
                </c:pt>
                <c:pt idx="201">
                  <c:v>171</c:v>
                </c:pt>
                <c:pt idx="202">
                  <c:v>172</c:v>
                </c:pt>
                <c:pt idx="203">
                  <c:v>173</c:v>
                </c:pt>
                <c:pt idx="204">
                  <c:v>174</c:v>
                </c:pt>
                <c:pt idx="205">
                  <c:v>175</c:v>
                </c:pt>
                <c:pt idx="206">
                  <c:v>176</c:v>
                </c:pt>
                <c:pt idx="207">
                  <c:v>177</c:v>
                </c:pt>
                <c:pt idx="208">
                  <c:v>178</c:v>
                </c:pt>
                <c:pt idx="209">
                  <c:v>179</c:v>
                </c:pt>
                <c:pt idx="210">
                  <c:v>180</c:v>
                </c:pt>
                <c:pt idx="211">
                  <c:v>181</c:v>
                </c:pt>
                <c:pt idx="212">
                  <c:v>182</c:v>
                </c:pt>
                <c:pt idx="213">
                  <c:v>183</c:v>
                </c:pt>
                <c:pt idx="214">
                  <c:v>184</c:v>
                </c:pt>
                <c:pt idx="215">
                  <c:v>185</c:v>
                </c:pt>
                <c:pt idx="216">
                  <c:v>186</c:v>
                </c:pt>
                <c:pt idx="217">
                  <c:v>187</c:v>
                </c:pt>
                <c:pt idx="218">
                  <c:v>188</c:v>
                </c:pt>
                <c:pt idx="219">
                  <c:v>189</c:v>
                </c:pt>
                <c:pt idx="220">
                  <c:v>190</c:v>
                </c:pt>
                <c:pt idx="221">
                  <c:v>191</c:v>
                </c:pt>
                <c:pt idx="222">
                  <c:v>192</c:v>
                </c:pt>
                <c:pt idx="223">
                  <c:v>193</c:v>
                </c:pt>
                <c:pt idx="224">
                  <c:v>194</c:v>
                </c:pt>
                <c:pt idx="225">
                  <c:v>195</c:v>
                </c:pt>
                <c:pt idx="226">
                  <c:v>196</c:v>
                </c:pt>
                <c:pt idx="227">
                  <c:v>197</c:v>
                </c:pt>
                <c:pt idx="228">
                  <c:v>198</c:v>
                </c:pt>
                <c:pt idx="229">
                  <c:v>199</c:v>
                </c:pt>
                <c:pt idx="230">
                  <c:v>200</c:v>
                </c:pt>
                <c:pt idx="231">
                  <c:v>201</c:v>
                </c:pt>
                <c:pt idx="232">
                  <c:v>202</c:v>
                </c:pt>
                <c:pt idx="233">
                  <c:v>203</c:v>
                </c:pt>
                <c:pt idx="234">
                  <c:v>204</c:v>
                </c:pt>
                <c:pt idx="235">
                  <c:v>205</c:v>
                </c:pt>
                <c:pt idx="236">
                  <c:v>206</c:v>
                </c:pt>
                <c:pt idx="237">
                  <c:v>207</c:v>
                </c:pt>
                <c:pt idx="238">
                  <c:v>208</c:v>
                </c:pt>
                <c:pt idx="239">
                  <c:v>209</c:v>
                </c:pt>
                <c:pt idx="240">
                  <c:v>210</c:v>
                </c:pt>
                <c:pt idx="241">
                  <c:v>211</c:v>
                </c:pt>
                <c:pt idx="242">
                  <c:v>212</c:v>
                </c:pt>
                <c:pt idx="243">
                  <c:v>213</c:v>
                </c:pt>
                <c:pt idx="244">
                  <c:v>214</c:v>
                </c:pt>
                <c:pt idx="245">
                  <c:v>215</c:v>
                </c:pt>
                <c:pt idx="246">
                  <c:v>216</c:v>
                </c:pt>
                <c:pt idx="247">
                  <c:v>217</c:v>
                </c:pt>
                <c:pt idx="248">
                  <c:v>218</c:v>
                </c:pt>
                <c:pt idx="249">
                  <c:v>219</c:v>
                </c:pt>
                <c:pt idx="250">
                  <c:v>220</c:v>
                </c:pt>
                <c:pt idx="251">
                  <c:v>221</c:v>
                </c:pt>
                <c:pt idx="252">
                  <c:v>222</c:v>
                </c:pt>
                <c:pt idx="253">
                  <c:v>223</c:v>
                </c:pt>
                <c:pt idx="254">
                  <c:v>224</c:v>
                </c:pt>
                <c:pt idx="255">
                  <c:v>225</c:v>
                </c:pt>
                <c:pt idx="256">
                  <c:v>226</c:v>
                </c:pt>
                <c:pt idx="257">
                  <c:v>227</c:v>
                </c:pt>
                <c:pt idx="258">
                  <c:v>228</c:v>
                </c:pt>
                <c:pt idx="259">
                  <c:v>229</c:v>
                </c:pt>
                <c:pt idx="260">
                  <c:v>230</c:v>
                </c:pt>
                <c:pt idx="261">
                  <c:v>231</c:v>
                </c:pt>
                <c:pt idx="262">
                  <c:v>232</c:v>
                </c:pt>
                <c:pt idx="263">
                  <c:v>233</c:v>
                </c:pt>
              </c:numCache>
            </c:numRef>
          </c:xVal>
          <c:yVal>
            <c:numRef>
              <c:f>Cryo!$AE$4:$AE$267</c:f>
              <c:numCache>
                <c:formatCode>0.00</c:formatCode>
                <c:ptCount val="264"/>
                <c:pt idx="0">
                  <c:v>0.35148001138794788</c:v>
                </c:pt>
                <c:pt idx="1">
                  <c:v>0.34621144471138776</c:v>
                </c:pt>
                <c:pt idx="2">
                  <c:v>0.34621144471138776</c:v>
                </c:pt>
                <c:pt idx="3">
                  <c:v>0.34572697881009534</c:v>
                </c:pt>
                <c:pt idx="4">
                  <c:v>0.34572697881009534</c:v>
                </c:pt>
                <c:pt idx="5">
                  <c:v>0.34493972172049431</c:v>
                </c:pt>
                <c:pt idx="6">
                  <c:v>0.34493972172049431</c:v>
                </c:pt>
                <c:pt idx="7">
                  <c:v>0.12789899794130691</c:v>
                </c:pt>
                <c:pt idx="8">
                  <c:v>0.12789899794130691</c:v>
                </c:pt>
                <c:pt idx="9">
                  <c:v>1.2679078219209958</c:v>
                </c:pt>
                <c:pt idx="10">
                  <c:v>1.2679078219209958</c:v>
                </c:pt>
                <c:pt idx="11">
                  <c:v>2.4782247598258071</c:v>
                </c:pt>
                <c:pt idx="12">
                  <c:v>2.4782247598258071</c:v>
                </c:pt>
                <c:pt idx="13">
                  <c:v>2.6004312834269232</c:v>
                </c:pt>
                <c:pt idx="14">
                  <c:v>2.6004312834269232</c:v>
                </c:pt>
                <c:pt idx="15">
                  <c:v>2.6899363586907739</c:v>
                </c:pt>
                <c:pt idx="16">
                  <c:v>2.6899363586907739</c:v>
                </c:pt>
                <c:pt idx="17">
                  <c:v>2.8071165485659768</c:v>
                </c:pt>
                <c:pt idx="18">
                  <c:v>2.8071165485659768</c:v>
                </c:pt>
                <c:pt idx="19">
                  <c:v>2.7524324599575469</c:v>
                </c:pt>
                <c:pt idx="20">
                  <c:v>2.7524324599575469</c:v>
                </c:pt>
                <c:pt idx="21">
                  <c:v>2.7252418112474879</c:v>
                </c:pt>
                <c:pt idx="22">
                  <c:v>2.7252418112474879</c:v>
                </c:pt>
                <c:pt idx="23">
                  <c:v>2.7310554020629993</c:v>
                </c:pt>
                <c:pt idx="24">
                  <c:v>2.7310554020629993</c:v>
                </c:pt>
                <c:pt idx="25">
                  <c:v>2.7715083048209519</c:v>
                </c:pt>
                <c:pt idx="26">
                  <c:v>2.7715083048209519</c:v>
                </c:pt>
                <c:pt idx="27">
                  <c:v>2.8036647290192631</c:v>
                </c:pt>
                <c:pt idx="28">
                  <c:v>2.7629090350730037</c:v>
                </c:pt>
                <c:pt idx="29">
                  <c:v>2.7795019921922841</c:v>
                </c:pt>
                <c:pt idx="30">
                  <c:v>5.1647702777508426</c:v>
                </c:pt>
                <c:pt idx="31">
                  <c:v>7.0033789313947965</c:v>
                </c:pt>
                <c:pt idx="32">
                  <c:v>7.1981947819521723</c:v>
                </c:pt>
                <c:pt idx="33">
                  <c:v>6.5774728459207354</c:v>
                </c:pt>
                <c:pt idx="34">
                  <c:v>5.2033454545979714</c:v>
                </c:pt>
                <c:pt idx="35">
                  <c:v>5.2921848097908555</c:v>
                </c:pt>
                <c:pt idx="36">
                  <c:v>5.2359867652408907</c:v>
                </c:pt>
                <c:pt idx="37">
                  <c:v>5.1659814425040755</c:v>
                </c:pt>
                <c:pt idx="38">
                  <c:v>5.2176981774670868</c:v>
                </c:pt>
                <c:pt idx="39">
                  <c:v>5.2182432016060414</c:v>
                </c:pt>
                <c:pt idx="40">
                  <c:v>5.2674160700439439</c:v>
                </c:pt>
                <c:pt idx="41">
                  <c:v>5.2739563597113985</c:v>
                </c:pt>
                <c:pt idx="42">
                  <c:v>5.3005418465881586</c:v>
                </c:pt>
                <c:pt idx="43">
                  <c:v>5.3460210830720287</c:v>
                </c:pt>
                <c:pt idx="44">
                  <c:v>5.4090622084777538</c:v>
                </c:pt>
                <c:pt idx="45">
                  <c:v>5.4266846556372794</c:v>
                </c:pt>
                <c:pt idx="46">
                  <c:v>5.2414971443247822</c:v>
                </c:pt>
                <c:pt idx="47">
                  <c:v>5.052676979839215</c:v>
                </c:pt>
                <c:pt idx="48">
                  <c:v>5.0958545827486228</c:v>
                </c:pt>
                <c:pt idx="49">
                  <c:v>4.9563893819572691</c:v>
                </c:pt>
                <c:pt idx="50">
                  <c:v>4.9393725171743581</c:v>
                </c:pt>
                <c:pt idx="51">
                  <c:v>4.9370713041432177</c:v>
                </c:pt>
                <c:pt idx="52">
                  <c:v>5.0220946492767871</c:v>
                </c:pt>
                <c:pt idx="53">
                  <c:v>4.9555415666300027</c:v>
                </c:pt>
                <c:pt idx="54">
                  <c:v>4.9464578309807639</c:v>
                </c:pt>
                <c:pt idx="55">
                  <c:v>4.9514841647066774</c:v>
                </c:pt>
                <c:pt idx="56">
                  <c:v>4.9824895618461005</c:v>
                </c:pt>
                <c:pt idx="57">
                  <c:v>5.0145858483500652</c:v>
                </c:pt>
                <c:pt idx="58">
                  <c:v>5.0360840227199377</c:v>
                </c:pt>
                <c:pt idx="59">
                  <c:v>5.0099834222877861</c:v>
                </c:pt>
                <c:pt idx="60">
                  <c:v>5.0004757789749146</c:v>
                </c:pt>
                <c:pt idx="61">
                  <c:v>4.9253831437312092</c:v>
                </c:pt>
                <c:pt idx="62">
                  <c:v>4.9554204501546835</c:v>
                </c:pt>
                <c:pt idx="63">
                  <c:v>4.980733793497234</c:v>
                </c:pt>
                <c:pt idx="64">
                  <c:v>4.9964183770515875</c:v>
                </c:pt>
                <c:pt idx="65">
                  <c:v>5.0277269859226381</c:v>
                </c:pt>
                <c:pt idx="66">
                  <c:v>4.9514236064690174</c:v>
                </c:pt>
                <c:pt idx="67">
                  <c:v>4.9483351363482742</c:v>
                </c:pt>
                <c:pt idx="68">
                  <c:v>4.9697727524804822</c:v>
                </c:pt>
                <c:pt idx="69">
                  <c:v>4.9745568532557458</c:v>
                </c:pt>
                <c:pt idx="70">
                  <c:v>4.9949649793477056</c:v>
                </c:pt>
                <c:pt idx="71">
                  <c:v>4.9966000517645739</c:v>
                </c:pt>
                <c:pt idx="72">
                  <c:v>5.5619717585733035</c:v>
                </c:pt>
              </c:numCache>
            </c:numRef>
          </c:yVal>
        </c:ser>
        <c:axId val="94316416"/>
        <c:axId val="94327168"/>
      </c:scatterChart>
      <c:valAx>
        <c:axId val="94316416"/>
        <c:scaling>
          <c:orientation val="minMax"/>
          <c:max val="50"/>
          <c:min val="-5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Days since beginning of Run</a:t>
                </a:r>
              </a:p>
            </c:rich>
          </c:tx>
          <c:layout>
            <c:manualLayout>
              <c:xMode val="edge"/>
              <c:yMode val="edge"/>
              <c:x val="0.37996820349761579"/>
              <c:y val="0.91383434213580461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327168"/>
        <c:crosses val="autoZero"/>
        <c:crossBetween val="midCat"/>
        <c:majorUnit val="5"/>
      </c:valAx>
      <c:valAx>
        <c:axId val="94327168"/>
        <c:scaling>
          <c:orientation val="minMax"/>
          <c:max val="6"/>
          <c:min val="4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MW     </a:t>
                </a:r>
              </a:p>
            </c:rich>
          </c:tx>
          <c:layout>
            <c:manualLayout>
              <c:xMode val="edge"/>
              <c:yMode val="edge"/>
              <c:x val="2.3847376788553299E-2"/>
              <c:y val="0.42857238083334848"/>
            </c:manualLayout>
          </c:layout>
          <c:spPr>
            <a:noFill/>
            <a:ln w="25400">
              <a:noFill/>
            </a:ln>
          </c:spPr>
        </c:title>
        <c:numFmt formatCode="0.00" sourceLinked="1"/>
        <c:tickLblPos val="low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316416"/>
        <c:crosses val="autoZero"/>
        <c:crossBetween val="midCat"/>
      </c:valAx>
      <c:spPr>
        <a:solidFill>
          <a:srgbClr val="FFFF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81293057763646004"/>
          <c:y val="9.0702947845805008E-3"/>
          <c:w val="0.18503444621091691"/>
          <c:h val="0.13465388255039559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RHIC Operations FY09-11</a:t>
            </a:r>
          </a:p>
        </c:rich>
      </c:tx>
      <c:layout>
        <c:manualLayout>
          <c:xMode val="edge"/>
          <c:yMode val="edge"/>
          <c:x val="0.27142907136607947"/>
          <c:y val="4.072398190045251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492084406132832"/>
          <c:y val="0.16289610755455886"/>
          <c:w val="0.79365202389016598"/>
          <c:h val="0.68099622741558685"/>
        </c:manualLayout>
      </c:layout>
      <c:scatterChart>
        <c:scatterStyle val="lineMarker"/>
        <c:ser>
          <c:idx val="1"/>
          <c:order val="0"/>
          <c:tx>
            <c:strRef>
              <c:f>Cryo!$AI$3</c:f>
              <c:strCache>
                <c:ptCount val="1"/>
                <c:pt idx="0">
                  <c:v>CAD Power 09</c:v>
                </c:pt>
              </c:strCache>
            </c:strRef>
          </c:tx>
          <c:spPr>
            <a:ln w="3175">
              <a:solidFill>
                <a:srgbClr val="FF0000"/>
              </a:solidFill>
              <a:prstDash val="sysDash"/>
            </a:ln>
          </c:spPr>
          <c:marker>
            <c:symbol val="diamond"/>
            <c:size val="2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Cryo!$Y$4:$Y$203</c:f>
              <c:numCache>
                <c:formatCode>General</c:formatCode>
                <c:ptCount val="200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</c:numCache>
            </c:numRef>
          </c:xVal>
          <c:yVal>
            <c:numRef>
              <c:f>Cryo!$AI$4:$AI$203</c:f>
              <c:numCache>
                <c:formatCode>0.00</c:formatCode>
                <c:ptCount val="200"/>
                <c:pt idx="0">
                  <c:v>7.6352218393513924</c:v>
                </c:pt>
                <c:pt idx="1">
                  <c:v>7.428603265505858</c:v>
                </c:pt>
                <c:pt idx="2">
                  <c:v>7.3830090014531971</c:v>
                </c:pt>
                <c:pt idx="3">
                  <c:v>7.6481290592023949</c:v>
                </c:pt>
                <c:pt idx="4">
                  <c:v>8.0742430059037922</c:v>
                </c:pt>
                <c:pt idx="5">
                  <c:v>8.2381642776143789</c:v>
                </c:pt>
                <c:pt idx="6">
                  <c:v>8.5895350508079193</c:v>
                </c:pt>
                <c:pt idx="7">
                  <c:v>9.6866688772170235</c:v>
                </c:pt>
                <c:pt idx="8">
                  <c:v>10.335194970110321</c:v>
                </c:pt>
                <c:pt idx="9">
                  <c:v>10.440162841490867</c:v>
                </c:pt>
                <c:pt idx="10">
                  <c:v>11.474876145342334</c:v>
                </c:pt>
                <c:pt idx="11">
                  <c:v>12.527193644452305</c:v>
                </c:pt>
                <c:pt idx="12">
                  <c:v>12.763917129710189</c:v>
                </c:pt>
                <c:pt idx="13">
                  <c:v>14.175125427847016</c:v>
                </c:pt>
                <c:pt idx="14">
                  <c:v>13.185016416137596</c:v>
                </c:pt>
                <c:pt idx="15">
                  <c:v>12.976673849248321</c:v>
                </c:pt>
                <c:pt idx="16">
                  <c:v>12.541887479643616</c:v>
                </c:pt>
                <c:pt idx="17">
                  <c:v>13.521136594109084</c:v>
                </c:pt>
                <c:pt idx="18">
                  <c:v>15.44577355717645</c:v>
                </c:pt>
                <c:pt idx="19">
                  <c:v>16.947050603028892</c:v>
                </c:pt>
                <c:pt idx="20">
                  <c:v>17.395058080932237</c:v>
                </c:pt>
                <c:pt idx="21">
                  <c:v>16.824344419762749</c:v>
                </c:pt>
                <c:pt idx="22">
                  <c:v>17.266340912919429</c:v>
                </c:pt>
                <c:pt idx="23">
                  <c:v>17.092273200571817</c:v>
                </c:pt>
                <c:pt idx="24">
                  <c:v>15.061066035901044</c:v>
                </c:pt>
                <c:pt idx="25">
                  <c:v>17.569103814279142</c:v>
                </c:pt>
                <c:pt idx="26">
                  <c:v>17.705300177662775</c:v>
                </c:pt>
                <c:pt idx="27">
                  <c:v>17.925546900923216</c:v>
                </c:pt>
                <c:pt idx="28">
                  <c:v>18.461800924486631</c:v>
                </c:pt>
                <c:pt idx="29">
                  <c:v>18.074366427416134</c:v>
                </c:pt>
                <c:pt idx="30">
                  <c:v>17.324799531020172</c:v>
                </c:pt>
                <c:pt idx="31">
                  <c:v>20.164958072806758</c:v>
                </c:pt>
                <c:pt idx="32">
                  <c:v>22.944843858261841</c:v>
                </c:pt>
                <c:pt idx="33">
                  <c:v>21.087419189326013</c:v>
                </c:pt>
                <c:pt idx="34">
                  <c:v>24.660576378721267</c:v>
                </c:pt>
                <c:pt idx="35">
                  <c:v>23.166933749779769</c:v>
                </c:pt>
                <c:pt idx="36">
                  <c:v>24.63146342350386</c:v>
                </c:pt>
                <c:pt idx="37">
                  <c:v>23.822968211125094</c:v>
                </c:pt>
                <c:pt idx="38">
                  <c:v>22.32863312035569</c:v>
                </c:pt>
                <c:pt idx="39">
                  <c:v>22.592622864689563</c:v>
                </c:pt>
                <c:pt idx="40">
                  <c:v>22.207415164361468</c:v>
                </c:pt>
                <c:pt idx="41">
                  <c:v>22.788442041569766</c:v>
                </c:pt>
                <c:pt idx="42">
                  <c:v>22.797365348077044</c:v>
                </c:pt>
                <c:pt idx="43">
                  <c:v>25.686808338512687</c:v>
                </c:pt>
                <c:pt idx="44">
                  <c:v>27.132122809226683</c:v>
                </c:pt>
                <c:pt idx="45">
                  <c:v>27.13778902152524</c:v>
                </c:pt>
                <c:pt idx="46">
                  <c:v>27.25746789131885</c:v>
                </c:pt>
                <c:pt idx="47">
                  <c:v>27.632837538357037</c:v>
                </c:pt>
                <c:pt idx="48">
                  <c:v>23.793902969038292</c:v>
                </c:pt>
                <c:pt idx="49">
                  <c:v>27.27661865703622</c:v>
                </c:pt>
                <c:pt idx="50">
                  <c:v>26.971249607711847</c:v>
                </c:pt>
                <c:pt idx="51">
                  <c:v>27.355091412759293</c:v>
                </c:pt>
                <c:pt idx="52">
                  <c:v>25.707237045511683</c:v>
                </c:pt>
                <c:pt idx="53">
                  <c:v>26.997060600172009</c:v>
                </c:pt>
                <c:pt idx="54">
                  <c:v>26.626951895537825</c:v>
                </c:pt>
                <c:pt idx="55">
                  <c:v>27.352434787981238</c:v>
                </c:pt>
                <c:pt idx="56">
                  <c:v>26.879426588958324</c:v>
                </c:pt>
                <c:pt idx="57">
                  <c:v>24.835135184593199</c:v>
                </c:pt>
                <c:pt idx="58">
                  <c:v>26.025260638595359</c:v>
                </c:pt>
                <c:pt idx="59">
                  <c:v>25.340503124863417</c:v>
                </c:pt>
                <c:pt idx="60">
                  <c:v>27.531848128195335</c:v>
                </c:pt>
                <c:pt idx="61">
                  <c:v>20.134114794117089</c:v>
                </c:pt>
                <c:pt idx="62">
                  <c:v>27.799193944456899</c:v>
                </c:pt>
                <c:pt idx="63">
                  <c:v>27.716937498429466</c:v>
                </c:pt>
                <c:pt idx="64">
                  <c:v>26.603195425225501</c:v>
                </c:pt>
                <c:pt idx="65">
                  <c:v>27.556526219665937</c:v>
                </c:pt>
                <c:pt idx="66">
                  <c:v>27.291437524684437</c:v>
                </c:pt>
                <c:pt idx="67">
                  <c:v>26.571208582182571</c:v>
                </c:pt>
                <c:pt idx="68">
                  <c:v>27.381285180484213</c:v>
                </c:pt>
                <c:pt idx="69">
                  <c:v>26.103932428442295</c:v>
                </c:pt>
                <c:pt idx="70">
                  <c:v>26.86440014813277</c:v>
                </c:pt>
                <c:pt idx="71">
                  <c:v>26.365653441637743</c:v>
                </c:pt>
                <c:pt idx="72">
                  <c:v>26.669382927099168</c:v>
                </c:pt>
                <c:pt idx="73">
                  <c:v>27.62882796895201</c:v>
                </c:pt>
                <c:pt idx="74">
                  <c:v>27.377924475949346</c:v>
                </c:pt>
                <c:pt idx="75">
                  <c:v>22.527119590631528</c:v>
                </c:pt>
                <c:pt idx="76">
                  <c:v>27.377049222240377</c:v>
                </c:pt>
                <c:pt idx="77">
                  <c:v>26.618223034924714</c:v>
                </c:pt>
                <c:pt idx="78">
                  <c:v>26.550100103761519</c:v>
                </c:pt>
                <c:pt idx="79">
                  <c:v>26.08051635952701</c:v>
                </c:pt>
                <c:pt idx="80">
                  <c:v>26.56276253033408</c:v>
                </c:pt>
                <c:pt idx="81">
                  <c:v>27.438680726390665</c:v>
                </c:pt>
                <c:pt idx="82">
                  <c:v>27.016209823043386</c:v>
                </c:pt>
                <c:pt idx="83">
                  <c:v>26.432895043064885</c:v>
                </c:pt>
                <c:pt idx="84">
                  <c:v>26.390468315686551</c:v>
                </c:pt>
                <c:pt idx="85">
                  <c:v>25.160916745506199</c:v>
                </c:pt>
                <c:pt idx="86">
                  <c:v>26.223727673884429</c:v>
                </c:pt>
                <c:pt idx="87">
                  <c:v>26.625339865093167</c:v>
                </c:pt>
                <c:pt idx="88">
                  <c:v>26.176528607185141</c:v>
                </c:pt>
                <c:pt idx="89">
                  <c:v>22.994282018091759</c:v>
                </c:pt>
                <c:pt idx="90">
                  <c:v>26.932662185571324</c:v>
                </c:pt>
                <c:pt idx="91">
                  <c:v>26.209919154367768</c:v>
                </c:pt>
                <c:pt idx="92">
                  <c:v>26.411471669811565</c:v>
                </c:pt>
                <c:pt idx="93">
                  <c:v>24.787087994665747</c:v>
                </c:pt>
                <c:pt idx="94">
                  <c:v>26.662257974053574</c:v>
                </c:pt>
                <c:pt idx="95">
                  <c:v>26.077216019282286</c:v>
                </c:pt>
                <c:pt idx="96">
                  <c:v>27.295907402743858</c:v>
                </c:pt>
                <c:pt idx="97">
                  <c:v>26.551001536451832</c:v>
                </c:pt>
                <c:pt idx="98">
                  <c:v>26.132959389442462</c:v>
                </c:pt>
                <c:pt idx="99">
                  <c:v>26.521026041794045</c:v>
                </c:pt>
                <c:pt idx="100">
                  <c:v>25.830199892994706</c:v>
                </c:pt>
                <c:pt idx="101">
                  <c:v>26.678778315450561</c:v>
                </c:pt>
                <c:pt idx="102">
                  <c:v>26.995478468840805</c:v>
                </c:pt>
                <c:pt idx="103">
                  <c:v>20.330836206456208</c:v>
                </c:pt>
                <c:pt idx="104">
                  <c:v>27.227584775879837</c:v>
                </c:pt>
                <c:pt idx="105">
                  <c:v>27.00222583118293</c:v>
                </c:pt>
                <c:pt idx="106">
                  <c:v>26.43172746245888</c:v>
                </c:pt>
                <c:pt idx="107">
                  <c:v>26.134768443157206</c:v>
                </c:pt>
                <c:pt idx="108">
                  <c:v>26.040082184167488</c:v>
                </c:pt>
                <c:pt idx="109">
                  <c:v>26.781568008192302</c:v>
                </c:pt>
                <c:pt idx="110">
                  <c:v>26.872198648417566</c:v>
                </c:pt>
                <c:pt idx="111">
                  <c:v>25.91258180373416</c:v>
                </c:pt>
                <c:pt idx="112">
                  <c:v>25.548756349720787</c:v>
                </c:pt>
                <c:pt idx="113">
                  <c:v>25.721239788360261</c:v>
                </c:pt>
                <c:pt idx="114">
                  <c:v>26.354570310440248</c:v>
                </c:pt>
                <c:pt idx="115">
                  <c:v>26.49421373493216</c:v>
                </c:pt>
                <c:pt idx="116">
                  <c:v>26.47042667665978</c:v>
                </c:pt>
                <c:pt idx="117">
                  <c:v>22.596974307247418</c:v>
                </c:pt>
                <c:pt idx="118">
                  <c:v>24.817016626073176</c:v>
                </c:pt>
                <c:pt idx="119">
                  <c:v>26.378361975344387</c:v>
                </c:pt>
                <c:pt idx="120">
                  <c:v>24.334383086165747</c:v>
                </c:pt>
                <c:pt idx="121">
                  <c:v>25.652891681271292</c:v>
                </c:pt>
                <c:pt idx="122">
                  <c:v>25.037539842575804</c:v>
                </c:pt>
                <c:pt idx="123">
                  <c:v>26.167273814323963</c:v>
                </c:pt>
                <c:pt idx="124">
                  <c:v>26.01809381812172</c:v>
                </c:pt>
                <c:pt idx="125">
                  <c:v>26.905085934684969</c:v>
                </c:pt>
                <c:pt idx="126">
                  <c:v>25.908117879742573</c:v>
                </c:pt>
                <c:pt idx="127">
                  <c:v>25.879539121174322</c:v>
                </c:pt>
                <c:pt idx="128">
                  <c:v>26.346042464231612</c:v>
                </c:pt>
                <c:pt idx="129">
                  <c:v>26.902529579609443</c:v>
                </c:pt>
                <c:pt idx="130">
                  <c:v>27.105287627105717</c:v>
                </c:pt>
                <c:pt idx="131">
                  <c:v>20.374455650346196</c:v>
                </c:pt>
                <c:pt idx="132">
                  <c:v>26.091633783717327</c:v>
                </c:pt>
                <c:pt idx="133">
                  <c:v>26.900005902184361</c:v>
                </c:pt>
                <c:pt idx="134">
                  <c:v>25.220606223772151</c:v>
                </c:pt>
                <c:pt idx="135">
                  <c:v>24.95246593697987</c:v>
                </c:pt>
                <c:pt idx="136">
                  <c:v>25.939249531002176</c:v>
                </c:pt>
                <c:pt idx="137">
                  <c:v>25.449089567211988</c:v>
                </c:pt>
                <c:pt idx="138">
                  <c:v>26.314887495491128</c:v>
                </c:pt>
                <c:pt idx="139">
                  <c:v>25.373561592822032</c:v>
                </c:pt>
                <c:pt idx="140">
                  <c:v>25.966192930377321</c:v>
                </c:pt>
                <c:pt idx="141">
                  <c:v>25.634392589247266</c:v>
                </c:pt>
                <c:pt idx="142">
                  <c:v>26.119170945845866</c:v>
                </c:pt>
                <c:pt idx="143">
                  <c:v>24.315493028818096</c:v>
                </c:pt>
                <c:pt idx="144">
                  <c:v>26.011969975732089</c:v>
                </c:pt>
                <c:pt idx="145">
                  <c:v>22.288891118946399</c:v>
                </c:pt>
                <c:pt idx="146">
                  <c:v>26.390512724788966</c:v>
                </c:pt>
                <c:pt idx="147">
                  <c:v>26.836193623460048</c:v>
                </c:pt>
                <c:pt idx="148">
                  <c:v>26.891143120689875</c:v>
                </c:pt>
                <c:pt idx="149">
                  <c:v>26.077579106122393</c:v>
                </c:pt>
                <c:pt idx="150">
                  <c:v>27.115221178128881</c:v>
                </c:pt>
                <c:pt idx="151">
                  <c:v>27.576369734421196</c:v>
                </c:pt>
                <c:pt idx="152">
                  <c:v>26.101462442464907</c:v>
                </c:pt>
                <c:pt idx="153">
                  <c:v>26.409658739968069</c:v>
                </c:pt>
                <c:pt idx="154">
                  <c:v>25.931154331734852</c:v>
                </c:pt>
                <c:pt idx="155">
                  <c:v>27.012501356380991</c:v>
                </c:pt>
                <c:pt idx="156">
                  <c:v>26.341540772984729</c:v>
                </c:pt>
                <c:pt idx="157">
                  <c:v>26.291492934012357</c:v>
                </c:pt>
                <c:pt idx="158">
                  <c:v>26.519112203055929</c:v>
                </c:pt>
                <c:pt idx="159">
                  <c:v>25.571159476515749</c:v>
                </c:pt>
                <c:pt idx="160">
                  <c:v>26.880074598288125</c:v>
                </c:pt>
                <c:pt idx="161">
                  <c:v>24.247976799591832</c:v>
                </c:pt>
                <c:pt idx="162">
                  <c:v>26.794348916042733</c:v>
                </c:pt>
                <c:pt idx="163">
                  <c:v>25.335387423038849</c:v>
                </c:pt>
                <c:pt idx="164">
                  <c:v>25.749812057033306</c:v>
                </c:pt>
                <c:pt idx="165">
                  <c:v>26.44850801593498</c:v>
                </c:pt>
                <c:pt idx="166">
                  <c:v>21.512051168510542</c:v>
                </c:pt>
                <c:pt idx="167">
                  <c:v>25.61747526537723</c:v>
                </c:pt>
                <c:pt idx="168">
                  <c:v>25.52379889740283</c:v>
                </c:pt>
                <c:pt idx="169">
                  <c:v>24.55753834308986</c:v>
                </c:pt>
                <c:pt idx="170">
                  <c:v>24.417811948001496</c:v>
                </c:pt>
                <c:pt idx="171">
                  <c:v>25.258905991178551</c:v>
                </c:pt>
                <c:pt idx="172">
                  <c:v>25.688124923665477</c:v>
                </c:pt>
                <c:pt idx="173">
                  <c:v>25.603300144177052</c:v>
                </c:pt>
                <c:pt idx="174">
                  <c:v>25.570933155977549</c:v>
                </c:pt>
                <c:pt idx="175">
                  <c:v>24.200229664775716</c:v>
                </c:pt>
                <c:pt idx="176">
                  <c:v>25.92911165872577</c:v>
                </c:pt>
                <c:pt idx="177">
                  <c:v>25.220024677057687</c:v>
                </c:pt>
                <c:pt idx="178">
                  <c:v>26.845996227148287</c:v>
                </c:pt>
                <c:pt idx="179">
                  <c:v>26.871405921279074</c:v>
                </c:pt>
                <c:pt idx="180">
                  <c:v>26.034184338485879</c:v>
                </c:pt>
                <c:pt idx="181">
                  <c:v>26.514581278821947</c:v>
                </c:pt>
                <c:pt idx="182">
                  <c:v>26.472372065936771</c:v>
                </c:pt>
                <c:pt idx="183">
                  <c:v>26.325336576307205</c:v>
                </c:pt>
                <c:pt idx="184">
                  <c:v>26.520895705206893</c:v>
                </c:pt>
                <c:pt idx="185">
                  <c:v>23.972403349987864</c:v>
                </c:pt>
                <c:pt idx="186">
                  <c:v>17.1034300066244</c:v>
                </c:pt>
                <c:pt idx="187">
                  <c:v>13.467344018732145</c:v>
                </c:pt>
                <c:pt idx="188">
                  <c:v>13.025490495135392</c:v>
                </c:pt>
                <c:pt idx="189">
                  <c:v>13.06781300065826</c:v>
                </c:pt>
                <c:pt idx="190">
                  <c:v>12.463185990397404</c:v>
                </c:pt>
                <c:pt idx="191">
                  <c:v>12.42062200971089</c:v>
                </c:pt>
                <c:pt idx="192">
                  <c:v>11.214034782734345</c:v>
                </c:pt>
                <c:pt idx="193">
                  <c:v>7.4588456545925839</c:v>
                </c:pt>
                <c:pt idx="194">
                  <c:v>6.1009818173756791</c:v>
                </c:pt>
                <c:pt idx="195">
                  <c:v>5.8490087094803753</c:v>
                </c:pt>
                <c:pt idx="196">
                  <c:v>5.4476625883967777</c:v>
                </c:pt>
                <c:pt idx="197">
                  <c:v>5.16942688034037</c:v>
                </c:pt>
                <c:pt idx="198">
                  <c:v>4.9367338377662309</c:v>
                </c:pt>
                <c:pt idx="199">
                  <c:v>5.2999462456667947</c:v>
                </c:pt>
              </c:numCache>
            </c:numRef>
          </c:yVal>
        </c:ser>
        <c:ser>
          <c:idx val="2"/>
          <c:order val="1"/>
          <c:tx>
            <c:strRef>
              <c:f>Cryo!$AJ$3</c:f>
              <c:strCache>
                <c:ptCount val="1"/>
                <c:pt idx="0">
                  <c:v>CAD Power 10</c:v>
                </c:pt>
              </c:strCache>
            </c:strRef>
          </c:tx>
          <c:spPr>
            <a:ln w="19050">
              <a:solidFill>
                <a:srgbClr val="C00000"/>
              </a:solidFill>
              <a:prstDash val="sysDot"/>
            </a:ln>
          </c:spPr>
          <c:marker>
            <c:symbol val="triangle"/>
            <c:size val="3"/>
            <c:spPr>
              <a:blipFill dpi="0" rotWithShape="0">
                <a:blip xmlns:r="http://schemas.openxmlformats.org/officeDocument/2006/relationships" r:embed="rId1"/>
                <a:srcRect/>
                <a:tile tx="0" ty="0" sx="100000" sy="100000" flip="none" algn="tl"/>
              </a:blip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Cryo!$Y$4:$Y$267</c:f>
              <c:numCache>
                <c:formatCode>General</c:formatCode>
                <c:ptCount val="264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  <c:pt idx="200">
                  <c:v>170</c:v>
                </c:pt>
                <c:pt idx="201">
                  <c:v>171</c:v>
                </c:pt>
                <c:pt idx="202">
                  <c:v>172</c:v>
                </c:pt>
                <c:pt idx="203">
                  <c:v>173</c:v>
                </c:pt>
                <c:pt idx="204">
                  <c:v>174</c:v>
                </c:pt>
                <c:pt idx="205">
                  <c:v>175</c:v>
                </c:pt>
                <c:pt idx="206">
                  <c:v>176</c:v>
                </c:pt>
                <c:pt idx="207">
                  <c:v>177</c:v>
                </c:pt>
                <c:pt idx="208">
                  <c:v>178</c:v>
                </c:pt>
                <c:pt idx="209">
                  <c:v>179</c:v>
                </c:pt>
                <c:pt idx="210">
                  <c:v>180</c:v>
                </c:pt>
                <c:pt idx="211">
                  <c:v>181</c:v>
                </c:pt>
                <c:pt idx="212">
                  <c:v>182</c:v>
                </c:pt>
                <c:pt idx="213">
                  <c:v>183</c:v>
                </c:pt>
                <c:pt idx="214">
                  <c:v>184</c:v>
                </c:pt>
                <c:pt idx="215">
                  <c:v>185</c:v>
                </c:pt>
                <c:pt idx="216">
                  <c:v>186</c:v>
                </c:pt>
                <c:pt idx="217">
                  <c:v>187</c:v>
                </c:pt>
                <c:pt idx="218">
                  <c:v>188</c:v>
                </c:pt>
                <c:pt idx="219">
                  <c:v>189</c:v>
                </c:pt>
                <c:pt idx="220">
                  <c:v>190</c:v>
                </c:pt>
                <c:pt idx="221">
                  <c:v>191</c:v>
                </c:pt>
                <c:pt idx="222">
                  <c:v>192</c:v>
                </c:pt>
                <c:pt idx="223">
                  <c:v>193</c:v>
                </c:pt>
                <c:pt idx="224">
                  <c:v>194</c:v>
                </c:pt>
                <c:pt idx="225">
                  <c:v>195</c:v>
                </c:pt>
                <c:pt idx="226">
                  <c:v>196</c:v>
                </c:pt>
                <c:pt idx="227">
                  <c:v>197</c:v>
                </c:pt>
                <c:pt idx="228">
                  <c:v>198</c:v>
                </c:pt>
                <c:pt idx="229">
                  <c:v>199</c:v>
                </c:pt>
                <c:pt idx="230">
                  <c:v>200</c:v>
                </c:pt>
                <c:pt idx="231">
                  <c:v>201</c:v>
                </c:pt>
                <c:pt idx="232">
                  <c:v>202</c:v>
                </c:pt>
                <c:pt idx="233">
                  <c:v>203</c:v>
                </c:pt>
                <c:pt idx="234">
                  <c:v>204</c:v>
                </c:pt>
                <c:pt idx="235">
                  <c:v>205</c:v>
                </c:pt>
                <c:pt idx="236">
                  <c:v>206</c:v>
                </c:pt>
                <c:pt idx="237">
                  <c:v>207</c:v>
                </c:pt>
                <c:pt idx="238">
                  <c:v>208</c:v>
                </c:pt>
                <c:pt idx="239">
                  <c:v>209</c:v>
                </c:pt>
                <c:pt idx="240">
                  <c:v>210</c:v>
                </c:pt>
                <c:pt idx="241">
                  <c:v>211</c:v>
                </c:pt>
                <c:pt idx="242">
                  <c:v>212</c:v>
                </c:pt>
                <c:pt idx="243">
                  <c:v>213</c:v>
                </c:pt>
                <c:pt idx="244">
                  <c:v>214</c:v>
                </c:pt>
                <c:pt idx="245">
                  <c:v>215</c:v>
                </c:pt>
                <c:pt idx="246">
                  <c:v>216</c:v>
                </c:pt>
                <c:pt idx="247">
                  <c:v>217</c:v>
                </c:pt>
                <c:pt idx="248">
                  <c:v>218</c:v>
                </c:pt>
                <c:pt idx="249">
                  <c:v>219</c:v>
                </c:pt>
                <c:pt idx="250">
                  <c:v>220</c:v>
                </c:pt>
                <c:pt idx="251">
                  <c:v>221</c:v>
                </c:pt>
                <c:pt idx="252">
                  <c:v>222</c:v>
                </c:pt>
                <c:pt idx="253">
                  <c:v>223</c:v>
                </c:pt>
                <c:pt idx="254">
                  <c:v>224</c:v>
                </c:pt>
                <c:pt idx="255">
                  <c:v>225</c:v>
                </c:pt>
                <c:pt idx="256">
                  <c:v>226</c:v>
                </c:pt>
                <c:pt idx="257">
                  <c:v>227</c:v>
                </c:pt>
                <c:pt idx="258">
                  <c:v>228</c:v>
                </c:pt>
                <c:pt idx="259">
                  <c:v>229</c:v>
                </c:pt>
                <c:pt idx="260">
                  <c:v>230</c:v>
                </c:pt>
                <c:pt idx="261">
                  <c:v>231</c:v>
                </c:pt>
                <c:pt idx="262">
                  <c:v>232</c:v>
                </c:pt>
                <c:pt idx="263">
                  <c:v>233</c:v>
                </c:pt>
              </c:numCache>
            </c:numRef>
          </c:xVal>
          <c:yVal>
            <c:numRef>
              <c:f>Cryo!$AJ$4:$AJ$267</c:f>
              <c:numCache>
                <c:formatCode>0.00</c:formatCode>
                <c:ptCount val="264"/>
                <c:pt idx="0">
                  <c:v>7.1081983862072855</c:v>
                </c:pt>
                <c:pt idx="1">
                  <c:v>8.2052854995639137</c:v>
                </c:pt>
                <c:pt idx="2">
                  <c:v>9.8464076137557708</c:v>
                </c:pt>
                <c:pt idx="3">
                  <c:v>10.443188179648532</c:v>
                </c:pt>
                <c:pt idx="4">
                  <c:v>11.309505640000516</c:v>
                </c:pt>
                <c:pt idx="5">
                  <c:v>10.835971548050225</c:v>
                </c:pt>
                <c:pt idx="6">
                  <c:v>9.7917722191690029</c:v>
                </c:pt>
                <c:pt idx="7">
                  <c:v>9.6402822685263398</c:v>
                </c:pt>
                <c:pt idx="8">
                  <c:v>10.249258236140214</c:v>
                </c:pt>
                <c:pt idx="9">
                  <c:v>10.428244657654592</c:v>
                </c:pt>
                <c:pt idx="10">
                  <c:v>10.463091206382304</c:v>
                </c:pt>
                <c:pt idx="11">
                  <c:v>10.342176618134175</c:v>
                </c:pt>
                <c:pt idx="12">
                  <c:v>10.587525572254954</c:v>
                </c:pt>
                <c:pt idx="13">
                  <c:v>9.8785243966386904</c:v>
                </c:pt>
                <c:pt idx="14">
                  <c:v>9.7082910751704965</c:v>
                </c:pt>
                <c:pt idx="15">
                  <c:v>11.216453876079067</c:v>
                </c:pt>
                <c:pt idx="16">
                  <c:v>11.840985947048171</c:v>
                </c:pt>
                <c:pt idx="17">
                  <c:v>12.425579964032595</c:v>
                </c:pt>
                <c:pt idx="18">
                  <c:v>13.499071369508039</c:v>
                </c:pt>
                <c:pt idx="19">
                  <c:v>12.170064188156671</c:v>
                </c:pt>
                <c:pt idx="20">
                  <c:v>14.250213208022043</c:v>
                </c:pt>
                <c:pt idx="21">
                  <c:v>14.86182677341098</c:v>
                </c:pt>
                <c:pt idx="22">
                  <c:v>12.456913400170619</c:v>
                </c:pt>
                <c:pt idx="23">
                  <c:v>14.644466513537409</c:v>
                </c:pt>
                <c:pt idx="24">
                  <c:v>12.162436194126128</c:v>
                </c:pt>
                <c:pt idx="25">
                  <c:v>8.8090066924445054</c:v>
                </c:pt>
                <c:pt idx="26">
                  <c:v>8.7953411976560378</c:v>
                </c:pt>
                <c:pt idx="27">
                  <c:v>8.8697149119755174</c:v>
                </c:pt>
                <c:pt idx="28">
                  <c:v>8.8832212332421125</c:v>
                </c:pt>
                <c:pt idx="29">
                  <c:v>10.40860198169365</c:v>
                </c:pt>
                <c:pt idx="30">
                  <c:v>15.3258758264923</c:v>
                </c:pt>
                <c:pt idx="31">
                  <c:v>19.017160729620706</c:v>
                </c:pt>
                <c:pt idx="32">
                  <c:v>18.997500238184077</c:v>
                </c:pt>
                <c:pt idx="33">
                  <c:v>18.375438510985589</c:v>
                </c:pt>
                <c:pt idx="34">
                  <c:v>15.449269614152533</c:v>
                </c:pt>
                <c:pt idx="35">
                  <c:v>17.525091296166362</c:v>
                </c:pt>
                <c:pt idx="36">
                  <c:v>18.654065426870947</c:v>
                </c:pt>
                <c:pt idx="37">
                  <c:v>19.266559398693282</c:v>
                </c:pt>
                <c:pt idx="38">
                  <c:v>17.904839996274546</c:v>
                </c:pt>
                <c:pt idx="39">
                  <c:v>17.445206440610946</c:v>
                </c:pt>
                <c:pt idx="40">
                  <c:v>18.583372166863338</c:v>
                </c:pt>
                <c:pt idx="41">
                  <c:v>18.61825520294369</c:v>
                </c:pt>
                <c:pt idx="42">
                  <c:v>19.862078492743272</c:v>
                </c:pt>
                <c:pt idx="43">
                  <c:v>20.741782958252728</c:v>
                </c:pt>
                <c:pt idx="44">
                  <c:v>21.844520315790049</c:v>
                </c:pt>
                <c:pt idx="45">
                  <c:v>17.485745478352179</c:v>
                </c:pt>
                <c:pt idx="46">
                  <c:v>23.328963076107936</c:v>
                </c:pt>
                <c:pt idx="47">
                  <c:v>24.215464805300702</c:v>
                </c:pt>
                <c:pt idx="48">
                  <c:v>24.57881800229163</c:v>
                </c:pt>
                <c:pt idx="49">
                  <c:v>20.446340516941842</c:v>
                </c:pt>
                <c:pt idx="50">
                  <c:v>24.925407643732118</c:v>
                </c:pt>
                <c:pt idx="51">
                  <c:v>25.025074465126323</c:v>
                </c:pt>
                <c:pt idx="52">
                  <c:v>25.021201897523756</c:v>
                </c:pt>
                <c:pt idx="53">
                  <c:v>24.450903210123059</c:v>
                </c:pt>
                <c:pt idx="54">
                  <c:v>24.784122847413361</c:v>
                </c:pt>
                <c:pt idx="55">
                  <c:v>24.598675000631477</c:v>
                </c:pt>
                <c:pt idx="56">
                  <c:v>24.51551731775313</c:v>
                </c:pt>
                <c:pt idx="57">
                  <c:v>24.17184591702625</c:v>
                </c:pt>
                <c:pt idx="58">
                  <c:v>24.739448699863622</c:v>
                </c:pt>
                <c:pt idx="59">
                  <c:v>24.653790406496203</c:v>
                </c:pt>
                <c:pt idx="60">
                  <c:v>24.404944428541825</c:v>
                </c:pt>
                <c:pt idx="61">
                  <c:v>24.741065876145282</c:v>
                </c:pt>
                <c:pt idx="62">
                  <c:v>24.693375117152133</c:v>
                </c:pt>
                <c:pt idx="63">
                  <c:v>25.081863188321673</c:v>
                </c:pt>
                <c:pt idx="64">
                  <c:v>25.14939550234136</c:v>
                </c:pt>
                <c:pt idx="65">
                  <c:v>25.536410722492167</c:v>
                </c:pt>
                <c:pt idx="66">
                  <c:v>25.269924096129028</c:v>
                </c:pt>
                <c:pt idx="67">
                  <c:v>24.902881796282838</c:v>
                </c:pt>
                <c:pt idx="68">
                  <c:v>25.696621846988243</c:v>
                </c:pt>
                <c:pt idx="69">
                  <c:v>24.702233514423714</c:v>
                </c:pt>
                <c:pt idx="70">
                  <c:v>25.437671090413044</c:v>
                </c:pt>
                <c:pt idx="71">
                  <c:v>25.315623507510526</c:v>
                </c:pt>
                <c:pt idx="72">
                  <c:v>25.64503480122622</c:v>
                </c:pt>
                <c:pt idx="73">
                  <c:v>19.274221916761913</c:v>
                </c:pt>
                <c:pt idx="74">
                  <c:v>26.116760208432737</c:v>
                </c:pt>
                <c:pt idx="75">
                  <c:v>25.298742473394661</c:v>
                </c:pt>
                <c:pt idx="76">
                  <c:v>23.670983711109713</c:v>
                </c:pt>
                <c:pt idx="77">
                  <c:v>25.12653719986896</c:v>
                </c:pt>
                <c:pt idx="78">
                  <c:v>24.917342358506787</c:v>
                </c:pt>
                <c:pt idx="79">
                  <c:v>24.497277948367923</c:v>
                </c:pt>
                <c:pt idx="80">
                  <c:v>25.910337368881006</c:v>
                </c:pt>
                <c:pt idx="81">
                  <c:v>25.896408100452991</c:v>
                </c:pt>
                <c:pt idx="82">
                  <c:v>26.441452725776298</c:v>
                </c:pt>
                <c:pt idx="83">
                  <c:v>25.752125004625533</c:v>
                </c:pt>
                <c:pt idx="84">
                  <c:v>25.114730015870947</c:v>
                </c:pt>
                <c:pt idx="85">
                  <c:v>26.411112834809089</c:v>
                </c:pt>
                <c:pt idx="86">
                  <c:v>26.017381433261715</c:v>
                </c:pt>
                <c:pt idx="87">
                  <c:v>19.150105029276169</c:v>
                </c:pt>
                <c:pt idx="88">
                  <c:v>26.404981299983781</c:v>
                </c:pt>
                <c:pt idx="89">
                  <c:v>26.031275005087966</c:v>
                </c:pt>
                <c:pt idx="90">
                  <c:v>26.320866792442434</c:v>
                </c:pt>
                <c:pt idx="91">
                  <c:v>26.247270367425639</c:v>
                </c:pt>
                <c:pt idx="92">
                  <c:v>26.377700748156325</c:v>
                </c:pt>
                <c:pt idx="93">
                  <c:v>26.413531403724139</c:v>
                </c:pt>
                <c:pt idx="94">
                  <c:v>26.233045007813342</c:v>
                </c:pt>
                <c:pt idx="95">
                  <c:v>26.141424989956487</c:v>
                </c:pt>
                <c:pt idx="96">
                  <c:v>26.974422856912664</c:v>
                </c:pt>
                <c:pt idx="97">
                  <c:v>26.797542150138472</c:v>
                </c:pt>
                <c:pt idx="98">
                  <c:v>26.895409870696056</c:v>
                </c:pt>
                <c:pt idx="99">
                  <c:v>26.625540087045049</c:v>
                </c:pt>
                <c:pt idx="100">
                  <c:v>26.550772758453654</c:v>
                </c:pt>
                <c:pt idx="101">
                  <c:v>25.879879695649468</c:v>
                </c:pt>
                <c:pt idx="102">
                  <c:v>25.837285374155968</c:v>
                </c:pt>
                <c:pt idx="103">
                  <c:v>19.288712936407602</c:v>
                </c:pt>
                <c:pt idx="104">
                  <c:v>25.162514755131486</c:v>
                </c:pt>
                <c:pt idx="105">
                  <c:v>26.528909746705125</c:v>
                </c:pt>
                <c:pt idx="106">
                  <c:v>25.850551129214342</c:v>
                </c:pt>
                <c:pt idx="107">
                  <c:v>25.634122587120629</c:v>
                </c:pt>
                <c:pt idx="108">
                  <c:v>25.689320714220454</c:v>
                </c:pt>
                <c:pt idx="109">
                  <c:v>25.634863016199795</c:v>
                </c:pt>
                <c:pt idx="110">
                  <c:v>25.57802327787692</c:v>
                </c:pt>
                <c:pt idx="111">
                  <c:v>26.373624836633223</c:v>
                </c:pt>
                <c:pt idx="112">
                  <c:v>25.734280244456198</c:v>
                </c:pt>
                <c:pt idx="113">
                  <c:v>26.71157797916074</c:v>
                </c:pt>
                <c:pt idx="114">
                  <c:v>27.069602708303716</c:v>
                </c:pt>
                <c:pt idx="115">
                  <c:v>21.96907768262605</c:v>
                </c:pt>
                <c:pt idx="116">
                  <c:v>26.470368478535377</c:v>
                </c:pt>
                <c:pt idx="117">
                  <c:v>24.281657570966917</c:v>
                </c:pt>
                <c:pt idx="118">
                  <c:v>25.892147284110319</c:v>
                </c:pt>
                <c:pt idx="119">
                  <c:v>25.129545833990381</c:v>
                </c:pt>
                <c:pt idx="120">
                  <c:v>25.691185523977797</c:v>
                </c:pt>
                <c:pt idx="121">
                  <c:v>26.385313548707789</c:v>
                </c:pt>
                <c:pt idx="122">
                  <c:v>26.934973910729227</c:v>
                </c:pt>
                <c:pt idx="123">
                  <c:v>26.184390370120411</c:v>
                </c:pt>
                <c:pt idx="124">
                  <c:v>26.70095649290969</c:v>
                </c:pt>
                <c:pt idx="125">
                  <c:v>26.5332375387075</c:v>
                </c:pt>
                <c:pt idx="126">
                  <c:v>26.7496291820358</c:v>
                </c:pt>
                <c:pt idx="127">
                  <c:v>26.430901066240036</c:v>
                </c:pt>
                <c:pt idx="128">
                  <c:v>26.468181288711946</c:v>
                </c:pt>
                <c:pt idx="129">
                  <c:v>20.990938853571887</c:v>
                </c:pt>
                <c:pt idx="130">
                  <c:v>26.710781229495048</c:v>
                </c:pt>
                <c:pt idx="131">
                  <c:v>27.03558268359507</c:v>
                </c:pt>
                <c:pt idx="132">
                  <c:v>25.285853832655064</c:v>
                </c:pt>
                <c:pt idx="133">
                  <c:v>24.366633387107971</c:v>
                </c:pt>
                <c:pt idx="134">
                  <c:v>26.342424096993476</c:v>
                </c:pt>
                <c:pt idx="135">
                  <c:v>26.613523421625047</c:v>
                </c:pt>
                <c:pt idx="136">
                  <c:v>25.638439843296553</c:v>
                </c:pt>
                <c:pt idx="137">
                  <c:v>26.060569464201205</c:v>
                </c:pt>
                <c:pt idx="138">
                  <c:v>26.075616957221079</c:v>
                </c:pt>
                <c:pt idx="139">
                  <c:v>24.329964709683203</c:v>
                </c:pt>
                <c:pt idx="140">
                  <c:v>25.405521946048292</c:v>
                </c:pt>
                <c:pt idx="141">
                  <c:v>25.390137887023926</c:v>
                </c:pt>
                <c:pt idx="142">
                  <c:v>25.704577381385313</c:v>
                </c:pt>
                <c:pt idx="143">
                  <c:v>22.285342137728691</c:v>
                </c:pt>
                <c:pt idx="144">
                  <c:v>25.815725316705205</c:v>
                </c:pt>
                <c:pt idx="145">
                  <c:v>25.909380253753664</c:v>
                </c:pt>
                <c:pt idx="146">
                  <c:v>26.085770224353336</c:v>
                </c:pt>
                <c:pt idx="147">
                  <c:v>26.112410742392651</c:v>
                </c:pt>
                <c:pt idx="148">
                  <c:v>25.792875345146015</c:v>
                </c:pt>
                <c:pt idx="149">
                  <c:v>25.710329065594909</c:v>
                </c:pt>
                <c:pt idx="150">
                  <c:v>25.982864718553927</c:v>
                </c:pt>
                <c:pt idx="151">
                  <c:v>26.078855132705698</c:v>
                </c:pt>
                <c:pt idx="152">
                  <c:v>25.825176111580625</c:v>
                </c:pt>
                <c:pt idx="153">
                  <c:v>25.370631359780042</c:v>
                </c:pt>
                <c:pt idx="154">
                  <c:v>24.954604109716733</c:v>
                </c:pt>
                <c:pt idx="155">
                  <c:v>25.954882744630634</c:v>
                </c:pt>
                <c:pt idx="156">
                  <c:v>25.809207449123502</c:v>
                </c:pt>
                <c:pt idx="157">
                  <c:v>23.002096835180726</c:v>
                </c:pt>
                <c:pt idx="158">
                  <c:v>26.132844081257897</c:v>
                </c:pt>
                <c:pt idx="159">
                  <c:v>25.451650099753511</c:v>
                </c:pt>
                <c:pt idx="160">
                  <c:v>25.157618880095285</c:v>
                </c:pt>
                <c:pt idx="161">
                  <c:v>25.237379008572717</c:v>
                </c:pt>
                <c:pt idx="162">
                  <c:v>25.454417879966023</c:v>
                </c:pt>
                <c:pt idx="163">
                  <c:v>25.369853929200893</c:v>
                </c:pt>
                <c:pt idx="164">
                  <c:v>25.438388817636909</c:v>
                </c:pt>
                <c:pt idx="165">
                  <c:v>26.07158497033895</c:v>
                </c:pt>
                <c:pt idx="166">
                  <c:v>26.107806008592298</c:v>
                </c:pt>
                <c:pt idx="167">
                  <c:v>25.10806854110573</c:v>
                </c:pt>
                <c:pt idx="168">
                  <c:v>25.480118139888553</c:v>
                </c:pt>
                <c:pt idx="169">
                  <c:v>25.856721882752932</c:v>
                </c:pt>
                <c:pt idx="170">
                  <c:v>26.20104171409109</c:v>
                </c:pt>
                <c:pt idx="171">
                  <c:v>26.322550575400829</c:v>
                </c:pt>
                <c:pt idx="172">
                  <c:v>20.60230601111995</c:v>
                </c:pt>
                <c:pt idx="173">
                  <c:v>23.069476559605761</c:v>
                </c:pt>
                <c:pt idx="174">
                  <c:v>23.077933748839445</c:v>
                </c:pt>
                <c:pt idx="175">
                  <c:v>22.894780395496735</c:v>
                </c:pt>
                <c:pt idx="176">
                  <c:v>22.891222765894419</c:v>
                </c:pt>
                <c:pt idx="177">
                  <c:v>23.014665320913114</c:v>
                </c:pt>
                <c:pt idx="178">
                  <c:v>22.884079192612759</c:v>
                </c:pt>
                <c:pt idx="179">
                  <c:v>23.464691468208628</c:v>
                </c:pt>
                <c:pt idx="180">
                  <c:v>23.437719562467265</c:v>
                </c:pt>
                <c:pt idx="181">
                  <c:v>23.182956303014187</c:v>
                </c:pt>
                <c:pt idx="182">
                  <c:v>23.2251103187754</c:v>
                </c:pt>
                <c:pt idx="183">
                  <c:v>23.770949441325893</c:v>
                </c:pt>
                <c:pt idx="184">
                  <c:v>23.321375527431289</c:v>
                </c:pt>
                <c:pt idx="185">
                  <c:v>22.867987441182155</c:v>
                </c:pt>
                <c:pt idx="186">
                  <c:v>23.411013224721838</c:v>
                </c:pt>
                <c:pt idx="187">
                  <c:v>23.175468984414969</c:v>
                </c:pt>
                <c:pt idx="188">
                  <c:v>23.040345592445096</c:v>
                </c:pt>
                <c:pt idx="189">
                  <c:v>22.733917327212058</c:v>
                </c:pt>
                <c:pt idx="190">
                  <c:v>22.955779909593058</c:v>
                </c:pt>
                <c:pt idx="191">
                  <c:v>23.057443514315477</c:v>
                </c:pt>
                <c:pt idx="192">
                  <c:v>23.031355804582333</c:v>
                </c:pt>
                <c:pt idx="193">
                  <c:v>23.131684017008357</c:v>
                </c:pt>
                <c:pt idx="194">
                  <c:v>23.236119223400269</c:v>
                </c:pt>
                <c:pt idx="195">
                  <c:v>23.218393103457306</c:v>
                </c:pt>
                <c:pt idx="196">
                  <c:v>23.074736468227673</c:v>
                </c:pt>
                <c:pt idx="197">
                  <c:v>22.946412642974472</c:v>
                </c:pt>
                <c:pt idx="198">
                  <c:v>23.113264843038955</c:v>
                </c:pt>
                <c:pt idx="199">
                  <c:v>18.658445898890495</c:v>
                </c:pt>
                <c:pt idx="200">
                  <c:v>23.696988374941039</c:v>
                </c:pt>
                <c:pt idx="201">
                  <c:v>23.342317007647022</c:v>
                </c:pt>
                <c:pt idx="202">
                  <c:v>23.028708862848184</c:v>
                </c:pt>
                <c:pt idx="203">
                  <c:v>21.349483316297711</c:v>
                </c:pt>
                <c:pt idx="204">
                  <c:v>23.052180294473938</c:v>
                </c:pt>
                <c:pt idx="205">
                  <c:v>23.440152872691126</c:v>
                </c:pt>
                <c:pt idx="206">
                  <c:v>23.892279237716764</c:v>
                </c:pt>
                <c:pt idx="207">
                  <c:v>24.095162821956315</c:v>
                </c:pt>
                <c:pt idx="208">
                  <c:v>23.763810487225889</c:v>
                </c:pt>
                <c:pt idx="209">
                  <c:v>24.319568137456791</c:v>
                </c:pt>
                <c:pt idx="210">
                  <c:v>24.039893457009825</c:v>
                </c:pt>
                <c:pt idx="211">
                  <c:v>24.464801566532717</c:v>
                </c:pt>
                <c:pt idx="212">
                  <c:v>22.954478390062203</c:v>
                </c:pt>
                <c:pt idx="213">
                  <c:v>24.08102382709259</c:v>
                </c:pt>
                <c:pt idx="214">
                  <c:v>24.620961219899637</c:v>
                </c:pt>
                <c:pt idx="215">
                  <c:v>24.743490613111334</c:v>
                </c:pt>
                <c:pt idx="216">
                  <c:v>24.492985493126916</c:v>
                </c:pt>
                <c:pt idx="217">
                  <c:v>24.6956905385968</c:v>
                </c:pt>
                <c:pt idx="218">
                  <c:v>23.968548761927789</c:v>
                </c:pt>
                <c:pt idx="219">
                  <c:v>23.660712923551124</c:v>
                </c:pt>
                <c:pt idx="220">
                  <c:v>20.637871192058498</c:v>
                </c:pt>
                <c:pt idx="221">
                  <c:v>18.868114332677557</c:v>
                </c:pt>
                <c:pt idx="222">
                  <c:v>11.758477727040422</c:v>
                </c:pt>
                <c:pt idx="223">
                  <c:v>9.2118869685851426</c:v>
                </c:pt>
                <c:pt idx="224">
                  <c:v>9.0860597628597723</c:v>
                </c:pt>
                <c:pt idx="225">
                  <c:v>9.025615834738689</c:v>
                </c:pt>
                <c:pt idx="226">
                  <c:v>9.1110875934412068</c:v>
                </c:pt>
                <c:pt idx="227">
                  <c:v>9.0552347427776709</c:v>
                </c:pt>
                <c:pt idx="228">
                  <c:v>8.8698866159198886</c:v>
                </c:pt>
                <c:pt idx="229">
                  <c:v>7.1431708618153555</c:v>
                </c:pt>
                <c:pt idx="230">
                  <c:v>5.9736168154917824</c:v>
                </c:pt>
                <c:pt idx="231">
                  <c:v>6.0821167455347798</c:v>
                </c:pt>
                <c:pt idx="232">
                  <c:v>6.5124852364408543</c:v>
                </c:pt>
                <c:pt idx="233">
                  <c:v>6.1804481129541173</c:v>
                </c:pt>
                <c:pt idx="234">
                  <c:v>6.4754332965579904</c:v>
                </c:pt>
                <c:pt idx="235">
                  <c:v>6.7352538939853064</c:v>
                </c:pt>
                <c:pt idx="236">
                  <c:v>6.3033072199045899</c:v>
                </c:pt>
                <c:pt idx="237">
                  <c:v>5.955871327825891</c:v>
                </c:pt>
                <c:pt idx="238">
                  <c:v>6.1713070614897436</c:v>
                </c:pt>
                <c:pt idx="239">
                  <c:v>6.4913458019896204</c:v>
                </c:pt>
                <c:pt idx="240">
                  <c:v>6.6108254136839353</c:v>
                </c:pt>
                <c:pt idx="241">
                  <c:v>6.0628400357591694</c:v>
                </c:pt>
                <c:pt idx="242">
                  <c:v>5.6294067003929893</c:v>
                </c:pt>
                <c:pt idx="243">
                  <c:v>5.5271294542935099</c:v>
                </c:pt>
                <c:pt idx="244">
                  <c:v>5.0226723942593017</c:v>
                </c:pt>
                <c:pt idx="245">
                  <c:v>5.170653314991104</c:v>
                </c:pt>
                <c:pt idx="246">
                  <c:v>5.2219539854883124</c:v>
                </c:pt>
                <c:pt idx="247">
                  <c:v>5.433153202725908</c:v>
                </c:pt>
                <c:pt idx="248">
                  <c:v>5.5930789491562685</c:v>
                </c:pt>
                <c:pt idx="249">
                  <c:v>5.5739944605168956</c:v>
                </c:pt>
                <c:pt idx="250">
                  <c:v>5.5645328573213497</c:v>
                </c:pt>
                <c:pt idx="251">
                  <c:v>5.2163948776703286</c:v>
                </c:pt>
                <c:pt idx="252">
                  <c:v>5.2025346938050401</c:v>
                </c:pt>
                <c:pt idx="253">
                  <c:v>5.5878941921566714</c:v>
                </c:pt>
                <c:pt idx="254">
                  <c:v>5.7865516676367887</c:v>
                </c:pt>
                <c:pt idx="255">
                  <c:v>5.7925886726126308</c:v>
                </c:pt>
                <c:pt idx="256">
                  <c:v>5.5392903031643526</c:v>
                </c:pt>
                <c:pt idx="257">
                  <c:v>5.698178755102612</c:v>
                </c:pt>
                <c:pt idx="258">
                  <c:v>5.379612471107758</c:v>
                </c:pt>
                <c:pt idx="259">
                  <c:v>5.3648782846785741</c:v>
                </c:pt>
                <c:pt idx="260">
                  <c:v>5.572217439142622</c:v>
                </c:pt>
                <c:pt idx="261">
                  <c:v>5.6700908648447186</c:v>
                </c:pt>
                <c:pt idx="262">
                  <c:v>5.6401489234300026</c:v>
                </c:pt>
                <c:pt idx="263">
                  <c:v>5.5796645698117224</c:v>
                </c:pt>
              </c:numCache>
            </c:numRef>
          </c:yVal>
        </c:ser>
        <c:ser>
          <c:idx val="0"/>
          <c:order val="2"/>
          <c:tx>
            <c:strRef>
              <c:f>Cryo!$AK$3</c:f>
              <c:strCache>
                <c:ptCount val="1"/>
                <c:pt idx="0">
                  <c:v>CAD Power 11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10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Cryo!$Y$4:$Y$267</c:f>
              <c:numCache>
                <c:formatCode>General</c:formatCode>
                <c:ptCount val="264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  <c:pt idx="200">
                  <c:v>170</c:v>
                </c:pt>
                <c:pt idx="201">
                  <c:v>171</c:v>
                </c:pt>
                <c:pt idx="202">
                  <c:v>172</c:v>
                </c:pt>
                <c:pt idx="203">
                  <c:v>173</c:v>
                </c:pt>
                <c:pt idx="204">
                  <c:v>174</c:v>
                </c:pt>
                <c:pt idx="205">
                  <c:v>175</c:v>
                </c:pt>
                <c:pt idx="206">
                  <c:v>176</c:v>
                </c:pt>
                <c:pt idx="207">
                  <c:v>177</c:v>
                </c:pt>
                <c:pt idx="208">
                  <c:v>178</c:v>
                </c:pt>
                <c:pt idx="209">
                  <c:v>179</c:v>
                </c:pt>
                <c:pt idx="210">
                  <c:v>180</c:v>
                </c:pt>
                <c:pt idx="211">
                  <c:v>181</c:v>
                </c:pt>
                <c:pt idx="212">
                  <c:v>182</c:v>
                </c:pt>
                <c:pt idx="213">
                  <c:v>183</c:v>
                </c:pt>
                <c:pt idx="214">
                  <c:v>184</c:v>
                </c:pt>
                <c:pt idx="215">
                  <c:v>185</c:v>
                </c:pt>
                <c:pt idx="216">
                  <c:v>186</c:v>
                </c:pt>
                <c:pt idx="217">
                  <c:v>187</c:v>
                </c:pt>
                <c:pt idx="218">
                  <c:v>188</c:v>
                </c:pt>
                <c:pt idx="219">
                  <c:v>189</c:v>
                </c:pt>
                <c:pt idx="220">
                  <c:v>190</c:v>
                </c:pt>
                <c:pt idx="221">
                  <c:v>191</c:v>
                </c:pt>
                <c:pt idx="222">
                  <c:v>192</c:v>
                </c:pt>
                <c:pt idx="223">
                  <c:v>193</c:v>
                </c:pt>
                <c:pt idx="224">
                  <c:v>194</c:v>
                </c:pt>
                <c:pt idx="225">
                  <c:v>195</c:v>
                </c:pt>
                <c:pt idx="226">
                  <c:v>196</c:v>
                </c:pt>
                <c:pt idx="227">
                  <c:v>197</c:v>
                </c:pt>
                <c:pt idx="228">
                  <c:v>198</c:v>
                </c:pt>
                <c:pt idx="229">
                  <c:v>199</c:v>
                </c:pt>
                <c:pt idx="230">
                  <c:v>200</c:v>
                </c:pt>
                <c:pt idx="231">
                  <c:v>201</c:v>
                </c:pt>
                <c:pt idx="232">
                  <c:v>202</c:v>
                </c:pt>
                <c:pt idx="233">
                  <c:v>203</c:v>
                </c:pt>
                <c:pt idx="234">
                  <c:v>204</c:v>
                </c:pt>
                <c:pt idx="235">
                  <c:v>205</c:v>
                </c:pt>
                <c:pt idx="236">
                  <c:v>206</c:v>
                </c:pt>
                <c:pt idx="237">
                  <c:v>207</c:v>
                </c:pt>
                <c:pt idx="238">
                  <c:v>208</c:v>
                </c:pt>
                <c:pt idx="239">
                  <c:v>209</c:v>
                </c:pt>
                <c:pt idx="240">
                  <c:v>210</c:v>
                </c:pt>
                <c:pt idx="241">
                  <c:v>211</c:v>
                </c:pt>
                <c:pt idx="242">
                  <c:v>212</c:v>
                </c:pt>
                <c:pt idx="243">
                  <c:v>213</c:v>
                </c:pt>
                <c:pt idx="244">
                  <c:v>214</c:v>
                </c:pt>
                <c:pt idx="245">
                  <c:v>215</c:v>
                </c:pt>
                <c:pt idx="246">
                  <c:v>216</c:v>
                </c:pt>
                <c:pt idx="247">
                  <c:v>217</c:v>
                </c:pt>
                <c:pt idx="248">
                  <c:v>218</c:v>
                </c:pt>
                <c:pt idx="249">
                  <c:v>219</c:v>
                </c:pt>
                <c:pt idx="250">
                  <c:v>220</c:v>
                </c:pt>
                <c:pt idx="251">
                  <c:v>221</c:v>
                </c:pt>
                <c:pt idx="252">
                  <c:v>222</c:v>
                </c:pt>
                <c:pt idx="253">
                  <c:v>223</c:v>
                </c:pt>
                <c:pt idx="254">
                  <c:v>224</c:v>
                </c:pt>
                <c:pt idx="255">
                  <c:v>225</c:v>
                </c:pt>
                <c:pt idx="256">
                  <c:v>226</c:v>
                </c:pt>
                <c:pt idx="257">
                  <c:v>227</c:v>
                </c:pt>
                <c:pt idx="258">
                  <c:v>228</c:v>
                </c:pt>
                <c:pt idx="259">
                  <c:v>229</c:v>
                </c:pt>
                <c:pt idx="260">
                  <c:v>230</c:v>
                </c:pt>
                <c:pt idx="261">
                  <c:v>231</c:v>
                </c:pt>
                <c:pt idx="262">
                  <c:v>232</c:v>
                </c:pt>
                <c:pt idx="263">
                  <c:v>233</c:v>
                </c:pt>
              </c:numCache>
            </c:numRef>
          </c:xVal>
          <c:yVal>
            <c:numRef>
              <c:f>Cryo!$AK$4:$AK$267</c:f>
              <c:numCache>
                <c:formatCode>0.00</c:formatCode>
                <c:ptCount val="264"/>
                <c:pt idx="0">
                  <c:v>7.9410885111220528</c:v>
                </c:pt>
                <c:pt idx="1">
                  <c:v>8.1215633439287025</c:v>
                </c:pt>
                <c:pt idx="2">
                  <c:v>8.5992127456215766</c:v>
                </c:pt>
                <c:pt idx="3">
                  <c:v>8.9075751575270203</c:v>
                </c:pt>
                <c:pt idx="4">
                  <c:v>9.1611495226341688</c:v>
                </c:pt>
                <c:pt idx="5">
                  <c:v>9.6809627170069152</c:v>
                </c:pt>
                <c:pt idx="6">
                  <c:v>10.057338823161112</c:v>
                </c:pt>
                <c:pt idx="7">
                  <c:v>9.1855628718393945</c:v>
                </c:pt>
                <c:pt idx="8">
                  <c:v>8.9983073228592243</c:v>
                </c:pt>
                <c:pt idx="9">
                  <c:v>12.130124502528902</c:v>
                </c:pt>
                <c:pt idx="10">
                  <c:v>14.639847772900522</c:v>
                </c:pt>
                <c:pt idx="11">
                  <c:v>17.340597262483534</c:v>
                </c:pt>
                <c:pt idx="12">
                  <c:v>15.117635085641346</c:v>
                </c:pt>
                <c:pt idx="13">
                  <c:v>17.378503655895667</c:v>
                </c:pt>
                <c:pt idx="14">
                  <c:v>16.599035574207623</c:v>
                </c:pt>
                <c:pt idx="15">
                  <c:v>17.569415714022433</c:v>
                </c:pt>
                <c:pt idx="16">
                  <c:v>17.6739502473696</c:v>
                </c:pt>
                <c:pt idx="17">
                  <c:v>16.847037147120613</c:v>
                </c:pt>
                <c:pt idx="18">
                  <c:v>17.557287506675994</c:v>
                </c:pt>
                <c:pt idx="19">
                  <c:v>14.817287585528025</c:v>
                </c:pt>
                <c:pt idx="20">
                  <c:v>11.300748873858092</c:v>
                </c:pt>
                <c:pt idx="21">
                  <c:v>11.189857979645554</c:v>
                </c:pt>
                <c:pt idx="22">
                  <c:v>11.226129679837564</c:v>
                </c:pt>
                <c:pt idx="23">
                  <c:v>11.852503097220096</c:v>
                </c:pt>
                <c:pt idx="24">
                  <c:v>15.381156105137096</c:v>
                </c:pt>
                <c:pt idx="25">
                  <c:v>17.738571017294085</c:v>
                </c:pt>
                <c:pt idx="26">
                  <c:v>17.327548612917553</c:v>
                </c:pt>
                <c:pt idx="27">
                  <c:v>12.536362176510538</c:v>
                </c:pt>
                <c:pt idx="28">
                  <c:v>12.247180913775354</c:v>
                </c:pt>
                <c:pt idx="29">
                  <c:v>12.106407840257107</c:v>
                </c:pt>
                <c:pt idx="30">
                  <c:v>18.631542669763338</c:v>
                </c:pt>
                <c:pt idx="31">
                  <c:v>23.009062736016183</c:v>
                </c:pt>
                <c:pt idx="32">
                  <c:v>22.882130299752589</c:v>
                </c:pt>
                <c:pt idx="33">
                  <c:v>22.545792199673233</c:v>
                </c:pt>
                <c:pt idx="34">
                  <c:v>20.987223398698227</c:v>
                </c:pt>
                <c:pt idx="35">
                  <c:v>21.479322682548652</c:v>
                </c:pt>
                <c:pt idx="36">
                  <c:v>21.267329660632122</c:v>
                </c:pt>
                <c:pt idx="37">
                  <c:v>21.568758298849907</c:v>
                </c:pt>
                <c:pt idx="38">
                  <c:v>21.624410787535631</c:v>
                </c:pt>
                <c:pt idx="39">
                  <c:v>22.385869987193601</c:v>
                </c:pt>
                <c:pt idx="40">
                  <c:v>21.787727847919008</c:v>
                </c:pt>
                <c:pt idx="41">
                  <c:v>22.747453508261323</c:v>
                </c:pt>
                <c:pt idx="42">
                  <c:v>23.659720391414965</c:v>
                </c:pt>
                <c:pt idx="43">
                  <c:v>24.223916487771401</c:v>
                </c:pt>
                <c:pt idx="44">
                  <c:v>27.155748432983255</c:v>
                </c:pt>
                <c:pt idx="45">
                  <c:v>27.408951436235377</c:v>
                </c:pt>
                <c:pt idx="46">
                  <c:v>22.778909043235444</c:v>
                </c:pt>
                <c:pt idx="47">
                  <c:v>27.21710522851766</c:v>
                </c:pt>
                <c:pt idx="48">
                  <c:v>26.479445016751804</c:v>
                </c:pt>
                <c:pt idx="49">
                  <c:v>27.131020930404965</c:v>
                </c:pt>
                <c:pt idx="50">
                  <c:v>26.9667080691564</c:v>
                </c:pt>
                <c:pt idx="51">
                  <c:v>27.301569098540384</c:v>
                </c:pt>
                <c:pt idx="52">
                  <c:v>27.002506088483489</c:v>
                </c:pt>
                <c:pt idx="53">
                  <c:v>25.547849306604608</c:v>
                </c:pt>
                <c:pt idx="54">
                  <c:v>26.875643197169083</c:v>
                </c:pt>
                <c:pt idx="55">
                  <c:v>26.789996562806049</c:v>
                </c:pt>
                <c:pt idx="56">
                  <c:v>26.503520420325987</c:v>
                </c:pt>
                <c:pt idx="57">
                  <c:v>26.102149366787799</c:v>
                </c:pt>
                <c:pt idx="58">
                  <c:v>27.024073036551314</c:v>
                </c:pt>
                <c:pt idx="59">
                  <c:v>27.361083237287367</c:v>
                </c:pt>
                <c:pt idx="60">
                  <c:v>27.073858706149107</c:v>
                </c:pt>
                <c:pt idx="61">
                  <c:v>23.368789186855683</c:v>
                </c:pt>
                <c:pt idx="62">
                  <c:v>26.767197135416666</c:v>
                </c:pt>
                <c:pt idx="63">
                  <c:v>26.076494503439427</c:v>
                </c:pt>
                <c:pt idx="64">
                  <c:v>26.490860942557621</c:v>
                </c:pt>
                <c:pt idx="65">
                  <c:v>25.634680188463793</c:v>
                </c:pt>
                <c:pt idx="66">
                  <c:v>27.408694617959021</c:v>
                </c:pt>
                <c:pt idx="67">
                  <c:v>25.844646149813531</c:v>
                </c:pt>
                <c:pt idx="68">
                  <c:v>27.456162829533181</c:v>
                </c:pt>
                <c:pt idx="69">
                  <c:v>26.590371959602805</c:v>
                </c:pt>
                <c:pt idx="70">
                  <c:v>25.52991352728219</c:v>
                </c:pt>
                <c:pt idx="71">
                  <c:v>25.848870997290419</c:v>
                </c:pt>
                <c:pt idx="72">
                  <c:v>22.365724919770884</c:v>
                </c:pt>
              </c:numCache>
            </c:numRef>
          </c:yVal>
        </c:ser>
        <c:axId val="94470528"/>
        <c:axId val="94472832"/>
      </c:scatterChart>
      <c:valAx>
        <c:axId val="94470528"/>
        <c:scaling>
          <c:orientation val="minMax"/>
          <c:max val="210"/>
          <c:min val="-3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Days since beginning of Run</a:t>
                </a:r>
              </a:p>
            </c:rich>
          </c:tx>
          <c:layout>
            <c:manualLayout>
              <c:xMode val="edge"/>
              <c:yMode val="edge"/>
              <c:x val="0.38571495229762964"/>
              <c:y val="0.91402809942874785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472832"/>
        <c:crosses val="autoZero"/>
        <c:crossBetween val="midCat"/>
        <c:majorUnit val="20"/>
      </c:valAx>
      <c:valAx>
        <c:axId val="9447283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MW      </a:t>
                </a:r>
              </a:p>
            </c:rich>
          </c:tx>
          <c:layout>
            <c:manualLayout>
              <c:xMode val="edge"/>
              <c:yMode val="edge"/>
              <c:x val="2.3809523809523812E-2"/>
              <c:y val="0.44343938908088981"/>
            </c:manualLayout>
          </c:layout>
          <c:spPr>
            <a:noFill/>
            <a:ln w="25400">
              <a:noFill/>
            </a:ln>
          </c:spPr>
        </c:title>
        <c:numFmt formatCode="0.00" sourceLinked="1"/>
        <c:tickLblPos val="low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470528"/>
        <c:crosses val="autoZero"/>
        <c:crossBetween val="midCat"/>
      </c:valAx>
      <c:spPr>
        <a:solidFill>
          <a:srgbClr val="FFFF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7317460317460317"/>
          <c:y val="8.1447963800904979E-2"/>
          <c:w val="0.19134391534391537"/>
          <c:h val="0.13434923575729527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RHIC Cryo Operations FY09-11</a:t>
            </a:r>
          </a:p>
        </c:rich>
      </c:tx>
      <c:layout>
        <c:manualLayout>
          <c:xMode val="edge"/>
          <c:yMode val="edge"/>
          <c:x val="0.22893481717011138"/>
          <c:y val="4.081632653061229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824589295177538"/>
          <c:y val="0.16024235065854864"/>
          <c:w val="0.80445151033386364"/>
          <c:h val="0.68027361526009644"/>
        </c:manualLayout>
      </c:layout>
      <c:scatterChart>
        <c:scatterStyle val="lineMarker"/>
        <c:ser>
          <c:idx val="2"/>
          <c:order val="0"/>
          <c:tx>
            <c:strRef>
              <c:f>Cryo!$AC$3</c:f>
              <c:strCache>
                <c:ptCount val="1"/>
                <c:pt idx="0">
                  <c:v>RHIC Cryo 09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square"/>
            <c:size val="2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Cryo!$Y$4:$Y$191</c:f>
              <c:numCache>
                <c:formatCode>General</c:formatCode>
                <c:ptCount val="188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</c:numCache>
            </c:numRef>
          </c:xVal>
          <c:yVal>
            <c:numRef>
              <c:f>Cryo!$AC$4:$AC$191</c:f>
              <c:numCache>
                <c:formatCode>0.00</c:formatCode>
                <c:ptCount val="188"/>
                <c:pt idx="0">
                  <c:v>0.36583231371374764</c:v>
                </c:pt>
                <c:pt idx="1">
                  <c:v>0.35559797154893658</c:v>
                </c:pt>
                <c:pt idx="2">
                  <c:v>0.36086653822549614</c:v>
                </c:pt>
                <c:pt idx="3">
                  <c:v>0.36692236199165662</c:v>
                </c:pt>
                <c:pt idx="4">
                  <c:v>0.3612298876514658</c:v>
                </c:pt>
                <c:pt idx="5">
                  <c:v>0.35911034933330965</c:v>
                </c:pt>
                <c:pt idx="6">
                  <c:v>0.36177491179042026</c:v>
                </c:pt>
                <c:pt idx="7">
                  <c:v>1.2920100005103139</c:v>
                </c:pt>
                <c:pt idx="8">
                  <c:v>2.0248252344533793</c:v>
                </c:pt>
                <c:pt idx="9">
                  <c:v>2.2571266341232907</c:v>
                </c:pt>
                <c:pt idx="10">
                  <c:v>2.537147925070546</c:v>
                </c:pt>
                <c:pt idx="11">
                  <c:v>2.9112767173439331</c:v>
                </c:pt>
                <c:pt idx="12">
                  <c:v>2.9432514668292598</c:v>
                </c:pt>
                <c:pt idx="13">
                  <c:v>2.9496100817837281</c:v>
                </c:pt>
                <c:pt idx="14">
                  <c:v>2.9118217414828882</c:v>
                </c:pt>
                <c:pt idx="15">
                  <c:v>2.8679170191782251</c:v>
                </c:pt>
                <c:pt idx="16">
                  <c:v>2.8957132502649015</c:v>
                </c:pt>
                <c:pt idx="17">
                  <c:v>2.8467216359966643</c:v>
                </c:pt>
                <c:pt idx="18">
                  <c:v>2.828009140559228</c:v>
                </c:pt>
                <c:pt idx="19">
                  <c:v>2.8728222364288145</c:v>
                </c:pt>
                <c:pt idx="20">
                  <c:v>2.8692493004067803</c:v>
                </c:pt>
                <c:pt idx="21">
                  <c:v>2.8754867988859267</c:v>
                </c:pt>
                <c:pt idx="22">
                  <c:v>2.8303103535903698</c:v>
                </c:pt>
                <c:pt idx="23">
                  <c:v>2.8277669076085821</c:v>
                </c:pt>
                <c:pt idx="24">
                  <c:v>2.8165636336411839</c:v>
                </c:pt>
                <c:pt idx="25">
                  <c:v>2.8505368049693458</c:v>
                </c:pt>
                <c:pt idx="26">
                  <c:v>2.9264162767593342</c:v>
                </c:pt>
                <c:pt idx="27">
                  <c:v>2.9087332713621472</c:v>
                </c:pt>
                <c:pt idx="28">
                  <c:v>2.935015546507282</c:v>
                </c:pt>
                <c:pt idx="29">
                  <c:v>2.9542730660836725</c:v>
                </c:pt>
                <c:pt idx="30">
                  <c:v>2.9761345898795111</c:v>
                </c:pt>
                <c:pt idx="31">
                  <c:v>5.0983374704927495</c:v>
                </c:pt>
                <c:pt idx="32">
                  <c:v>7.4712518755683464</c:v>
                </c:pt>
                <c:pt idx="33">
                  <c:v>7.5955173792499524</c:v>
                </c:pt>
                <c:pt idx="34">
                  <c:v>6.9304668132502236</c:v>
                </c:pt>
                <c:pt idx="35">
                  <c:v>6.3848370919191737</c:v>
                </c:pt>
                <c:pt idx="36">
                  <c:v>6.6776361710130274</c:v>
                </c:pt>
                <c:pt idx="37">
                  <c:v>5.7831910007511427</c:v>
                </c:pt>
                <c:pt idx="38">
                  <c:v>5.0986402616810569</c:v>
                </c:pt>
                <c:pt idx="39">
                  <c:v>5.0437139401219815</c:v>
                </c:pt>
                <c:pt idx="40">
                  <c:v>5.0338429473831416</c:v>
                </c:pt>
                <c:pt idx="41">
                  <c:v>5.0225185569404198</c:v>
                </c:pt>
                <c:pt idx="42">
                  <c:v>5.0224579987027589</c:v>
                </c:pt>
                <c:pt idx="43">
                  <c:v>5.0143431948561066</c:v>
                </c:pt>
                <c:pt idx="44">
                  <c:v>5.0346907627104036</c:v>
                </c:pt>
                <c:pt idx="45">
                  <c:v>5.0456518037271536</c:v>
                </c:pt>
                <c:pt idx="46">
                  <c:v>5.053584932860824</c:v>
                </c:pt>
                <c:pt idx="47">
                  <c:v>5.0401410040999481</c:v>
                </c:pt>
                <c:pt idx="48">
                  <c:v>5.0188850626807247</c:v>
                </c:pt>
                <c:pt idx="49">
                  <c:v>5.0214890669001742</c:v>
                </c:pt>
                <c:pt idx="50">
                  <c:v>5.0293616377961827</c:v>
                </c:pt>
                <c:pt idx="51">
                  <c:v>5.2077662059472676</c:v>
                </c:pt>
                <c:pt idx="52">
                  <c:v>5.0632141131923376</c:v>
                </c:pt>
                <c:pt idx="53">
                  <c:v>5.0566128447439036</c:v>
                </c:pt>
                <c:pt idx="54">
                  <c:v>5.0564311700309181</c:v>
                </c:pt>
                <c:pt idx="55">
                  <c:v>5.0197938567889659</c:v>
                </c:pt>
                <c:pt idx="56">
                  <c:v>5.0405047740692348</c:v>
                </c:pt>
                <c:pt idx="57">
                  <c:v>5.0287560554195663</c:v>
                </c:pt>
                <c:pt idx="58">
                  <c:v>5.0695117493658257</c:v>
                </c:pt>
                <c:pt idx="59">
                  <c:v>4.9835796101240106</c:v>
                </c:pt>
                <c:pt idx="60">
                  <c:v>5.0237297216936536</c:v>
                </c:pt>
                <c:pt idx="61">
                  <c:v>4.9995064266290115</c:v>
                </c:pt>
                <c:pt idx="62">
                  <c:v>4.9856991484421682</c:v>
                </c:pt>
                <c:pt idx="63">
                  <c:v>5.034812299729043</c:v>
                </c:pt>
                <c:pt idx="64">
                  <c:v>5.1139614958094421</c:v>
                </c:pt>
                <c:pt idx="65">
                  <c:v>5.1773663911844583</c:v>
                </c:pt>
                <c:pt idx="66">
                  <c:v>5.1495701600977819</c:v>
                </c:pt>
                <c:pt idx="67">
                  <c:v>5.1662842336923855</c:v>
                </c:pt>
                <c:pt idx="68">
                  <c:v>5.1400625167849103</c:v>
                </c:pt>
                <c:pt idx="69">
                  <c:v>5.0936139279551442</c:v>
                </c:pt>
                <c:pt idx="70">
                  <c:v>5.0399597499302802</c:v>
                </c:pt>
                <c:pt idx="71">
                  <c:v>5.0896780630504574</c:v>
                </c:pt>
                <c:pt idx="72">
                  <c:v>5.1062100413887563</c:v>
                </c:pt>
                <c:pt idx="73">
                  <c:v>5.1379425579234361</c:v>
                </c:pt>
                <c:pt idx="74">
                  <c:v>5.1358839983862605</c:v>
                </c:pt>
                <c:pt idx="75">
                  <c:v>5.0779899026384498</c:v>
                </c:pt>
                <c:pt idx="76">
                  <c:v>5.0893748513188308</c:v>
                </c:pt>
                <c:pt idx="77">
                  <c:v>5.1522347225548923</c:v>
                </c:pt>
                <c:pt idx="78">
                  <c:v>5.176820946502187</c:v>
                </c:pt>
                <c:pt idx="79">
                  <c:v>5.1430298704303299</c:v>
                </c:pt>
                <c:pt idx="80">
                  <c:v>5.1228635567456964</c:v>
                </c:pt>
                <c:pt idx="81">
                  <c:v>5.1206229019522196</c:v>
                </c:pt>
                <c:pt idx="82">
                  <c:v>5.0948856509460354</c:v>
                </c:pt>
                <c:pt idx="83">
                  <c:v>5.1283137981352418</c:v>
                </c:pt>
                <c:pt idx="84">
                  <c:v>5.103424362456324</c:v>
                </c:pt>
                <c:pt idx="85">
                  <c:v>5.1381852114174</c:v>
                </c:pt>
                <c:pt idx="86">
                  <c:v>5.1392752596953093</c:v>
                </c:pt>
                <c:pt idx="87">
                  <c:v>5.1209256931405269</c:v>
                </c:pt>
                <c:pt idx="88">
                  <c:v>5.1436960110446082</c:v>
                </c:pt>
                <c:pt idx="89">
                  <c:v>5.0623053190840945</c:v>
                </c:pt>
                <c:pt idx="90">
                  <c:v>5.1178977812574455</c:v>
                </c:pt>
                <c:pt idx="91">
                  <c:v>5.1450888505108248</c:v>
                </c:pt>
                <c:pt idx="92">
                  <c:v>5.1724611739338702</c:v>
                </c:pt>
                <c:pt idx="93">
                  <c:v>4.9356784646769984</c:v>
                </c:pt>
                <c:pt idx="94">
                  <c:v>5.1249225368261904</c:v>
                </c:pt>
                <c:pt idx="95">
                  <c:v>5.1736117804494404</c:v>
                </c:pt>
                <c:pt idx="96">
                  <c:v>5.1275870992833017</c:v>
                </c:pt>
                <c:pt idx="97">
                  <c:v>5.1415154939454712</c:v>
                </c:pt>
                <c:pt idx="98">
                  <c:v>5.1960788866218941</c:v>
                </c:pt>
                <c:pt idx="99">
                  <c:v>5.1510841160393221</c:v>
                </c:pt>
                <c:pt idx="100">
                  <c:v>5.1296464999071159</c:v>
                </c:pt>
                <c:pt idx="101">
                  <c:v>5.1225002073197272</c:v>
                </c:pt>
                <c:pt idx="102">
                  <c:v>5.0889509436551998</c:v>
                </c:pt>
                <c:pt idx="103">
                  <c:v>5.1314022682559832</c:v>
                </c:pt>
                <c:pt idx="104">
                  <c:v>5.0075005345436603</c:v>
                </c:pt>
                <c:pt idx="105">
                  <c:v>4.8955279325640388</c:v>
                </c:pt>
                <c:pt idx="106">
                  <c:v>5.072600219486568</c:v>
                </c:pt>
                <c:pt idx="107">
                  <c:v>5.1082694420125714</c:v>
                </c:pt>
                <c:pt idx="108">
                  <c:v>5.1322500835832479</c:v>
                </c:pt>
                <c:pt idx="109">
                  <c:v>5.0974900757088024</c:v>
                </c:pt>
                <c:pt idx="110">
                  <c:v>5.0501335338574282</c:v>
                </c:pt>
                <c:pt idx="111">
                  <c:v>5.0031399208887075</c:v>
                </c:pt>
                <c:pt idx="112">
                  <c:v>4.9818839794694849</c:v>
                </c:pt>
                <c:pt idx="113">
                  <c:v>4.9941773017147915</c:v>
                </c:pt>
                <c:pt idx="114">
                  <c:v>5.0530399087218694</c:v>
                </c:pt>
                <c:pt idx="115">
                  <c:v>5.06787667694896</c:v>
                </c:pt>
                <c:pt idx="116">
                  <c:v>5.0593985236763395</c:v>
                </c:pt>
                <c:pt idx="117">
                  <c:v>5.0732663601008463</c:v>
                </c:pt>
                <c:pt idx="118">
                  <c:v>5.0359019274636365</c:v>
                </c:pt>
                <c:pt idx="119">
                  <c:v>5.0391720722973634</c:v>
                </c:pt>
                <c:pt idx="120">
                  <c:v>5.0480741332336194</c:v>
                </c:pt>
                <c:pt idx="121">
                  <c:v>5.0389298393467152</c:v>
                </c:pt>
                <c:pt idx="122">
                  <c:v>5.027302657715687</c:v>
                </c:pt>
                <c:pt idx="123">
                  <c:v>5.0306333607870775</c:v>
                </c:pt>
                <c:pt idx="124">
                  <c:v>5.0360234644822777</c:v>
                </c:pt>
                <c:pt idx="125">
                  <c:v>5.0403226788129327</c:v>
                </c:pt>
                <c:pt idx="126">
                  <c:v>5.050375346264758</c:v>
                </c:pt>
                <c:pt idx="127">
                  <c:v>5.0781715773514344</c:v>
                </c:pt>
                <c:pt idx="128">
                  <c:v>5.1218340667054489</c:v>
                </c:pt>
                <c:pt idx="129">
                  <c:v>5.0754464566566631</c:v>
                </c:pt>
                <c:pt idx="130">
                  <c:v>5.0690272834645338</c:v>
                </c:pt>
                <c:pt idx="131">
                  <c:v>5.0702990064554276</c:v>
                </c:pt>
                <c:pt idx="132">
                  <c:v>5.0920394137759413</c:v>
                </c:pt>
                <c:pt idx="133">
                  <c:v>5.0841668428799327</c:v>
                </c:pt>
                <c:pt idx="134">
                  <c:v>5.0851357746825183</c:v>
                </c:pt>
                <c:pt idx="135">
                  <c:v>5.1912338070656485</c:v>
                </c:pt>
                <c:pt idx="136">
                  <c:v>5.095794024510961</c:v>
                </c:pt>
                <c:pt idx="137">
                  <c:v>5.0984585869680714</c:v>
                </c:pt>
                <c:pt idx="138">
                  <c:v>5.1448461970168609</c:v>
                </c:pt>
                <c:pt idx="139">
                  <c:v>5.1139009375717794</c:v>
                </c:pt>
                <c:pt idx="140">
                  <c:v>5.1010020329498609</c:v>
                </c:pt>
                <c:pt idx="141">
                  <c:v>5.1295855211261356</c:v>
                </c:pt>
                <c:pt idx="142">
                  <c:v>5.1037877118822923</c:v>
                </c:pt>
                <c:pt idx="143">
                  <c:v>5.1197750866249567</c:v>
                </c:pt>
                <c:pt idx="144">
                  <c:v>5.1192906207236639</c:v>
                </c:pt>
                <c:pt idx="145">
                  <c:v>5.058005684210122</c:v>
                </c:pt>
                <c:pt idx="146">
                  <c:v>5.0619419696581254</c:v>
                </c:pt>
                <c:pt idx="147">
                  <c:v>5.0963996068875774</c:v>
                </c:pt>
                <c:pt idx="148">
                  <c:v>5.268082210658223</c:v>
                </c:pt>
                <c:pt idx="149">
                  <c:v>5.1113574915899935</c:v>
                </c:pt>
                <c:pt idx="150">
                  <c:v>5.1141431705224276</c:v>
                </c:pt>
                <c:pt idx="151">
                  <c:v>5.1430294498870115</c:v>
                </c:pt>
                <c:pt idx="152">
                  <c:v>5.1126897728185483</c:v>
                </c:pt>
                <c:pt idx="153">
                  <c:v>5.1157176847016306</c:v>
                </c:pt>
                <c:pt idx="154">
                  <c:v>5.1232269061716682</c:v>
                </c:pt>
                <c:pt idx="155">
                  <c:v>5.1454517793934755</c:v>
                </c:pt>
                <c:pt idx="156">
                  <c:v>5.1607730135218635</c:v>
                </c:pt>
                <c:pt idx="157">
                  <c:v>5.2740169179490604</c:v>
                </c:pt>
                <c:pt idx="158">
                  <c:v>5.1747619664216913</c:v>
                </c:pt>
                <c:pt idx="159">
                  <c:v>5.1850568668241657</c:v>
                </c:pt>
                <c:pt idx="160">
                  <c:v>5.196623490217533</c:v>
                </c:pt>
                <c:pt idx="161">
                  <c:v>5.2107335595926854</c:v>
                </c:pt>
                <c:pt idx="162">
                  <c:v>5.2170316163094901</c:v>
                </c:pt>
                <c:pt idx="163">
                  <c:v>5.2235113477392821</c:v>
                </c:pt>
                <c:pt idx="164">
                  <c:v>5.2321106174872298</c:v>
                </c:pt>
                <c:pt idx="165">
                  <c:v>5.2424055178897033</c:v>
                </c:pt>
                <c:pt idx="166">
                  <c:v>5.2416182608001032</c:v>
                </c:pt>
                <c:pt idx="167">
                  <c:v>5.2497936228844218</c:v>
                </c:pt>
                <c:pt idx="168">
                  <c:v>5.2301121956444003</c:v>
                </c:pt>
                <c:pt idx="169">
                  <c:v>5.2493091569831281</c:v>
                </c:pt>
                <c:pt idx="170">
                  <c:v>5.2387114653923472</c:v>
                </c:pt>
                <c:pt idx="171">
                  <c:v>5.2487641328441734</c:v>
                </c:pt>
                <c:pt idx="172">
                  <c:v>5.2328373163391708</c:v>
                </c:pt>
                <c:pt idx="173">
                  <c:v>5.2509442293999884</c:v>
                </c:pt>
                <c:pt idx="174">
                  <c:v>5.2503992052610373</c:v>
                </c:pt>
                <c:pt idx="175">
                  <c:v>5.2351385293703103</c:v>
                </c:pt>
                <c:pt idx="176">
                  <c:v>5.2021347103880542</c:v>
                </c:pt>
                <c:pt idx="177">
                  <c:v>5.1905075287570259</c:v>
                </c:pt>
                <c:pt idx="178">
                  <c:v>5.1883879904388701</c:v>
                </c:pt>
                <c:pt idx="179">
                  <c:v>5.1883879904388701</c:v>
                </c:pt>
                <c:pt idx="180">
                  <c:v>5.3342122267280105</c:v>
                </c:pt>
                <c:pt idx="181">
                  <c:v>5.312350702932175</c:v>
                </c:pt>
                <c:pt idx="182">
                  <c:v>5.2213316717267819</c:v>
                </c:pt>
                <c:pt idx="183">
                  <c:v>5.2223006035293693</c:v>
                </c:pt>
                <c:pt idx="184">
                  <c:v>5.2127929602164969</c:v>
                </c:pt>
                <c:pt idx="185">
                  <c:v>6.1293418872248688</c:v>
                </c:pt>
                <c:pt idx="186">
                  <c:v>4.219758558498202</c:v>
                </c:pt>
                <c:pt idx="187">
                  <c:v>1.1539977768795191</c:v>
                </c:pt>
              </c:numCache>
            </c:numRef>
          </c:yVal>
        </c:ser>
        <c:ser>
          <c:idx val="1"/>
          <c:order val="1"/>
          <c:tx>
            <c:strRef>
              <c:f>Cryo!$AD$3</c:f>
              <c:strCache>
                <c:ptCount val="1"/>
                <c:pt idx="0">
                  <c:v>RHIC Cryo 10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2"/>
            <c:spPr>
              <a:solidFill>
                <a:srgbClr val="C00000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Cryo!$Y$4:$Y$267</c:f>
              <c:numCache>
                <c:formatCode>General</c:formatCode>
                <c:ptCount val="264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  <c:pt idx="200">
                  <c:v>170</c:v>
                </c:pt>
                <c:pt idx="201">
                  <c:v>171</c:v>
                </c:pt>
                <c:pt idx="202">
                  <c:v>172</c:v>
                </c:pt>
                <c:pt idx="203">
                  <c:v>173</c:v>
                </c:pt>
                <c:pt idx="204">
                  <c:v>174</c:v>
                </c:pt>
                <c:pt idx="205">
                  <c:v>175</c:v>
                </c:pt>
                <c:pt idx="206">
                  <c:v>176</c:v>
                </c:pt>
                <c:pt idx="207">
                  <c:v>177</c:v>
                </c:pt>
                <c:pt idx="208">
                  <c:v>178</c:v>
                </c:pt>
                <c:pt idx="209">
                  <c:v>179</c:v>
                </c:pt>
                <c:pt idx="210">
                  <c:v>180</c:v>
                </c:pt>
                <c:pt idx="211">
                  <c:v>181</c:v>
                </c:pt>
                <c:pt idx="212">
                  <c:v>182</c:v>
                </c:pt>
                <c:pt idx="213">
                  <c:v>183</c:v>
                </c:pt>
                <c:pt idx="214">
                  <c:v>184</c:v>
                </c:pt>
                <c:pt idx="215">
                  <c:v>185</c:v>
                </c:pt>
                <c:pt idx="216">
                  <c:v>186</c:v>
                </c:pt>
                <c:pt idx="217">
                  <c:v>187</c:v>
                </c:pt>
                <c:pt idx="218">
                  <c:v>188</c:v>
                </c:pt>
                <c:pt idx="219">
                  <c:v>189</c:v>
                </c:pt>
                <c:pt idx="220">
                  <c:v>190</c:v>
                </c:pt>
                <c:pt idx="221">
                  <c:v>191</c:v>
                </c:pt>
                <c:pt idx="222">
                  <c:v>192</c:v>
                </c:pt>
                <c:pt idx="223">
                  <c:v>193</c:v>
                </c:pt>
                <c:pt idx="224">
                  <c:v>194</c:v>
                </c:pt>
                <c:pt idx="225">
                  <c:v>195</c:v>
                </c:pt>
                <c:pt idx="226">
                  <c:v>196</c:v>
                </c:pt>
                <c:pt idx="227">
                  <c:v>197</c:v>
                </c:pt>
                <c:pt idx="228">
                  <c:v>198</c:v>
                </c:pt>
                <c:pt idx="229">
                  <c:v>199</c:v>
                </c:pt>
                <c:pt idx="230">
                  <c:v>200</c:v>
                </c:pt>
                <c:pt idx="231">
                  <c:v>201</c:v>
                </c:pt>
                <c:pt idx="232">
                  <c:v>202</c:v>
                </c:pt>
                <c:pt idx="233">
                  <c:v>203</c:v>
                </c:pt>
                <c:pt idx="234">
                  <c:v>204</c:v>
                </c:pt>
                <c:pt idx="235">
                  <c:v>205</c:v>
                </c:pt>
                <c:pt idx="236">
                  <c:v>206</c:v>
                </c:pt>
                <c:pt idx="237">
                  <c:v>207</c:v>
                </c:pt>
                <c:pt idx="238">
                  <c:v>208</c:v>
                </c:pt>
                <c:pt idx="239">
                  <c:v>209</c:v>
                </c:pt>
                <c:pt idx="240">
                  <c:v>210</c:v>
                </c:pt>
                <c:pt idx="241">
                  <c:v>211</c:v>
                </c:pt>
                <c:pt idx="242">
                  <c:v>212</c:v>
                </c:pt>
                <c:pt idx="243">
                  <c:v>213</c:v>
                </c:pt>
                <c:pt idx="244">
                  <c:v>214</c:v>
                </c:pt>
                <c:pt idx="245">
                  <c:v>215</c:v>
                </c:pt>
                <c:pt idx="246">
                  <c:v>216</c:v>
                </c:pt>
                <c:pt idx="247">
                  <c:v>217</c:v>
                </c:pt>
                <c:pt idx="248">
                  <c:v>218</c:v>
                </c:pt>
                <c:pt idx="249">
                  <c:v>219</c:v>
                </c:pt>
                <c:pt idx="250">
                  <c:v>220</c:v>
                </c:pt>
                <c:pt idx="251">
                  <c:v>221</c:v>
                </c:pt>
                <c:pt idx="252">
                  <c:v>222</c:v>
                </c:pt>
                <c:pt idx="253">
                  <c:v>223</c:v>
                </c:pt>
                <c:pt idx="254">
                  <c:v>224</c:v>
                </c:pt>
                <c:pt idx="255">
                  <c:v>225</c:v>
                </c:pt>
                <c:pt idx="256">
                  <c:v>226</c:v>
                </c:pt>
                <c:pt idx="257">
                  <c:v>227</c:v>
                </c:pt>
                <c:pt idx="258">
                  <c:v>228</c:v>
                </c:pt>
                <c:pt idx="259">
                  <c:v>229</c:v>
                </c:pt>
                <c:pt idx="260">
                  <c:v>230</c:v>
                </c:pt>
                <c:pt idx="261">
                  <c:v>231</c:v>
                </c:pt>
                <c:pt idx="262">
                  <c:v>232</c:v>
                </c:pt>
                <c:pt idx="263">
                  <c:v>233</c:v>
                </c:pt>
              </c:numCache>
            </c:numRef>
          </c:xVal>
          <c:yVal>
            <c:numRef>
              <c:f>Cryo!$AD$4:$AD$267</c:f>
              <c:numCache>
                <c:formatCode>0.00</c:formatCode>
                <c:ptCount val="264"/>
                <c:pt idx="0">
                  <c:v>0.3767933547304978</c:v>
                </c:pt>
                <c:pt idx="1">
                  <c:v>1.0837502211920589</c:v>
                </c:pt>
                <c:pt idx="2">
                  <c:v>2.23066268426517</c:v>
                </c:pt>
                <c:pt idx="3">
                  <c:v>2.739049089434332</c:v>
                </c:pt>
                <c:pt idx="4">
                  <c:v>2.7910080573479892</c:v>
                </c:pt>
                <c:pt idx="5">
                  <c:v>2.8109317175386566</c:v>
                </c:pt>
                <c:pt idx="6">
                  <c:v>2.7271796748526596</c:v>
                </c:pt>
                <c:pt idx="7">
                  <c:v>2.7331749403811583</c:v>
                </c:pt>
                <c:pt idx="8">
                  <c:v>2.6439120980679545</c:v>
                </c:pt>
                <c:pt idx="9">
                  <c:v>2.6999890261425987</c:v>
                </c:pt>
                <c:pt idx="10">
                  <c:v>2.7191859874813269</c:v>
                </c:pt>
                <c:pt idx="11">
                  <c:v>2.6864239809063992</c:v>
                </c:pt>
                <c:pt idx="12">
                  <c:v>2.6175696852284731</c:v>
                </c:pt>
                <c:pt idx="13">
                  <c:v>2.6126644679778828</c:v>
                </c:pt>
                <c:pt idx="14">
                  <c:v>2.6126039097402205</c:v>
                </c:pt>
                <c:pt idx="15">
                  <c:v>2.6503312712600842</c:v>
                </c:pt>
                <c:pt idx="16">
                  <c:v>2.7254234859604716</c:v>
                </c:pt>
                <c:pt idx="17">
                  <c:v>2.7454077043888008</c:v>
                </c:pt>
                <c:pt idx="18">
                  <c:v>2.7712660718703059</c:v>
                </c:pt>
                <c:pt idx="19">
                  <c:v>2.7320243338655867</c:v>
                </c:pt>
                <c:pt idx="20">
                  <c:v>2.8912323612212592</c:v>
                </c:pt>
                <c:pt idx="21">
                  <c:v>2.9025567516639796</c:v>
                </c:pt>
                <c:pt idx="22">
                  <c:v>2.878454152531345</c:v>
                </c:pt>
                <c:pt idx="23">
                  <c:v>2.743288166070645</c:v>
                </c:pt>
                <c:pt idx="24">
                  <c:v>2.5487145484639138</c:v>
                </c:pt>
                <c:pt idx="25">
                  <c:v>2.5568293523105674</c:v>
                </c:pt>
                <c:pt idx="26">
                  <c:v>2.6136935374748131</c:v>
                </c:pt>
                <c:pt idx="27">
                  <c:v>2.6493623394574981</c:v>
                </c:pt>
                <c:pt idx="28">
                  <c:v>2.7018057732724472</c:v>
                </c:pt>
                <c:pt idx="29">
                  <c:v>2.7014424238464767</c:v>
                </c:pt>
                <c:pt idx="30">
                  <c:v>5.6167769636570553</c:v>
                </c:pt>
                <c:pt idx="31">
                  <c:v>7.3373576120985389</c:v>
                </c:pt>
                <c:pt idx="32">
                  <c:v>7.4813045430201708</c:v>
                </c:pt>
                <c:pt idx="33">
                  <c:v>6.1104472965311309</c:v>
                </c:pt>
                <c:pt idx="34">
                  <c:v>5.1189878295353539</c:v>
                </c:pt>
                <c:pt idx="35">
                  <c:v>5.120865134902866</c:v>
                </c:pt>
                <c:pt idx="36">
                  <c:v>5.1931111124331588</c:v>
                </c:pt>
                <c:pt idx="37">
                  <c:v>5.3817500227490536</c:v>
                </c:pt>
                <c:pt idx="38">
                  <c:v>5.078959254984353</c:v>
                </c:pt>
                <c:pt idx="39">
                  <c:v>4.9218106282524907</c:v>
                </c:pt>
                <c:pt idx="40">
                  <c:v>4.9014025021605319</c:v>
                </c:pt>
                <c:pt idx="41">
                  <c:v>4.9511813735183692</c:v>
                </c:pt>
                <c:pt idx="42">
                  <c:v>4.8618575524241869</c:v>
                </c:pt>
                <c:pt idx="43">
                  <c:v>4.8261281922038419</c:v>
                </c:pt>
                <c:pt idx="44">
                  <c:v>4.8485952983762948</c:v>
                </c:pt>
                <c:pt idx="45">
                  <c:v>4.8487164148516184</c:v>
                </c:pt>
                <c:pt idx="46">
                  <c:v>4.8461124106321698</c:v>
                </c:pt>
                <c:pt idx="47">
                  <c:v>4.831820666544032</c:v>
                </c:pt>
                <c:pt idx="48">
                  <c:v>4.7982714028795046</c:v>
                </c:pt>
                <c:pt idx="49">
                  <c:v>4.7397721452983959</c:v>
                </c:pt>
                <c:pt idx="50">
                  <c:v>4.7562439859423522</c:v>
                </c:pt>
                <c:pt idx="51">
                  <c:v>4.7859175223965345</c:v>
                </c:pt>
                <c:pt idx="52">
                  <c:v>4.8045694595963084</c:v>
                </c:pt>
                <c:pt idx="53">
                  <c:v>4.7888243178042922</c:v>
                </c:pt>
                <c:pt idx="54">
                  <c:v>4.82497758568827</c:v>
                </c:pt>
                <c:pt idx="55">
                  <c:v>4.8514415355463916</c:v>
                </c:pt>
                <c:pt idx="56">
                  <c:v>4.9066706482937734</c:v>
                </c:pt>
                <c:pt idx="57">
                  <c:v>4.9611125039515551</c:v>
                </c:pt>
                <c:pt idx="58">
                  <c:v>4.855377820994395</c:v>
                </c:pt>
                <c:pt idx="59">
                  <c:v>4.8791772083954044</c:v>
                </c:pt>
                <c:pt idx="60">
                  <c:v>4.9271393326233959</c:v>
                </c:pt>
                <c:pt idx="61">
                  <c:v>4.9361625100349764</c:v>
                </c:pt>
                <c:pt idx="62">
                  <c:v>4.9126659138222726</c:v>
                </c:pt>
                <c:pt idx="63">
                  <c:v>4.8757253888486938</c:v>
                </c:pt>
                <c:pt idx="64">
                  <c:v>4.893892860147175</c:v>
                </c:pt>
                <c:pt idx="65">
                  <c:v>4.8839007509330097</c:v>
                </c:pt>
                <c:pt idx="66">
                  <c:v>4.9100013513651612</c:v>
                </c:pt>
                <c:pt idx="67">
                  <c:v>4.8972235632185628</c:v>
                </c:pt>
                <c:pt idx="68">
                  <c:v>4.9475474587153565</c:v>
                </c:pt>
                <c:pt idx="69">
                  <c:v>4.9744353162371073</c:v>
                </c:pt>
                <c:pt idx="70">
                  <c:v>4.8873525704797212</c:v>
                </c:pt>
                <c:pt idx="71">
                  <c:v>4.8711229627864112</c:v>
                </c:pt>
                <c:pt idx="72">
                  <c:v>4.8759676217993402</c:v>
                </c:pt>
                <c:pt idx="73">
                  <c:v>4.8444773382153059</c:v>
                </c:pt>
                <c:pt idx="74">
                  <c:v>4.8511993025957443</c:v>
                </c:pt>
                <c:pt idx="75">
                  <c:v>4.9474263422400329</c:v>
                </c:pt>
                <c:pt idx="76">
                  <c:v>4.9588718491580757</c:v>
                </c:pt>
                <c:pt idx="77">
                  <c:v>4.9046722264509395</c:v>
                </c:pt>
                <c:pt idx="78">
                  <c:v>4.9439745226933214</c:v>
                </c:pt>
                <c:pt idx="79">
                  <c:v>4.9938745105264815</c:v>
                </c:pt>
                <c:pt idx="80">
                  <c:v>5.0337823891454789</c:v>
                </c:pt>
                <c:pt idx="81">
                  <c:v>5.0171292943318564</c:v>
                </c:pt>
                <c:pt idx="82">
                  <c:v>5.0411099359025346</c:v>
                </c:pt>
                <c:pt idx="83">
                  <c:v>5.0297249872221519</c:v>
                </c:pt>
                <c:pt idx="84">
                  <c:v>4.9638376246463274</c:v>
                </c:pt>
                <c:pt idx="85">
                  <c:v>5.0497697638881442</c:v>
                </c:pt>
                <c:pt idx="86">
                  <c:v>5.0898593172201245</c:v>
                </c:pt>
                <c:pt idx="87">
                  <c:v>4.8880187110939985</c:v>
                </c:pt>
                <c:pt idx="88">
                  <c:v>4.982913890053049</c:v>
                </c:pt>
                <c:pt idx="89">
                  <c:v>4.9024319922007784</c:v>
                </c:pt>
                <c:pt idx="90">
                  <c:v>4.9116969820196887</c:v>
                </c:pt>
                <c:pt idx="91">
                  <c:v>4.8998275674380105</c:v>
                </c:pt>
                <c:pt idx="92">
                  <c:v>4.8429028240361047</c:v>
                </c:pt>
                <c:pt idx="93">
                  <c:v>4.8598591305813539</c:v>
                </c:pt>
                <c:pt idx="94">
                  <c:v>4.8706389174284359</c:v>
                </c:pt>
                <c:pt idx="95">
                  <c:v>4.8584057328774755</c:v>
                </c:pt>
                <c:pt idx="96">
                  <c:v>5.0569766147131903</c:v>
                </c:pt>
                <c:pt idx="97">
                  <c:v>5.2950306264176366</c:v>
                </c:pt>
                <c:pt idx="98">
                  <c:v>4.9872131043837076</c:v>
                </c:pt>
                <c:pt idx="99">
                  <c:v>4.9709834966903976</c:v>
                </c:pt>
                <c:pt idx="100">
                  <c:v>4.8648249060696038</c:v>
                </c:pt>
                <c:pt idx="101">
                  <c:v>4.8535005156268856</c:v>
                </c:pt>
                <c:pt idx="102">
                  <c:v>4.969287866035871</c:v>
                </c:pt>
                <c:pt idx="103">
                  <c:v>4.9143619650201149</c:v>
                </c:pt>
                <c:pt idx="104">
                  <c:v>4.8808732595932476</c:v>
                </c:pt>
                <c:pt idx="105">
                  <c:v>4.8993435220800379</c:v>
                </c:pt>
                <c:pt idx="106">
                  <c:v>4.8849907992109181</c:v>
                </c:pt>
                <c:pt idx="107">
                  <c:v>4.882871260892764</c:v>
                </c:pt>
                <c:pt idx="108">
                  <c:v>4.8218285573298667</c:v>
                </c:pt>
                <c:pt idx="109">
                  <c:v>4.9483351363482742</c:v>
                </c:pt>
                <c:pt idx="110">
                  <c:v>5.0870736382876904</c:v>
                </c:pt>
                <c:pt idx="111">
                  <c:v>5.0428661247947204</c:v>
                </c:pt>
                <c:pt idx="112">
                  <c:v>4.9383430271341107</c:v>
                </c:pt>
                <c:pt idx="113">
                  <c:v>4.8926211371562802</c:v>
                </c:pt>
                <c:pt idx="114">
                  <c:v>5.0921609507945815</c:v>
                </c:pt>
                <c:pt idx="115">
                  <c:v>4.8399964491716663</c:v>
                </c:pt>
                <c:pt idx="116">
                  <c:v>4.831820666544032</c:v>
                </c:pt>
                <c:pt idx="117">
                  <c:v>4.8508359531697742</c:v>
                </c:pt>
                <c:pt idx="118">
                  <c:v>4.8822656785161476</c:v>
                </c:pt>
                <c:pt idx="119">
                  <c:v>4.938827072492086</c:v>
                </c:pt>
                <c:pt idx="120">
                  <c:v>4.9847306371828966</c:v>
                </c:pt>
                <c:pt idx="121">
                  <c:v>5.0113152829730261</c:v>
                </c:pt>
                <c:pt idx="122">
                  <c:v>4.8329712730596013</c:v>
                </c:pt>
                <c:pt idx="123">
                  <c:v>4.8636742995540354</c:v>
                </c:pt>
                <c:pt idx="124">
                  <c:v>4.9049144594015859</c:v>
                </c:pt>
                <c:pt idx="125">
                  <c:v>4.9051566923522332</c:v>
                </c:pt>
                <c:pt idx="126">
                  <c:v>4.9229002559870816</c:v>
                </c:pt>
                <c:pt idx="127">
                  <c:v>5.0972474222148421</c:v>
                </c:pt>
                <c:pt idx="128">
                  <c:v>4.9970235388848865</c:v>
                </c:pt>
                <c:pt idx="129">
                  <c:v>4.8307911765037854</c:v>
                </c:pt>
                <c:pt idx="130">
                  <c:v>5.0758098060826322</c:v>
                </c:pt>
                <c:pt idx="131">
                  <c:v>4.9510598364997289</c:v>
                </c:pt>
                <c:pt idx="132">
                  <c:v>4.8650671390202511</c:v>
                </c:pt>
                <c:pt idx="133">
                  <c:v>4.7621181349955251</c:v>
                </c:pt>
                <c:pt idx="134">
                  <c:v>4.9064284153431297</c:v>
                </c:pt>
                <c:pt idx="135">
                  <c:v>4.8648253266129204</c:v>
                </c:pt>
                <c:pt idx="136">
                  <c:v>4.8481713907126665</c:v>
                </c:pt>
                <c:pt idx="137">
                  <c:v>4.8373314661712365</c:v>
                </c:pt>
                <c:pt idx="138">
                  <c:v>4.8438111976010294</c:v>
                </c:pt>
                <c:pt idx="139">
                  <c:v>4.8875342451927057</c:v>
                </c:pt>
                <c:pt idx="140">
                  <c:v>4.8198906937246973</c:v>
                </c:pt>
                <c:pt idx="141">
                  <c:v>4.8191034366350936</c:v>
                </c:pt>
                <c:pt idx="142">
                  <c:v>4.8120181228286869</c:v>
                </c:pt>
                <c:pt idx="143">
                  <c:v>4.8060834155378505</c:v>
                </c:pt>
                <c:pt idx="144">
                  <c:v>4.8094141186092365</c:v>
                </c:pt>
                <c:pt idx="145">
                  <c:v>4.81970901901171</c:v>
                </c:pt>
                <c:pt idx="146">
                  <c:v>4.809535235084561</c:v>
                </c:pt>
                <c:pt idx="147">
                  <c:v>4.8147432435234583</c:v>
                </c:pt>
                <c:pt idx="148">
                  <c:v>4.8209201837649429</c:v>
                </c:pt>
                <c:pt idx="149">
                  <c:v>4.8244931197869763</c:v>
                </c:pt>
                <c:pt idx="150">
                  <c:v>4.8277027063830413</c:v>
                </c:pt>
                <c:pt idx="151">
                  <c:v>4.8277027063830413</c:v>
                </c:pt>
                <c:pt idx="152">
                  <c:v>4.8492013012962296</c:v>
                </c:pt>
                <c:pt idx="153">
                  <c:v>4.8611312741155643</c:v>
                </c:pt>
                <c:pt idx="154">
                  <c:v>4.8645830936622767</c:v>
                </c:pt>
                <c:pt idx="155">
                  <c:v>4.8802071189789693</c:v>
                </c:pt>
                <c:pt idx="156">
                  <c:v>4.8943171883541234</c:v>
                </c:pt>
                <c:pt idx="157">
                  <c:v>4.9150886638720523</c:v>
                </c:pt>
                <c:pt idx="158">
                  <c:v>4.912544797346948</c:v>
                </c:pt>
                <c:pt idx="159">
                  <c:v>4.8853545691802056</c:v>
                </c:pt>
                <c:pt idx="160">
                  <c:v>4.8875952239736851</c:v>
                </c:pt>
                <c:pt idx="161">
                  <c:v>4.9175109933785173</c:v>
                </c:pt>
                <c:pt idx="162">
                  <c:v>4.9304094774571228</c:v>
                </c:pt>
                <c:pt idx="163">
                  <c:v>4.9355569276583573</c:v>
                </c:pt>
                <c:pt idx="164">
                  <c:v>4.9408254943349181</c:v>
                </c:pt>
                <c:pt idx="165">
                  <c:v>4.959174640346383</c:v>
                </c:pt>
                <c:pt idx="166">
                  <c:v>4.9789166258240671</c:v>
                </c:pt>
                <c:pt idx="167">
                  <c:v>4.992603208078906</c:v>
                </c:pt>
                <c:pt idx="168">
                  <c:v>5.0299676407161158</c:v>
                </c:pt>
                <c:pt idx="169">
                  <c:v>5.0799281867869395</c:v>
                </c:pt>
                <c:pt idx="170">
                  <c:v>5.0848334040375294</c:v>
                </c:pt>
                <c:pt idx="171">
                  <c:v>5.0996091934836452</c:v>
                </c:pt>
                <c:pt idx="172">
                  <c:v>5.0865895929297151</c:v>
                </c:pt>
                <c:pt idx="173">
                  <c:v>5.0659997921247708</c:v>
                </c:pt>
                <c:pt idx="174">
                  <c:v>5.0724795235545628</c:v>
                </c:pt>
                <c:pt idx="175">
                  <c:v>4.9651097681805378</c:v>
                </c:pt>
                <c:pt idx="176">
                  <c:v>4.9186006211131108</c:v>
                </c:pt>
                <c:pt idx="177">
                  <c:v>4.9321051081116476</c:v>
                </c:pt>
                <c:pt idx="178">
                  <c:v>4.9319839916363239</c:v>
                </c:pt>
                <c:pt idx="179">
                  <c:v>4.9476080169530183</c:v>
                </c:pt>
                <c:pt idx="180">
                  <c:v>4.9308338056640721</c:v>
                </c:pt>
                <c:pt idx="181">
                  <c:v>4.860041225837656</c:v>
                </c:pt>
                <c:pt idx="182">
                  <c:v>4.8785114883244454</c:v>
                </c:pt>
                <c:pt idx="183">
                  <c:v>5.0188249249863794</c:v>
                </c:pt>
                <c:pt idx="184">
                  <c:v>4.9457912698231707</c:v>
                </c:pt>
                <c:pt idx="185">
                  <c:v>4.9436111732673522</c:v>
                </c:pt>
                <c:pt idx="186">
                  <c:v>4.9439745226933214</c:v>
                </c:pt>
                <c:pt idx="187">
                  <c:v>4.964079857596972</c:v>
                </c:pt>
                <c:pt idx="188">
                  <c:v>4.9800672323396373</c:v>
                </c:pt>
                <c:pt idx="189">
                  <c:v>4.9780082522591433</c:v>
                </c:pt>
                <c:pt idx="190">
                  <c:v>4.9689850748475628</c:v>
                </c:pt>
                <c:pt idx="191">
                  <c:v>4.9747986656630783</c:v>
                </c:pt>
                <c:pt idx="192">
                  <c:v>4.9797648616946484</c:v>
                </c:pt>
                <c:pt idx="193">
                  <c:v>4.9829740277473933</c:v>
                </c:pt>
                <c:pt idx="194">
                  <c:v>4.993995627001806</c:v>
                </c:pt>
                <c:pt idx="195">
                  <c:v>5.0041698314722725</c:v>
                </c:pt>
                <c:pt idx="196">
                  <c:v>5.0102252346951159</c:v>
                </c:pt>
                <c:pt idx="197">
                  <c:v>5.0066527192163983</c:v>
                </c:pt>
                <c:pt idx="198">
                  <c:v>5.0138591494981295</c:v>
                </c:pt>
                <c:pt idx="199">
                  <c:v>5.0065316027410764</c:v>
                </c:pt>
                <c:pt idx="200">
                  <c:v>5.0223373027707527</c:v>
                </c:pt>
                <c:pt idx="201">
                  <c:v>5.0296648495278076</c:v>
                </c:pt>
                <c:pt idx="202">
                  <c:v>5.0266974958823907</c:v>
                </c:pt>
                <c:pt idx="203">
                  <c:v>5.0300883366481219</c:v>
                </c:pt>
                <c:pt idx="204">
                  <c:v>5.0828349821946963</c:v>
                </c:pt>
                <c:pt idx="205">
                  <c:v>5.0384457939887408</c:v>
                </c:pt>
                <c:pt idx="206">
                  <c:v>5.0403836575939103</c:v>
                </c:pt>
                <c:pt idx="207">
                  <c:v>5.0431693365263452</c:v>
                </c:pt>
                <c:pt idx="208">
                  <c:v>5.0464996190544174</c:v>
                </c:pt>
                <c:pt idx="209">
                  <c:v>5.0587323830620612</c:v>
                </c:pt>
                <c:pt idx="210">
                  <c:v>5.0646670903528985</c:v>
                </c:pt>
                <c:pt idx="211">
                  <c:v>5.0678161187113</c:v>
                </c:pt>
                <c:pt idx="212">
                  <c:v>5.0801699991942693</c:v>
                </c:pt>
                <c:pt idx="213">
                  <c:v>5.0823500957500869</c:v>
                </c:pt>
                <c:pt idx="214">
                  <c:v>5.0854385658708274</c:v>
                </c:pt>
                <c:pt idx="215">
                  <c:v>5.0954306750849909</c:v>
                </c:pt>
                <c:pt idx="216">
                  <c:v>5.1010020329498609</c:v>
                </c:pt>
                <c:pt idx="217">
                  <c:v>5.107542322617312</c:v>
                </c:pt>
                <c:pt idx="218">
                  <c:v>5.1031215712680149</c:v>
                </c:pt>
                <c:pt idx="219">
                  <c:v>5.0984585869680714</c:v>
                </c:pt>
                <c:pt idx="220">
                  <c:v>5.2843122388948505</c:v>
                </c:pt>
                <c:pt idx="221">
                  <c:v>4.2368965397564375</c:v>
                </c:pt>
                <c:pt idx="222">
                  <c:v>0.88499808518667555</c:v>
                </c:pt>
                <c:pt idx="223">
                  <c:v>0.87549044187380398</c:v>
                </c:pt>
                <c:pt idx="224">
                  <c:v>0.84999542381826887</c:v>
                </c:pt>
                <c:pt idx="225">
                  <c:v>0.83412916555092864</c:v>
                </c:pt>
                <c:pt idx="226">
                  <c:v>0.87857891199454574</c:v>
                </c:pt>
                <c:pt idx="227">
                  <c:v>0.96305765353248285</c:v>
                </c:pt>
                <c:pt idx="228">
                  <c:v>0.64088782917275133</c:v>
                </c:pt>
                <c:pt idx="229">
                  <c:v>0.1814930382718262</c:v>
                </c:pt>
                <c:pt idx="230">
                  <c:v>3.9483970955365578E-2</c:v>
                </c:pt>
                <c:pt idx="231">
                  <c:v>4.0089553331981616E-2</c:v>
                </c:pt>
                <c:pt idx="232">
                  <c:v>4.0271228044966426E-2</c:v>
                </c:pt>
                <c:pt idx="233">
                  <c:v>1.5381792366047324E-2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</c:numCache>
            </c:numRef>
          </c:yVal>
        </c:ser>
        <c:ser>
          <c:idx val="0"/>
          <c:order val="2"/>
          <c:tx>
            <c:strRef>
              <c:f>Cryo!$AE$3</c:f>
              <c:strCache>
                <c:ptCount val="1"/>
                <c:pt idx="0">
                  <c:v>RHIC Cryo 11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000000"/>
                </a:solidFill>
              </a:ln>
            </c:spPr>
          </c:marker>
          <c:xVal>
            <c:numRef>
              <c:f>Cryo!$Y$4:$Y$267</c:f>
              <c:numCache>
                <c:formatCode>General</c:formatCode>
                <c:ptCount val="264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  <c:pt idx="200">
                  <c:v>170</c:v>
                </c:pt>
                <c:pt idx="201">
                  <c:v>171</c:v>
                </c:pt>
                <c:pt idx="202">
                  <c:v>172</c:v>
                </c:pt>
                <c:pt idx="203">
                  <c:v>173</c:v>
                </c:pt>
                <c:pt idx="204">
                  <c:v>174</c:v>
                </c:pt>
                <c:pt idx="205">
                  <c:v>175</c:v>
                </c:pt>
                <c:pt idx="206">
                  <c:v>176</c:v>
                </c:pt>
                <c:pt idx="207">
                  <c:v>177</c:v>
                </c:pt>
                <c:pt idx="208">
                  <c:v>178</c:v>
                </c:pt>
                <c:pt idx="209">
                  <c:v>179</c:v>
                </c:pt>
                <c:pt idx="210">
                  <c:v>180</c:v>
                </c:pt>
                <c:pt idx="211">
                  <c:v>181</c:v>
                </c:pt>
                <c:pt idx="212">
                  <c:v>182</c:v>
                </c:pt>
                <c:pt idx="213">
                  <c:v>183</c:v>
                </c:pt>
                <c:pt idx="214">
                  <c:v>184</c:v>
                </c:pt>
                <c:pt idx="215">
                  <c:v>185</c:v>
                </c:pt>
                <c:pt idx="216">
                  <c:v>186</c:v>
                </c:pt>
                <c:pt idx="217">
                  <c:v>187</c:v>
                </c:pt>
                <c:pt idx="218">
                  <c:v>188</c:v>
                </c:pt>
                <c:pt idx="219">
                  <c:v>189</c:v>
                </c:pt>
                <c:pt idx="220">
                  <c:v>190</c:v>
                </c:pt>
                <c:pt idx="221">
                  <c:v>191</c:v>
                </c:pt>
                <c:pt idx="222">
                  <c:v>192</c:v>
                </c:pt>
                <c:pt idx="223">
                  <c:v>193</c:v>
                </c:pt>
                <c:pt idx="224">
                  <c:v>194</c:v>
                </c:pt>
                <c:pt idx="225">
                  <c:v>195</c:v>
                </c:pt>
                <c:pt idx="226">
                  <c:v>196</c:v>
                </c:pt>
                <c:pt idx="227">
                  <c:v>197</c:v>
                </c:pt>
                <c:pt idx="228">
                  <c:v>198</c:v>
                </c:pt>
                <c:pt idx="229">
                  <c:v>199</c:v>
                </c:pt>
                <c:pt idx="230">
                  <c:v>200</c:v>
                </c:pt>
                <c:pt idx="231">
                  <c:v>201</c:v>
                </c:pt>
                <c:pt idx="232">
                  <c:v>202</c:v>
                </c:pt>
                <c:pt idx="233">
                  <c:v>203</c:v>
                </c:pt>
                <c:pt idx="234">
                  <c:v>204</c:v>
                </c:pt>
                <c:pt idx="235">
                  <c:v>205</c:v>
                </c:pt>
                <c:pt idx="236">
                  <c:v>206</c:v>
                </c:pt>
                <c:pt idx="237">
                  <c:v>207</c:v>
                </c:pt>
                <c:pt idx="238">
                  <c:v>208</c:v>
                </c:pt>
                <c:pt idx="239">
                  <c:v>209</c:v>
                </c:pt>
                <c:pt idx="240">
                  <c:v>210</c:v>
                </c:pt>
                <c:pt idx="241">
                  <c:v>211</c:v>
                </c:pt>
                <c:pt idx="242">
                  <c:v>212</c:v>
                </c:pt>
                <c:pt idx="243">
                  <c:v>213</c:v>
                </c:pt>
                <c:pt idx="244">
                  <c:v>214</c:v>
                </c:pt>
                <c:pt idx="245">
                  <c:v>215</c:v>
                </c:pt>
                <c:pt idx="246">
                  <c:v>216</c:v>
                </c:pt>
                <c:pt idx="247">
                  <c:v>217</c:v>
                </c:pt>
                <c:pt idx="248">
                  <c:v>218</c:v>
                </c:pt>
                <c:pt idx="249">
                  <c:v>219</c:v>
                </c:pt>
                <c:pt idx="250">
                  <c:v>220</c:v>
                </c:pt>
                <c:pt idx="251">
                  <c:v>221</c:v>
                </c:pt>
                <c:pt idx="252">
                  <c:v>222</c:v>
                </c:pt>
                <c:pt idx="253">
                  <c:v>223</c:v>
                </c:pt>
                <c:pt idx="254">
                  <c:v>224</c:v>
                </c:pt>
                <c:pt idx="255">
                  <c:v>225</c:v>
                </c:pt>
                <c:pt idx="256">
                  <c:v>226</c:v>
                </c:pt>
                <c:pt idx="257">
                  <c:v>227</c:v>
                </c:pt>
                <c:pt idx="258">
                  <c:v>228</c:v>
                </c:pt>
                <c:pt idx="259">
                  <c:v>229</c:v>
                </c:pt>
                <c:pt idx="260">
                  <c:v>230</c:v>
                </c:pt>
                <c:pt idx="261">
                  <c:v>231</c:v>
                </c:pt>
                <c:pt idx="262">
                  <c:v>232</c:v>
                </c:pt>
                <c:pt idx="263">
                  <c:v>233</c:v>
                </c:pt>
              </c:numCache>
            </c:numRef>
          </c:xVal>
          <c:yVal>
            <c:numRef>
              <c:f>Cryo!$AE$4:$AE$267</c:f>
              <c:numCache>
                <c:formatCode>0.00</c:formatCode>
                <c:ptCount val="264"/>
                <c:pt idx="0">
                  <c:v>0.35148001138794771</c:v>
                </c:pt>
                <c:pt idx="1">
                  <c:v>0.34621144471138787</c:v>
                </c:pt>
                <c:pt idx="2">
                  <c:v>0.34621144471138787</c:v>
                </c:pt>
                <c:pt idx="3">
                  <c:v>0.34572697881009523</c:v>
                </c:pt>
                <c:pt idx="4">
                  <c:v>0.34572697881009523</c:v>
                </c:pt>
                <c:pt idx="5">
                  <c:v>0.34493972172049431</c:v>
                </c:pt>
                <c:pt idx="6">
                  <c:v>0.34493972172049431</c:v>
                </c:pt>
                <c:pt idx="7">
                  <c:v>0.12789899794130691</c:v>
                </c:pt>
                <c:pt idx="8">
                  <c:v>0.12789899794130691</c:v>
                </c:pt>
                <c:pt idx="9">
                  <c:v>1.2679078219209956</c:v>
                </c:pt>
                <c:pt idx="10">
                  <c:v>1.2679078219209956</c:v>
                </c:pt>
                <c:pt idx="11">
                  <c:v>2.4782247598258067</c:v>
                </c:pt>
                <c:pt idx="12">
                  <c:v>2.4782247598258067</c:v>
                </c:pt>
                <c:pt idx="13">
                  <c:v>2.6004312834269223</c:v>
                </c:pt>
                <c:pt idx="14">
                  <c:v>2.6004312834269223</c:v>
                </c:pt>
                <c:pt idx="15">
                  <c:v>2.689936358690773</c:v>
                </c:pt>
                <c:pt idx="16">
                  <c:v>2.689936358690773</c:v>
                </c:pt>
                <c:pt idx="17">
                  <c:v>2.8071165485659759</c:v>
                </c:pt>
                <c:pt idx="18">
                  <c:v>2.8071165485659759</c:v>
                </c:pt>
                <c:pt idx="19">
                  <c:v>2.7524324599575469</c:v>
                </c:pt>
                <c:pt idx="20">
                  <c:v>2.7524324599575469</c:v>
                </c:pt>
                <c:pt idx="21">
                  <c:v>2.7252418112474874</c:v>
                </c:pt>
                <c:pt idx="22">
                  <c:v>2.7252418112474874</c:v>
                </c:pt>
                <c:pt idx="23">
                  <c:v>2.7310554020630002</c:v>
                </c:pt>
                <c:pt idx="24">
                  <c:v>2.7310554020630002</c:v>
                </c:pt>
                <c:pt idx="25">
                  <c:v>2.7715083048209519</c:v>
                </c:pt>
                <c:pt idx="26">
                  <c:v>2.7715083048209519</c:v>
                </c:pt>
                <c:pt idx="27">
                  <c:v>2.8036647290192636</c:v>
                </c:pt>
                <c:pt idx="28">
                  <c:v>2.7629090350730041</c:v>
                </c:pt>
                <c:pt idx="29">
                  <c:v>2.7795019921922841</c:v>
                </c:pt>
                <c:pt idx="30">
                  <c:v>5.1647702777508444</c:v>
                </c:pt>
                <c:pt idx="31">
                  <c:v>7.0033789313947956</c:v>
                </c:pt>
                <c:pt idx="32">
                  <c:v>7.1981947819521723</c:v>
                </c:pt>
                <c:pt idx="33">
                  <c:v>6.5774728459207354</c:v>
                </c:pt>
                <c:pt idx="34">
                  <c:v>5.2033454545979705</c:v>
                </c:pt>
                <c:pt idx="35">
                  <c:v>5.2921848097908573</c:v>
                </c:pt>
                <c:pt idx="36">
                  <c:v>5.2359867652408907</c:v>
                </c:pt>
                <c:pt idx="37">
                  <c:v>5.1659814425040764</c:v>
                </c:pt>
                <c:pt idx="38">
                  <c:v>5.2176981774670868</c:v>
                </c:pt>
                <c:pt idx="39">
                  <c:v>5.2182432016060414</c:v>
                </c:pt>
                <c:pt idx="40">
                  <c:v>5.2674160700439447</c:v>
                </c:pt>
                <c:pt idx="41">
                  <c:v>5.2739563597113985</c:v>
                </c:pt>
                <c:pt idx="42">
                  <c:v>5.3005418465881595</c:v>
                </c:pt>
                <c:pt idx="43">
                  <c:v>5.3460210830720269</c:v>
                </c:pt>
                <c:pt idx="44">
                  <c:v>5.4090622084777538</c:v>
                </c:pt>
                <c:pt idx="45">
                  <c:v>5.4266846556372803</c:v>
                </c:pt>
                <c:pt idx="46">
                  <c:v>5.2414971443247813</c:v>
                </c:pt>
                <c:pt idx="47">
                  <c:v>5.0526769798392159</c:v>
                </c:pt>
                <c:pt idx="48">
                  <c:v>5.0958545827486228</c:v>
                </c:pt>
                <c:pt idx="49">
                  <c:v>4.9563893819572682</c:v>
                </c:pt>
                <c:pt idx="50">
                  <c:v>4.9393725171743572</c:v>
                </c:pt>
                <c:pt idx="51">
                  <c:v>4.9370713041432168</c:v>
                </c:pt>
                <c:pt idx="52">
                  <c:v>5.0220946492767888</c:v>
                </c:pt>
                <c:pt idx="53">
                  <c:v>4.9555415666300036</c:v>
                </c:pt>
                <c:pt idx="54">
                  <c:v>4.9464578309807639</c:v>
                </c:pt>
                <c:pt idx="55">
                  <c:v>4.9514841647066774</c:v>
                </c:pt>
                <c:pt idx="56">
                  <c:v>4.9824895618461005</c:v>
                </c:pt>
                <c:pt idx="57">
                  <c:v>5.0145858483500669</c:v>
                </c:pt>
                <c:pt idx="58">
                  <c:v>5.0360840227199377</c:v>
                </c:pt>
                <c:pt idx="59">
                  <c:v>5.0099834222877861</c:v>
                </c:pt>
                <c:pt idx="60">
                  <c:v>5.0004757789749146</c:v>
                </c:pt>
                <c:pt idx="61">
                  <c:v>4.9253831437312092</c:v>
                </c:pt>
                <c:pt idx="62">
                  <c:v>4.9554204501546826</c:v>
                </c:pt>
                <c:pt idx="63">
                  <c:v>4.9807337934972331</c:v>
                </c:pt>
                <c:pt idx="64">
                  <c:v>4.9964183770515875</c:v>
                </c:pt>
                <c:pt idx="65">
                  <c:v>5.0277269859226372</c:v>
                </c:pt>
                <c:pt idx="66">
                  <c:v>4.9514236064690165</c:v>
                </c:pt>
                <c:pt idx="67">
                  <c:v>4.9483351363482742</c:v>
                </c:pt>
                <c:pt idx="68">
                  <c:v>4.9697727524804822</c:v>
                </c:pt>
                <c:pt idx="69">
                  <c:v>4.9745568532557467</c:v>
                </c:pt>
                <c:pt idx="70">
                  <c:v>4.9949649793477073</c:v>
                </c:pt>
                <c:pt idx="71">
                  <c:v>4.996600051764573</c:v>
                </c:pt>
                <c:pt idx="72">
                  <c:v>5.5619717585733035</c:v>
                </c:pt>
              </c:numCache>
            </c:numRef>
          </c:yVal>
        </c:ser>
        <c:axId val="94585984"/>
        <c:axId val="94588288"/>
      </c:scatterChart>
      <c:valAx>
        <c:axId val="94585984"/>
        <c:scaling>
          <c:orientation val="minMax"/>
          <c:max val="210"/>
          <c:min val="-3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Days since beginning of Run</a:t>
                </a:r>
              </a:p>
            </c:rich>
          </c:tx>
          <c:layout>
            <c:manualLayout>
              <c:xMode val="edge"/>
              <c:yMode val="edge"/>
              <c:x val="0.37996820349761568"/>
              <c:y val="0.91383434213580461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88288"/>
        <c:crosses val="autoZero"/>
        <c:crossBetween val="midCat"/>
        <c:majorUnit val="20"/>
      </c:valAx>
      <c:valAx>
        <c:axId val="9458828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MW     </a:t>
                </a:r>
              </a:p>
            </c:rich>
          </c:tx>
          <c:layout>
            <c:manualLayout>
              <c:xMode val="edge"/>
              <c:yMode val="edge"/>
              <c:x val="2.3847376788553289E-2"/>
              <c:y val="0.42857238083334842"/>
            </c:manualLayout>
          </c:layout>
          <c:spPr>
            <a:noFill/>
            <a:ln w="25400">
              <a:noFill/>
            </a:ln>
          </c:spPr>
        </c:title>
        <c:numFmt formatCode="0.00" sourceLinked="1"/>
        <c:tickLblPos val="low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85984"/>
        <c:crosses val="autoZero"/>
        <c:crossBetween val="midCat"/>
      </c:valAx>
      <c:spPr>
        <a:solidFill>
          <a:srgbClr val="FFFF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7344992050874406"/>
          <c:y val="8.1632653061224497E-2"/>
          <c:w val="0.18503444621091689"/>
          <c:h val="0.1346538825503955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6865FC-FA16-4127-BC52-3CCAAD81FE73}" type="datetime1">
              <a:rPr lang="en-US"/>
              <a:pPr/>
              <a:t>2/15/2011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6140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66140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C478F2-E0DC-4AEB-99E7-3655834E474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C4F57D1-2ADE-47E3-B3D6-8BAE658B2FCF}" type="datetime1">
              <a:rPr lang="en-US"/>
              <a:pPr/>
              <a:t>2/15/2011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684213"/>
            <a:ext cx="4559300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30700"/>
            <a:ext cx="5548312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66140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3D95630-535E-4576-8F4B-39686940C8C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68421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34D43-2DFA-4BDC-95D0-E8842CCFCABF}" type="datetime1">
              <a:rPr lang="en-US"/>
              <a:pPr/>
              <a:t>2/15/2011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0F7D-4D0B-470C-847E-C51D91E6ED5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FE85A7-574C-43BD-98BB-574878E253A0}" type="datetime1">
              <a:rPr lang="en-US"/>
              <a:pPr/>
              <a:t>2/15/2011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4B6B7-C503-4C9F-8446-866C73177DB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65E3D-F26F-4637-A590-FA18EDCCC27E}" type="datetime1">
              <a:rPr lang="en-US"/>
              <a:pPr/>
              <a:t>2/15/2011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42B0F-A58A-4A6B-9130-C393B636BB2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F1E755-40AF-481D-9000-FC7856E0A3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708EC-1CFB-4D7D-971F-0DF6F2B50D5E}" type="datetime1">
              <a:rPr lang="en-US"/>
              <a:pPr/>
              <a:t>2/15/2011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7EEA8-5404-4668-90DA-17F5C19022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9145B-4A9B-4E26-85E8-2AFE7E626E6E}" type="datetime1">
              <a:rPr lang="en-US"/>
              <a:pPr/>
              <a:t>2/15/2011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081C-A340-4C26-8166-4DA87548C9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C4F926-9146-4D21-AEF5-EA6F6E7651C4}" type="datetime1">
              <a:rPr lang="en-US"/>
              <a:pPr/>
              <a:t>2/15/2011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1826B-0376-4693-8FB7-FC92F240128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90B5BF-B5C8-4A19-8716-CB8B59D027E8}" type="datetime1">
              <a:rPr lang="en-US"/>
              <a:pPr/>
              <a:t>2/15/2011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A5366-ADF3-4A3F-BDCC-4CDC4EB34E8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0F6E96-F17E-4058-A11D-B186BC717643}" type="datetime1">
              <a:rPr lang="en-US"/>
              <a:pPr/>
              <a:t>2/15/2011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97F53-1018-429D-88E8-C26DF41DDC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E7AE1-C80B-4A1C-8B5F-D8EAE553DFC5}" type="datetime1">
              <a:rPr lang="en-US"/>
              <a:pPr/>
              <a:t>2/15/2011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2BB0E-9316-47C0-974F-048E4D4154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727C9-EAA3-4064-955A-C444A064FA90}" type="datetime1">
              <a:rPr lang="en-US"/>
              <a:pPr/>
              <a:t>2/15/2011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EF80F-D752-436C-AE51-568B3BE59D6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2A08F-25BF-4073-BE53-FD37DC789D9D}" type="datetime1">
              <a:rPr lang="en-US"/>
              <a:pPr/>
              <a:t>2/15/2011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75C4D-70A0-400F-B7C6-8799D30E159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23021B0-8B15-458B-88E7-CF59F64B3D54}" type="datetime1">
              <a:rPr lang="en-US"/>
              <a:pPr/>
              <a:t>2/15/2011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A50E933-118C-4419-8E88-B0572040E5B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362075"/>
          </a:xfrm>
        </p:spPr>
        <p:txBody>
          <a:bodyPr/>
          <a:lstStyle/>
          <a:p>
            <a:r>
              <a:rPr lang="en-US" sz="3000" dirty="0" smtClean="0"/>
              <a:t>Run 11 RHIC Machine/Experiments Meeting</a:t>
            </a:r>
            <a:endParaRPr lang="en-US" sz="3000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15 Feb 2011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Agenda: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 Status –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0" y="0"/>
          <a:ext cx="6000750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00800" y="533400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14 Feb 2011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124200" y="1295400"/>
            <a:ext cx="228600" cy="228600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4876800" y="1447800"/>
            <a:ext cx="1600200" cy="1588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77000" y="12192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maint</a:t>
            </a:r>
            <a:r>
              <a:rPr lang="en-US" dirty="0" smtClean="0"/>
              <a:t> days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886200" y="1219200"/>
            <a:ext cx="228600" cy="228600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95800" y="1295400"/>
            <a:ext cx="228600" cy="228600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3152775" y="2657475"/>
          <a:ext cx="5991225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248400" y="30480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err="1" smtClean="0">
                <a:solidFill>
                  <a:srgbClr val="FF0000"/>
                </a:solidFill>
              </a:rPr>
              <a:t>Cryo</a:t>
            </a:r>
            <a:r>
              <a:rPr lang="en-US" i="1" u="sng" dirty="0" smtClean="0">
                <a:solidFill>
                  <a:srgbClr val="FF0000"/>
                </a:solidFill>
              </a:rPr>
              <a:t> recovery!</a:t>
            </a:r>
            <a:endParaRPr lang="en-US" i="1" u="sng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7239000" y="3657600"/>
            <a:ext cx="685800" cy="2286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576387" y="1328737"/>
          <a:ext cx="5991225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48400" y="381000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14 Feb 2011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0" y="0"/>
          <a:ext cx="6000750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3152775" y="2657475"/>
          <a:ext cx="5991225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2400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14 Feb 2011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519113"/>
            <a:ext cx="8856663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819400"/>
            <a:ext cx="3235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Old information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771525"/>
            <a:ext cx="75819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01" t="9231" r="3003" b="7385"/>
          <a:stretch>
            <a:fillRect/>
          </a:stretch>
        </p:blipFill>
        <p:spPr bwMode="auto">
          <a:xfrm>
            <a:off x="990600" y="0"/>
            <a:ext cx="7900200" cy="372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502" t="18462" b="9231"/>
          <a:stretch>
            <a:fillRect/>
          </a:stretch>
        </p:blipFill>
        <p:spPr bwMode="auto">
          <a:xfrm>
            <a:off x="1037909" y="3643232"/>
            <a:ext cx="8106091" cy="322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152400"/>
            <a:ext cx="5053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Run 11</a:t>
            </a:r>
            <a:r>
              <a:rPr lang="en-US" dirty="0" smtClean="0"/>
              <a:t>, First overnight store, Mon Jan 24 00:12</a:t>
            </a:r>
          </a:p>
          <a:p>
            <a:r>
              <a:rPr lang="en-US" dirty="0" smtClean="0"/>
              <a:t>Fill number 14919,, </a:t>
            </a:r>
            <a:r>
              <a:rPr lang="en-US" dirty="0" smtClean="0">
                <a:sym typeface="Symbol" pitchFamily="18" charset="2"/>
              </a:rPr>
              <a:t>s=500 GeV</a:t>
            </a:r>
          </a:p>
          <a:p>
            <a:r>
              <a:rPr lang="en-US" dirty="0" smtClean="0">
                <a:sym typeface="Symbol" pitchFamily="18" charset="2"/>
              </a:rPr>
              <a:t>21 days since start of cool-down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41960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20K</a:t>
            </a:r>
            <a:endParaRPr lang="en-US" sz="1400" dirty="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808464" y="4573489"/>
            <a:ext cx="410736" cy="303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914400"/>
            <a:ext cx="897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 x 10</a:t>
            </a:r>
            <a:r>
              <a:rPr lang="en-US" sz="1400" baseline="30000" dirty="0" smtClean="0"/>
              <a:t>11</a:t>
            </a:r>
            <a:endParaRPr lang="en-US" sz="1400" baseline="30000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897105" y="1068289"/>
            <a:ext cx="322095" cy="74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6934200" y="152400"/>
            <a:ext cx="2057400" cy="99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latin typeface="+mn-lt"/>
                <a:cs typeface="ＭＳ Ｐゴシック" charset="-128"/>
              </a:rPr>
              <a:t>28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x 27 bunches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  <a:cs typeface="ＭＳ Ｐゴシック" charset="-128"/>
              </a:rPr>
              <a:t>b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*=0.65 meters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6722" y="3810000"/>
            <a:ext cx="6596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peak store </a:t>
            </a:r>
            <a:r>
              <a:rPr lang="en-US" dirty="0" err="1" smtClean="0"/>
              <a:t>lumi</a:t>
            </a:r>
            <a:r>
              <a:rPr lang="en-US" dirty="0" smtClean="0"/>
              <a:t> = 170 x 10</a:t>
            </a:r>
            <a:r>
              <a:rPr lang="en-US" baseline="30000" dirty="0" smtClean="0"/>
              <a:t>30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(projected MAXIMUM)</a:t>
            </a:r>
          </a:p>
          <a:p>
            <a:r>
              <a:rPr lang="en-US" dirty="0" smtClean="0"/>
              <a:t>ZDC Rate ~ 400K (assuming 2.4 mb n-pair xsection)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503" t="7385" b="11077"/>
          <a:stretch>
            <a:fillRect/>
          </a:stretch>
        </p:blipFill>
        <p:spPr bwMode="auto">
          <a:xfrm>
            <a:off x="1865606" y="304800"/>
            <a:ext cx="7278394" cy="325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5867400" cy="868362"/>
          </a:xfrm>
        </p:spPr>
        <p:txBody>
          <a:bodyPr/>
          <a:lstStyle/>
          <a:p>
            <a:r>
              <a:rPr lang="en-US" sz="2400" b="1" u="sng" dirty="0" smtClean="0"/>
              <a:t>Run 9</a:t>
            </a:r>
            <a:r>
              <a:rPr lang="en-US" sz="2400" dirty="0" smtClean="0"/>
              <a:t>, First </a:t>
            </a:r>
            <a:r>
              <a:rPr lang="en-US" sz="2400" dirty="0"/>
              <a:t>overnight store at </a:t>
            </a:r>
            <a:r>
              <a:rPr lang="en-US" sz="2400" dirty="0">
                <a:sym typeface="Symbol" pitchFamily="18" charset="2"/>
              </a:rPr>
              <a:t>s=500 </a:t>
            </a:r>
            <a:r>
              <a:rPr lang="en-US" sz="2400" dirty="0" smtClean="0">
                <a:sym typeface="Symbol" pitchFamily="18" charset="2"/>
              </a:rPr>
              <a:t>GeV</a:t>
            </a:r>
            <a:br>
              <a:rPr lang="en-US" sz="2400" dirty="0" smtClean="0">
                <a:sym typeface="Symbol" pitchFamily="18" charset="2"/>
              </a:rPr>
            </a:br>
            <a:r>
              <a:rPr lang="en-US" sz="2400" dirty="0" smtClean="0">
                <a:sym typeface="Symbol" pitchFamily="18" charset="2"/>
              </a:rPr>
              <a:t>22 days after start of cool-down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934200" y="152400"/>
            <a:ext cx="2057400" cy="990600"/>
          </a:xfrm>
        </p:spPr>
        <p:txBody>
          <a:bodyPr/>
          <a:lstStyle/>
          <a:p>
            <a:r>
              <a:rPr lang="en-US" sz="1800" dirty="0"/>
              <a:t>56 x 56 bunches</a:t>
            </a:r>
          </a:p>
          <a:p>
            <a:r>
              <a:rPr lang="en-US" sz="1800" dirty="0">
                <a:latin typeface="Symbol" pitchFamily="18" charset="2"/>
              </a:rPr>
              <a:t>b</a:t>
            </a:r>
            <a:r>
              <a:rPr lang="en-US" sz="1800" dirty="0"/>
              <a:t>*=0.7 meters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 l="1006" t="7385" b="11077"/>
          <a:stretch>
            <a:fillRect/>
          </a:stretch>
        </p:blipFill>
        <p:spPr bwMode="auto">
          <a:xfrm>
            <a:off x="1902432" y="3606945"/>
            <a:ext cx="7241568" cy="325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66800" y="441960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40K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00200" y="48006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1219200"/>
            <a:ext cx="897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 x 10</a:t>
            </a:r>
            <a:r>
              <a:rPr lang="en-US" sz="1400" baseline="30000" dirty="0" smtClean="0"/>
              <a:t>11</a:t>
            </a:r>
            <a:endParaRPr lang="en-US" sz="1400" baseline="300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600200" y="10668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on_Feb_23_2009_002626_248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00100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32125" y="798513"/>
            <a:ext cx="320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AGS pp log, 23 Feb 09, 00:26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608" y="228600"/>
            <a:ext cx="8686800" cy="60960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5879592" y="2426208"/>
            <a:ext cx="2895600" cy="24384"/>
          </a:xfrm>
          <a:prstGeom prst="line">
            <a:avLst/>
          </a:prstGeom>
          <a:ln w="38100">
            <a:solidFill>
              <a:srgbClr val="C000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39000" y="762000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FF0000"/>
                </a:solidFill>
              </a:rPr>
              <a:t>26 weeks</a:t>
            </a:r>
            <a:endParaRPr lang="en-US" sz="1600" u="sng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86800" cy="60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362075"/>
          </a:xfrm>
        </p:spPr>
        <p:txBody>
          <a:bodyPr/>
          <a:lstStyle/>
          <a:p>
            <a:r>
              <a:rPr lang="en-US" sz="3000" dirty="0" smtClean="0"/>
              <a:t>Run 11 RHIC Machine/Experiments Meeting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decisions</a:t>
            </a:r>
            <a:endParaRPr lang="en-US" sz="3000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609600" y="2209800"/>
            <a:ext cx="7772400" cy="1500187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11/23/2010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Agreed to new APEX schedule, 12 hour sessions (0800-2400) every other week away from maintenance days.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09538"/>
            <a:ext cx="789622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>
            <a:off x="3581400" y="2819400"/>
            <a:ext cx="3810000" cy="0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24000" y="3447288"/>
            <a:ext cx="4495800" cy="21336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2286000"/>
            <a:ext cx="4495800" cy="21336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2200" y="18288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Goal (50% pol)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76800" y="2667000"/>
            <a:ext cx="609600" cy="228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90800" y="2362200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Goal (50% pol)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486400" y="2133600"/>
            <a:ext cx="914400" cy="9144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9400" y="60960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Goals to be updated/corrected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533400"/>
          </a:xfrm>
        </p:spPr>
        <p:txBody>
          <a:bodyPr/>
          <a:lstStyle/>
          <a:p>
            <a:r>
              <a:rPr lang="en-US" sz="2800" dirty="0" smtClean="0"/>
              <a:t>Run-11 Au-Au luminosity projections 100 GeV/nucleon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21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486400"/>
            <a:ext cx="9169936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Assume 6 weeks to ramp-up for min, and 8 weeks for max </a:t>
            </a:r>
            <a:r>
              <a:rPr lang="en-US" sz="1400" dirty="0" smtClean="0">
                <a:latin typeface="Times New Roman"/>
                <a:cs typeface="Times New Roman"/>
              </a:rPr>
              <a:t>(stoch. cooling re-commissioning)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b="1" dirty="0" smtClean="0">
                <a:latin typeface="Times New Roman"/>
                <a:cs typeface="Times New Roman"/>
              </a:rPr>
              <a:t>Expect </a:t>
            </a:r>
            <a:r>
              <a:rPr lang="en-US" b="1" i="1" dirty="0" smtClean="0">
                <a:latin typeface="Times New Roman"/>
                <a:cs typeface="Times New Roman"/>
              </a:rPr>
              <a:t>L</a:t>
            </a:r>
            <a:r>
              <a:rPr lang="en-US" b="1" baseline="-25000" dirty="0" smtClean="0">
                <a:latin typeface="Times New Roman"/>
                <a:cs typeface="Times New Roman"/>
              </a:rPr>
              <a:t>avg</a:t>
            </a:r>
            <a:r>
              <a:rPr lang="en-US" b="1" dirty="0" smtClean="0">
                <a:latin typeface="Times New Roman"/>
                <a:cs typeface="Times New Roman"/>
              </a:rPr>
              <a:t> up to 25x10</a:t>
            </a:r>
            <a:r>
              <a:rPr lang="en-US" b="1" baseline="30000" dirty="0" smtClean="0">
                <a:latin typeface="Times New Roman"/>
                <a:cs typeface="Times New Roman"/>
              </a:rPr>
              <a:t>26</a:t>
            </a:r>
            <a:r>
              <a:rPr lang="en-US" b="1" dirty="0" smtClean="0">
                <a:latin typeface="Times New Roman"/>
                <a:cs typeface="Times New Roman"/>
              </a:rPr>
              <a:t>cm</a:t>
            </a:r>
            <a:r>
              <a:rPr lang="en-US" b="1" baseline="30000" dirty="0" smtClean="0">
                <a:latin typeface="Times New Roman"/>
                <a:cs typeface="Times New Roman"/>
              </a:rPr>
              <a:t>-2</a:t>
            </a:r>
            <a:r>
              <a:rPr lang="en-US" b="1" dirty="0" smtClean="0">
                <a:latin typeface="Times New Roman"/>
                <a:cs typeface="Times New Roman"/>
              </a:rPr>
              <a:t>s</a:t>
            </a:r>
            <a:r>
              <a:rPr lang="en-US" b="1" baseline="30000" dirty="0" smtClean="0">
                <a:latin typeface="Times New Roman"/>
                <a:cs typeface="Times New Roman"/>
              </a:rPr>
              <a:t>-1 </a:t>
            </a:r>
            <a:r>
              <a:rPr lang="en-US" b="1" dirty="0" smtClean="0">
                <a:latin typeface="Times New Roman"/>
                <a:cs typeface="Times New Roman"/>
              </a:rPr>
              <a:t>(+25%).</a:t>
            </a:r>
            <a:r>
              <a:rPr lang="en-US" sz="1000" b="1" dirty="0" smtClean="0">
                <a:latin typeface="Times New Roman"/>
                <a:cs typeface="Times New Roman"/>
              </a:rPr>
              <a:t/>
            </a:r>
            <a:br>
              <a:rPr lang="en-US" sz="1000" b="1" dirty="0" smtClean="0">
                <a:latin typeface="Times New Roman"/>
                <a:cs typeface="Times New Roman"/>
              </a:rPr>
            </a:br>
            <a:r>
              <a:rPr lang="en-US" sz="1000" b="1" dirty="0" smtClean="0">
                <a:latin typeface="Times New Roman"/>
                <a:cs typeface="Times New Roman"/>
              </a:rPr>
              <a:t/>
            </a:r>
            <a:br>
              <a:rPr lang="en-US" sz="1000" b="1" dirty="0" smtClean="0">
                <a:latin typeface="Times New Roman"/>
                <a:cs typeface="Times New Roman"/>
              </a:rPr>
            </a:b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[from Run-10 to max: </a:t>
            </a:r>
            <a:r>
              <a:rPr lang="en-US" b="1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b</a:t>
            </a:r>
            <a:r>
              <a:rPr lang="en-US" b="1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*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= 0.75 </a:t>
            </a:r>
            <a:r>
              <a:rPr lang="en-US" sz="1200" b="1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0.65 m, </a:t>
            </a:r>
            <a:r>
              <a:rPr lang="en-US" b="1" i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N</a:t>
            </a:r>
            <a:r>
              <a:rPr lang="en-US" b="1" baseline="-25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b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= 1.1 </a:t>
            </a:r>
            <a:r>
              <a:rPr lang="en-US" sz="1200" b="1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1.1x10</a:t>
            </a:r>
            <a:r>
              <a:rPr lang="en-US" b="1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9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, more cooling]</a:t>
            </a:r>
          </a:p>
        </p:txBody>
      </p:sp>
      <p:pic>
        <p:nvPicPr>
          <p:cNvPr id="9" name="Picture 8" descr="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685800"/>
            <a:ext cx="8458200" cy="484487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2743200" y="2819400"/>
            <a:ext cx="3810000" cy="0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5400" y="2990088"/>
            <a:ext cx="4038600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95400" y="3712464"/>
            <a:ext cx="4114800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3600" y="160020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Goal (0.7 recorded)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5562600" y="1981200"/>
            <a:ext cx="7620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81600" y="251460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 (complicated)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133600" y="2057400"/>
            <a:ext cx="201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Goal (TBD)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60960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Goals to be updated/corrected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686800" cy="639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b="1" dirty="0" smtClean="0"/>
              <a:t>Run 11 Plan based on PAC recommendation/ALD Guidance and 28.3 weeks cryo operation</a:t>
            </a:r>
            <a:br>
              <a:rPr lang="en-US" sz="1800" b="1" dirty="0" smtClean="0"/>
            </a:br>
            <a:r>
              <a:rPr lang="en-US" sz="1800" b="1" dirty="0" smtClean="0"/>
              <a:t>2/15/10 update</a:t>
            </a:r>
            <a:endParaRPr lang="en-US" sz="1800" b="1" dirty="0" smtClean="0">
              <a:sym typeface="Symbol" pitchFamily="18" charset="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609600"/>
            <a:ext cx="83820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1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3 Jan, Begin cool-down to 4.5K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8 Jan, Cool-down to 4.5K complete in both rings, preliminary setup begins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~11 Jan, 2 ⅟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weeks beam setup for √s = 500 GeV pp in RHIC begins.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15 Jan, power supply work/DX training complete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17 Jan, first successful ramp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19 Jan,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</a:t>
            </a:r>
            <a:r>
              <a:rPr lang="en-US" sz="1600" dirty="0" err="1" smtClean="0"/>
              <a:t>maint</a:t>
            </a:r>
            <a:r>
              <a:rPr lang="en-US" sz="1600" dirty="0" smtClean="0"/>
              <a:t> day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trike="sngStrike" dirty="0" smtClean="0"/>
              <a:t>27</a:t>
            </a:r>
            <a:r>
              <a:rPr lang="en-US" sz="1600" dirty="0" smtClean="0"/>
              <a:t>  24 Jan, 1 week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trike="sngStrike" dirty="0" smtClean="0"/>
              <a:t>3</a:t>
            </a:r>
            <a:r>
              <a:rPr lang="en-US" sz="1600" b="1" dirty="0" smtClean="0">
                <a:solidFill>
                  <a:srgbClr val="3333FF"/>
                </a:solidFill>
              </a:rPr>
              <a:t> 11 Feb (machine), begin 10(?) week physics run </a:t>
            </a:r>
            <a:r>
              <a:rPr lang="en-US" sz="1600" b="1" dirty="0" smtClean="0">
                <a:solidFill>
                  <a:srgbClr val="FF0000"/>
                </a:solidFill>
              </a:rPr>
              <a:t>(√s = 500 GeV pp</a:t>
            </a:r>
            <a:r>
              <a:rPr lang="en-US" sz="16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u="sng" dirty="0" smtClean="0">
                <a:solidFill>
                  <a:srgbClr val="FF0000"/>
                </a:solidFill>
              </a:rPr>
              <a:t>4 March – Continuing Resolution Ends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28 March – 1 April, PAC 2011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14 Apr, end 10 week physics run at √s = 500 GeV pp run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14 Apr, begin 1 week setup for √s = 200 AuAu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21 Apr, begin 1 week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28 Apr, begin 8 week physics run at </a:t>
            </a:r>
            <a:r>
              <a:rPr lang="en-US" sz="1600" b="1" dirty="0" smtClean="0">
                <a:solidFill>
                  <a:srgbClr val="FF0000"/>
                </a:solidFill>
              </a:rPr>
              <a:t>(√s = 200 AuAu)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23 Jun, end 8 week  √s = 200 AuAu run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23 Jun, begin setup for √s = 192 GeV UU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30 Jun, begin 1⅟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 week physics run  </a:t>
            </a:r>
            <a:r>
              <a:rPr lang="en-US" sz="1600" b="1" dirty="0" smtClean="0">
                <a:solidFill>
                  <a:srgbClr val="C00000"/>
                </a:solidFill>
              </a:rPr>
              <a:t>(√s = 192 UU)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u="sng" dirty="0" smtClean="0">
                <a:solidFill>
                  <a:srgbClr val="C00000"/>
                </a:solidFill>
              </a:rPr>
              <a:t>4 July – completed 26 weeks of cryo operation, may be out of $$’s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10 Jul, end 1⅟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 week physics run at √s = 192 GeV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10 Jul, begin setup for √s = 18 GeV AuAu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11 Jul, begin 1 week physics run  </a:t>
            </a:r>
            <a:r>
              <a:rPr lang="en-US" sz="1600" b="1" dirty="0" smtClean="0">
                <a:solidFill>
                  <a:srgbClr val="FF0000"/>
                </a:solidFill>
              </a:rPr>
              <a:t>(√s = 18 AuAu)</a:t>
            </a:r>
            <a:endParaRPr lang="en-US" sz="1600" b="1" i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18 Jul, end 1 week physics run at √s = 18 GeV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20 Jul, warm-up complete (28.3 weeks)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600" dirty="0" smtClean="0"/>
              <a:t>Possible additions: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Low energy test 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561687" cy="55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686800" cy="60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38400" y="457200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Stores 15150 through 15170 </a:t>
            </a:r>
            <a:endParaRPr lang="en-US" dirty="0"/>
          </a:p>
        </p:txBody>
      </p:sp>
      <p:cxnSp>
        <p:nvCxnSpPr>
          <p:cNvPr id="6" name="Straight Arrow Connector 5"/>
          <p:cNvCxnSpPr>
            <a:stCxn id="7" idx="1"/>
          </p:cNvCxnSpPr>
          <p:nvPr/>
        </p:nvCxnSpPr>
        <p:spPr>
          <a:xfrm rot="10800000">
            <a:off x="762000" y="914400"/>
            <a:ext cx="457200" cy="33706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19200" y="1066800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Projected maximum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593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38400" y="457200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Stores 15150 through 15170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838200" y="2304288"/>
            <a:ext cx="762000" cy="158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00200" y="2057400"/>
            <a:ext cx="5860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</a:t>
            </a:r>
            <a:r>
              <a:rPr lang="en-US" baseline="-25000" dirty="0" smtClean="0"/>
              <a:t>max</a:t>
            </a:r>
            <a:r>
              <a:rPr lang="en-US" dirty="0" smtClean="0"/>
              <a:t> = 170 x 10</a:t>
            </a:r>
            <a:r>
              <a:rPr lang="en-US" baseline="30000" dirty="0" smtClean="0"/>
              <a:t>30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(with 2.4 </a:t>
            </a:r>
            <a:r>
              <a:rPr lang="en-US" dirty="0" err="1" smtClean="0"/>
              <a:t>mb</a:t>
            </a:r>
            <a:r>
              <a:rPr lang="en-US" dirty="0" smtClean="0"/>
              <a:t> </a:t>
            </a:r>
            <a:r>
              <a:rPr lang="en-US" dirty="0" err="1" smtClean="0"/>
              <a:t>xsection</a:t>
            </a:r>
            <a:r>
              <a:rPr lang="en-US" dirty="0" smtClean="0"/>
              <a:t> – Run 9)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4038600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Physics Store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1066800" y="4421188"/>
            <a:ext cx="457200" cy="455612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686800" cy="558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43600" y="304800"/>
            <a:ext cx="2411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ANDY Physics Stores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05125"/>
            <a:ext cx="88582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r="3093"/>
          <a:stretch>
            <a:fillRect/>
          </a:stretch>
        </p:blipFill>
        <p:spPr bwMode="auto">
          <a:xfrm>
            <a:off x="0" y="0"/>
            <a:ext cx="88392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77000" y="46482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ANDY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686800" cy="59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38400" y="457200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Stores 15150 through 15170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122253</TotalTime>
  <Words>592</Words>
  <Application>Microsoft Office PowerPoint</Application>
  <PresentationFormat>On-screen Show (4:3)</PresentationFormat>
  <Paragraphs>93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Run 11 RHIC Machine/Experiments Meeting</vt:lpstr>
      <vt:lpstr>Run 11 RHIC Machine/Experiments Meeting  decisions</vt:lpstr>
      <vt:lpstr>Run 11 Plan based on PAC recommendation/ALD Guidance and 28.3 weeks cryo operation 2/15/10 update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Run 9, First overnight store at s=500 GeV 22 days after start of cool-down</vt:lpstr>
      <vt:lpstr>Slide 18</vt:lpstr>
      <vt:lpstr>Slide 19</vt:lpstr>
      <vt:lpstr>Slide 20</vt:lpstr>
      <vt:lpstr>Run-11 Au-Au luminosity projections 100 GeV/nucleon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 10 Au-Au Goals</dc:title>
  <dc:creator>Pile, Philip H</dc:creator>
  <cp:lastModifiedBy>pmanning</cp:lastModifiedBy>
  <cp:revision>1715</cp:revision>
  <dcterms:created xsi:type="dcterms:W3CDTF">2010-11-02T16:34:20Z</dcterms:created>
  <dcterms:modified xsi:type="dcterms:W3CDTF">2011-02-15T18:14:47Z</dcterms:modified>
</cp:coreProperties>
</file>