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2" r:id="rId2"/>
    <p:sldId id="457" r:id="rId3"/>
    <p:sldId id="453" r:id="rId4"/>
    <p:sldId id="482" r:id="rId5"/>
    <p:sldId id="477" r:id="rId6"/>
    <p:sldId id="480" r:id="rId7"/>
    <p:sldId id="481" r:id="rId8"/>
    <p:sldId id="485" r:id="rId9"/>
    <p:sldId id="483" r:id="rId10"/>
    <p:sldId id="479" r:id="rId11"/>
    <p:sldId id="474" r:id="rId12"/>
    <p:sldId id="458" r:id="rId13"/>
    <p:sldId id="466" r:id="rId14"/>
    <p:sldId id="455" r:id="rId15"/>
    <p:sldId id="459" r:id="rId16"/>
    <p:sldId id="460" r:id="rId17"/>
    <p:sldId id="461" r:id="rId18"/>
    <p:sldId id="464" r:id="rId19"/>
    <p:sldId id="465" r:id="rId20"/>
    <p:sldId id="462" r:id="rId21"/>
    <p:sldId id="345" r:id="rId22"/>
    <p:sldId id="450" r:id="rId23"/>
    <p:sldId id="443" r:id="rId24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11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image" Target="../media/image11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e\Documents\AGS%20Electricity%20Costs\RHIC%20Era\FY2010\FY%202002-11%20Summary_with%20bldg%20pow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41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29"/>
          <c:w val="0.80445151033386364"/>
          <c:h val="0.68027361526009678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0.88499808518667566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3.9483970955365585E-2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0.34621144471138793</c:v>
                </c:pt>
                <c:pt idx="2">
                  <c:v>0.34621144471138793</c:v>
                </c:pt>
                <c:pt idx="3">
                  <c:v>0.34572697881009529</c:v>
                </c:pt>
                <c:pt idx="4">
                  <c:v>0.34572697881009529</c:v>
                </c:pt>
                <c:pt idx="5">
                  <c:v>0.34493972172049436</c:v>
                </c:pt>
                <c:pt idx="6">
                  <c:v>0.34493972172049436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  <c:pt idx="66">
                  <c:v>4.9514236064690165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4.9745568532557467</c:v>
                </c:pt>
                <c:pt idx="70">
                  <c:v>4.9949649793477073</c:v>
                </c:pt>
                <c:pt idx="71">
                  <c:v>4.996600051764573</c:v>
                </c:pt>
                <c:pt idx="72">
                  <c:v>5.5619717585733035</c:v>
                </c:pt>
                <c:pt idx="73">
                  <c:v>5.1547777479933643</c:v>
                </c:pt>
                <c:pt idx="74">
                  <c:v>4.9471841092893865</c:v>
                </c:pt>
                <c:pt idx="75">
                  <c:v>4.9549965424910489</c:v>
                </c:pt>
                <c:pt idx="76">
                  <c:v>5.0656360221554815</c:v>
                </c:pt>
                <c:pt idx="77">
                  <c:v>5.0472263179063557</c:v>
                </c:pt>
                <c:pt idx="78">
                  <c:v>5.0551594470400252</c:v>
                </c:pt>
                <c:pt idx="79">
                  <c:v>5.0793221838670082</c:v>
                </c:pt>
                <c:pt idx="80">
                  <c:v>4.9938745105264815</c:v>
                </c:pt>
                <c:pt idx="81">
                  <c:v>4.9559650537503188</c:v>
                </c:pt>
                <c:pt idx="82">
                  <c:v>4.9496669970335132</c:v>
                </c:pt>
                <c:pt idx="83">
                  <c:v>4.9914521810200192</c:v>
                </c:pt>
                <c:pt idx="84">
                  <c:v>5.0089539322475387</c:v>
                </c:pt>
                <c:pt idx="85">
                  <c:v>5.0157360343223214</c:v>
                </c:pt>
              </c:numCache>
            </c:numRef>
          </c:yVal>
        </c:ser>
        <c:axId val="94685056"/>
        <c:axId val="94832896"/>
      </c:scatterChart>
      <c:valAx>
        <c:axId val="94685056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832896"/>
        <c:crosses val="autoZero"/>
        <c:crossBetween val="midCat"/>
        <c:majorUnit val="5"/>
      </c:valAx>
      <c:valAx>
        <c:axId val="948328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92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685056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89"/>
          <c:h val="0.134653882550395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47"/>
          <c:y val="4.07239819004525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43"/>
          <c:y val="0.16289610755455886"/>
          <c:w val="0.79365202389016598"/>
          <c:h val="0.68099622741558719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7.6352218393513924</c:v>
                </c:pt>
                <c:pt idx="1">
                  <c:v>7.428603265505858</c:v>
                </c:pt>
                <c:pt idx="2">
                  <c:v>7.3830090014531971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8.5895350508079193</c:v>
                </c:pt>
                <c:pt idx="7">
                  <c:v>9.6866688772170235</c:v>
                </c:pt>
                <c:pt idx="8">
                  <c:v>10.335194970110321</c:v>
                </c:pt>
                <c:pt idx="9">
                  <c:v>10.440162841490867</c:v>
                </c:pt>
                <c:pt idx="10">
                  <c:v>11.474876145342334</c:v>
                </c:pt>
                <c:pt idx="11">
                  <c:v>12.527193644452305</c:v>
                </c:pt>
                <c:pt idx="12">
                  <c:v>12.763917129710189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12.976673849248321</c:v>
                </c:pt>
                <c:pt idx="16">
                  <c:v>12.541887479643616</c:v>
                </c:pt>
                <c:pt idx="17">
                  <c:v>13.521136594109084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17.395058080932237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17.092273200571817</c:v>
                </c:pt>
                <c:pt idx="24">
                  <c:v>15.061066035901044</c:v>
                </c:pt>
                <c:pt idx="25">
                  <c:v>17.569103814279142</c:v>
                </c:pt>
                <c:pt idx="26">
                  <c:v>17.705300177662775</c:v>
                </c:pt>
                <c:pt idx="27">
                  <c:v>17.925546900923216</c:v>
                </c:pt>
                <c:pt idx="28">
                  <c:v>18.461800924486631</c:v>
                </c:pt>
                <c:pt idx="29">
                  <c:v>18.074366427416134</c:v>
                </c:pt>
                <c:pt idx="30">
                  <c:v>17.324799531020172</c:v>
                </c:pt>
                <c:pt idx="31">
                  <c:v>20.164958072806758</c:v>
                </c:pt>
                <c:pt idx="32">
                  <c:v>22.944843858261841</c:v>
                </c:pt>
                <c:pt idx="33">
                  <c:v>21.087419189326013</c:v>
                </c:pt>
                <c:pt idx="34">
                  <c:v>24.660576378721267</c:v>
                </c:pt>
                <c:pt idx="35">
                  <c:v>23.166933749779769</c:v>
                </c:pt>
                <c:pt idx="36">
                  <c:v>24.63146342350386</c:v>
                </c:pt>
                <c:pt idx="37">
                  <c:v>23.822968211125094</c:v>
                </c:pt>
                <c:pt idx="38">
                  <c:v>22.32863312035569</c:v>
                </c:pt>
                <c:pt idx="39">
                  <c:v>22.592622864689563</c:v>
                </c:pt>
                <c:pt idx="40">
                  <c:v>22.207415164361468</c:v>
                </c:pt>
                <c:pt idx="41">
                  <c:v>22.788442041569766</c:v>
                </c:pt>
                <c:pt idx="42">
                  <c:v>22.797365348077044</c:v>
                </c:pt>
                <c:pt idx="43">
                  <c:v>25.686808338512687</c:v>
                </c:pt>
                <c:pt idx="44">
                  <c:v>27.132122809226683</c:v>
                </c:pt>
                <c:pt idx="45">
                  <c:v>27.13778902152524</c:v>
                </c:pt>
                <c:pt idx="46">
                  <c:v>27.25746789131885</c:v>
                </c:pt>
                <c:pt idx="47">
                  <c:v>27.632837538357037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26.971249607711847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27.352434787981238</c:v>
                </c:pt>
                <c:pt idx="56">
                  <c:v>26.879426588958324</c:v>
                </c:pt>
                <c:pt idx="57">
                  <c:v>24.835135184593199</c:v>
                </c:pt>
                <c:pt idx="58">
                  <c:v>26.025260638595359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20.134114794117089</c:v>
                </c:pt>
                <c:pt idx="62">
                  <c:v>27.799193944456899</c:v>
                </c:pt>
                <c:pt idx="63">
                  <c:v>27.716937498429466</c:v>
                </c:pt>
                <c:pt idx="64">
                  <c:v>26.603195425225501</c:v>
                </c:pt>
                <c:pt idx="65">
                  <c:v>27.556526219665937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27.381285180484213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26.365653441637743</c:v>
                </c:pt>
                <c:pt idx="72">
                  <c:v>26.669382927099168</c:v>
                </c:pt>
                <c:pt idx="73">
                  <c:v>27.62882796895201</c:v>
                </c:pt>
                <c:pt idx="74">
                  <c:v>27.377924475949346</c:v>
                </c:pt>
                <c:pt idx="75">
                  <c:v>22.527119590631528</c:v>
                </c:pt>
                <c:pt idx="76">
                  <c:v>27.377049222240377</c:v>
                </c:pt>
                <c:pt idx="77">
                  <c:v>26.618223034924714</c:v>
                </c:pt>
                <c:pt idx="78">
                  <c:v>26.550100103761519</c:v>
                </c:pt>
                <c:pt idx="79">
                  <c:v>26.08051635952701</c:v>
                </c:pt>
                <c:pt idx="80">
                  <c:v>26.56276253033408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26.390468315686551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26.625339865093167</c:v>
                </c:pt>
                <c:pt idx="88">
                  <c:v>26.176528607185141</c:v>
                </c:pt>
                <c:pt idx="89">
                  <c:v>22.994282018091759</c:v>
                </c:pt>
                <c:pt idx="90">
                  <c:v>26.932662185571324</c:v>
                </c:pt>
                <c:pt idx="91">
                  <c:v>26.209919154367768</c:v>
                </c:pt>
                <c:pt idx="92">
                  <c:v>26.411471669811565</c:v>
                </c:pt>
                <c:pt idx="93">
                  <c:v>24.787087994665747</c:v>
                </c:pt>
                <c:pt idx="94">
                  <c:v>26.662257974053574</c:v>
                </c:pt>
                <c:pt idx="95">
                  <c:v>26.077216019282286</c:v>
                </c:pt>
                <c:pt idx="96">
                  <c:v>27.295907402743858</c:v>
                </c:pt>
                <c:pt idx="97">
                  <c:v>26.551001536451832</c:v>
                </c:pt>
                <c:pt idx="98">
                  <c:v>26.132959389442462</c:v>
                </c:pt>
                <c:pt idx="99">
                  <c:v>26.521026041794045</c:v>
                </c:pt>
                <c:pt idx="100">
                  <c:v>25.830199892994706</c:v>
                </c:pt>
                <c:pt idx="101">
                  <c:v>26.678778315450561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27.227584775879837</c:v>
                </c:pt>
                <c:pt idx="105">
                  <c:v>27.00222583118293</c:v>
                </c:pt>
                <c:pt idx="106">
                  <c:v>26.43172746245888</c:v>
                </c:pt>
                <c:pt idx="107">
                  <c:v>26.134768443157206</c:v>
                </c:pt>
                <c:pt idx="108">
                  <c:v>26.040082184167488</c:v>
                </c:pt>
                <c:pt idx="109">
                  <c:v>26.781568008192302</c:v>
                </c:pt>
                <c:pt idx="110">
                  <c:v>26.872198648417566</c:v>
                </c:pt>
                <c:pt idx="111">
                  <c:v>25.91258180373416</c:v>
                </c:pt>
                <c:pt idx="112">
                  <c:v>25.548756349720787</c:v>
                </c:pt>
                <c:pt idx="113">
                  <c:v>25.721239788360261</c:v>
                </c:pt>
                <c:pt idx="114">
                  <c:v>26.354570310440248</c:v>
                </c:pt>
                <c:pt idx="115">
                  <c:v>26.49421373493216</c:v>
                </c:pt>
                <c:pt idx="116">
                  <c:v>26.47042667665978</c:v>
                </c:pt>
                <c:pt idx="117">
                  <c:v>22.596974307247418</c:v>
                </c:pt>
                <c:pt idx="118">
                  <c:v>24.817016626073176</c:v>
                </c:pt>
                <c:pt idx="119">
                  <c:v>26.378361975344387</c:v>
                </c:pt>
                <c:pt idx="120">
                  <c:v>24.334383086165747</c:v>
                </c:pt>
                <c:pt idx="121">
                  <c:v>25.652891681271292</c:v>
                </c:pt>
                <c:pt idx="122">
                  <c:v>25.037539842575804</c:v>
                </c:pt>
                <c:pt idx="123">
                  <c:v>26.167273814323963</c:v>
                </c:pt>
                <c:pt idx="124">
                  <c:v>26.01809381812172</c:v>
                </c:pt>
                <c:pt idx="125">
                  <c:v>26.905085934684969</c:v>
                </c:pt>
                <c:pt idx="126">
                  <c:v>25.908117879742573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26.902529579609443</c:v>
                </c:pt>
                <c:pt idx="130">
                  <c:v>27.105287627105717</c:v>
                </c:pt>
                <c:pt idx="131">
                  <c:v>20.374455650346196</c:v>
                </c:pt>
                <c:pt idx="132">
                  <c:v>26.091633783717327</c:v>
                </c:pt>
                <c:pt idx="133">
                  <c:v>26.900005902184361</c:v>
                </c:pt>
                <c:pt idx="134">
                  <c:v>25.220606223772151</c:v>
                </c:pt>
                <c:pt idx="135">
                  <c:v>24.95246593697987</c:v>
                </c:pt>
                <c:pt idx="136">
                  <c:v>25.939249531002176</c:v>
                </c:pt>
                <c:pt idx="137">
                  <c:v>25.449089567211988</c:v>
                </c:pt>
                <c:pt idx="138">
                  <c:v>26.314887495491128</c:v>
                </c:pt>
                <c:pt idx="139">
                  <c:v>25.373561592822032</c:v>
                </c:pt>
                <c:pt idx="140">
                  <c:v>25.966192930377321</c:v>
                </c:pt>
                <c:pt idx="141">
                  <c:v>25.634392589247266</c:v>
                </c:pt>
                <c:pt idx="142">
                  <c:v>26.119170945845866</c:v>
                </c:pt>
                <c:pt idx="143">
                  <c:v>24.315493028818096</c:v>
                </c:pt>
                <c:pt idx="144">
                  <c:v>26.011969975732089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26.077579106122393</c:v>
                </c:pt>
                <c:pt idx="150">
                  <c:v>27.115221178128881</c:v>
                </c:pt>
                <c:pt idx="151">
                  <c:v>27.576369734421196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27.012501356380991</c:v>
                </c:pt>
                <c:pt idx="156">
                  <c:v>26.341540772984729</c:v>
                </c:pt>
                <c:pt idx="157">
                  <c:v>26.291492934012357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25.335387423038849</c:v>
                </c:pt>
                <c:pt idx="164">
                  <c:v>25.749812057033306</c:v>
                </c:pt>
                <c:pt idx="165">
                  <c:v>26.44850801593498</c:v>
                </c:pt>
                <c:pt idx="166">
                  <c:v>21.512051168510542</c:v>
                </c:pt>
                <c:pt idx="167">
                  <c:v>25.61747526537723</c:v>
                </c:pt>
                <c:pt idx="168">
                  <c:v>25.52379889740283</c:v>
                </c:pt>
                <c:pt idx="169">
                  <c:v>24.55753834308986</c:v>
                </c:pt>
                <c:pt idx="170">
                  <c:v>24.417811948001496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24.200229664775716</c:v>
                </c:pt>
                <c:pt idx="176">
                  <c:v>25.92911165872577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26.871405921279074</c:v>
                </c:pt>
                <c:pt idx="180">
                  <c:v>26.034184338485879</c:v>
                </c:pt>
                <c:pt idx="181">
                  <c:v>26.514581278821947</c:v>
                </c:pt>
                <c:pt idx="182">
                  <c:v>26.472372065936771</c:v>
                </c:pt>
                <c:pt idx="183">
                  <c:v>26.325336576307205</c:v>
                </c:pt>
                <c:pt idx="184">
                  <c:v>26.520895705206893</c:v>
                </c:pt>
                <c:pt idx="185">
                  <c:v>23.972403349987864</c:v>
                </c:pt>
                <c:pt idx="186">
                  <c:v>17.1034300066244</c:v>
                </c:pt>
                <c:pt idx="187">
                  <c:v>13.467344018732145</c:v>
                </c:pt>
                <c:pt idx="188">
                  <c:v>13.025490495135392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6.1009818173756791</c:v>
                </c:pt>
                <c:pt idx="195">
                  <c:v>5.8490087094803753</c:v>
                </c:pt>
                <c:pt idx="196">
                  <c:v>5.4476625883967777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8.2052854995639137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9.7917722191690029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10.463091206382304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9.8785243966386904</c:v>
                </c:pt>
                <c:pt idx="14">
                  <c:v>9.7082910751704965</c:v>
                </c:pt>
                <c:pt idx="15">
                  <c:v>11.216453876079067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14.250213208022043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12.162436194126128</c:v>
                </c:pt>
                <c:pt idx="25">
                  <c:v>8.8090066924445054</c:v>
                </c:pt>
                <c:pt idx="26">
                  <c:v>8.7953411976560378</c:v>
                </c:pt>
                <c:pt idx="27">
                  <c:v>8.8697149119755174</c:v>
                </c:pt>
                <c:pt idx="28">
                  <c:v>8.8832212332421125</c:v>
                </c:pt>
                <c:pt idx="29">
                  <c:v>10.40860198169365</c:v>
                </c:pt>
                <c:pt idx="30">
                  <c:v>15.3258758264923</c:v>
                </c:pt>
                <c:pt idx="31">
                  <c:v>19.017160729620706</c:v>
                </c:pt>
                <c:pt idx="32">
                  <c:v>18.997500238184077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17.525091296166362</c:v>
                </c:pt>
                <c:pt idx="36">
                  <c:v>18.654065426870947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17.445206440610946</c:v>
                </c:pt>
                <c:pt idx="40">
                  <c:v>18.583372166863338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17.485745478352179</c:v>
                </c:pt>
                <c:pt idx="46">
                  <c:v>23.328963076107936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20.446340516941842</c:v>
                </c:pt>
                <c:pt idx="50">
                  <c:v>24.925407643732118</c:v>
                </c:pt>
                <c:pt idx="51">
                  <c:v>25.025074465126323</c:v>
                </c:pt>
                <c:pt idx="52">
                  <c:v>25.021201897523756</c:v>
                </c:pt>
                <c:pt idx="53">
                  <c:v>24.450903210123059</c:v>
                </c:pt>
                <c:pt idx="54">
                  <c:v>24.784122847413361</c:v>
                </c:pt>
                <c:pt idx="55">
                  <c:v>24.598675000631477</c:v>
                </c:pt>
                <c:pt idx="56">
                  <c:v>24.51551731775313</c:v>
                </c:pt>
                <c:pt idx="57">
                  <c:v>24.17184591702625</c:v>
                </c:pt>
                <c:pt idx="58">
                  <c:v>24.739448699863622</c:v>
                </c:pt>
                <c:pt idx="59">
                  <c:v>24.653790406496203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24.693375117152133</c:v>
                </c:pt>
                <c:pt idx="63">
                  <c:v>25.081863188321673</c:v>
                </c:pt>
                <c:pt idx="64">
                  <c:v>25.14939550234136</c:v>
                </c:pt>
                <c:pt idx="65">
                  <c:v>25.536410722492167</c:v>
                </c:pt>
                <c:pt idx="66">
                  <c:v>25.269924096129028</c:v>
                </c:pt>
                <c:pt idx="67">
                  <c:v>24.902881796282838</c:v>
                </c:pt>
                <c:pt idx="68">
                  <c:v>25.696621846988243</c:v>
                </c:pt>
                <c:pt idx="69">
                  <c:v>24.702233514423714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25.64503480122622</c:v>
                </c:pt>
                <c:pt idx="73">
                  <c:v>19.274221916761913</c:v>
                </c:pt>
                <c:pt idx="74">
                  <c:v>26.116760208432737</c:v>
                </c:pt>
                <c:pt idx="75">
                  <c:v>25.298742473394661</c:v>
                </c:pt>
                <c:pt idx="76">
                  <c:v>23.670983711109713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24.497277948367923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26.441452725776298</c:v>
                </c:pt>
                <c:pt idx="83">
                  <c:v>25.752125004625533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19.150105029276169</c:v>
                </c:pt>
                <c:pt idx="88">
                  <c:v>26.404981299983781</c:v>
                </c:pt>
                <c:pt idx="89">
                  <c:v>26.031275005087966</c:v>
                </c:pt>
                <c:pt idx="90">
                  <c:v>26.320866792442434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26.413531403724139</c:v>
                </c:pt>
                <c:pt idx="94">
                  <c:v>26.233045007813342</c:v>
                </c:pt>
                <c:pt idx="95">
                  <c:v>26.141424989956487</c:v>
                </c:pt>
                <c:pt idx="96">
                  <c:v>26.974422856912664</c:v>
                </c:pt>
                <c:pt idx="97">
                  <c:v>26.797542150138472</c:v>
                </c:pt>
                <c:pt idx="98">
                  <c:v>26.895409870696056</c:v>
                </c:pt>
                <c:pt idx="99">
                  <c:v>26.625540087045049</c:v>
                </c:pt>
                <c:pt idx="100">
                  <c:v>26.550772758453654</c:v>
                </c:pt>
                <c:pt idx="101">
                  <c:v>25.879879695649468</c:v>
                </c:pt>
                <c:pt idx="102">
                  <c:v>25.837285374155968</c:v>
                </c:pt>
                <c:pt idx="103">
                  <c:v>19.288712936407602</c:v>
                </c:pt>
                <c:pt idx="104">
                  <c:v>25.162514755131486</c:v>
                </c:pt>
                <c:pt idx="105">
                  <c:v>26.528909746705125</c:v>
                </c:pt>
                <c:pt idx="106">
                  <c:v>25.850551129214342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25.634863016199795</c:v>
                </c:pt>
                <c:pt idx="110">
                  <c:v>25.57802327787692</c:v>
                </c:pt>
                <c:pt idx="111">
                  <c:v>26.373624836633223</c:v>
                </c:pt>
                <c:pt idx="112">
                  <c:v>25.734280244456198</c:v>
                </c:pt>
                <c:pt idx="113">
                  <c:v>26.71157797916074</c:v>
                </c:pt>
                <c:pt idx="114">
                  <c:v>27.069602708303716</c:v>
                </c:pt>
                <c:pt idx="115">
                  <c:v>21.96907768262605</c:v>
                </c:pt>
                <c:pt idx="116">
                  <c:v>26.470368478535377</c:v>
                </c:pt>
                <c:pt idx="117">
                  <c:v>24.281657570966917</c:v>
                </c:pt>
                <c:pt idx="118">
                  <c:v>25.892147284110319</c:v>
                </c:pt>
                <c:pt idx="119">
                  <c:v>25.129545833990381</c:v>
                </c:pt>
                <c:pt idx="120">
                  <c:v>25.691185523977797</c:v>
                </c:pt>
                <c:pt idx="121">
                  <c:v>26.385313548707789</c:v>
                </c:pt>
                <c:pt idx="122">
                  <c:v>26.934973910729227</c:v>
                </c:pt>
                <c:pt idx="123">
                  <c:v>26.184390370120411</c:v>
                </c:pt>
                <c:pt idx="124">
                  <c:v>26.70095649290969</c:v>
                </c:pt>
                <c:pt idx="125">
                  <c:v>26.5332375387075</c:v>
                </c:pt>
                <c:pt idx="126">
                  <c:v>26.7496291820358</c:v>
                </c:pt>
                <c:pt idx="127">
                  <c:v>26.430901066240036</c:v>
                </c:pt>
                <c:pt idx="128">
                  <c:v>26.468181288711946</c:v>
                </c:pt>
                <c:pt idx="129">
                  <c:v>20.990938853571887</c:v>
                </c:pt>
                <c:pt idx="130">
                  <c:v>26.710781229495048</c:v>
                </c:pt>
                <c:pt idx="131">
                  <c:v>27.03558268359507</c:v>
                </c:pt>
                <c:pt idx="132">
                  <c:v>25.285853832655064</c:v>
                </c:pt>
                <c:pt idx="133">
                  <c:v>24.366633387107971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26.060569464201205</c:v>
                </c:pt>
                <c:pt idx="138">
                  <c:v>26.075616957221079</c:v>
                </c:pt>
                <c:pt idx="139">
                  <c:v>24.329964709683203</c:v>
                </c:pt>
                <c:pt idx="140">
                  <c:v>25.405521946048292</c:v>
                </c:pt>
                <c:pt idx="141">
                  <c:v>25.390137887023926</c:v>
                </c:pt>
                <c:pt idx="142">
                  <c:v>25.704577381385313</c:v>
                </c:pt>
                <c:pt idx="143">
                  <c:v>22.285342137728691</c:v>
                </c:pt>
                <c:pt idx="144">
                  <c:v>25.815725316705205</c:v>
                </c:pt>
                <c:pt idx="145">
                  <c:v>25.909380253753664</c:v>
                </c:pt>
                <c:pt idx="146">
                  <c:v>26.085770224353336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23.002096835180726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25.454417879966023</c:v>
                </c:pt>
                <c:pt idx="163">
                  <c:v>25.369853929200893</c:v>
                </c:pt>
                <c:pt idx="164">
                  <c:v>25.438388817636909</c:v>
                </c:pt>
                <c:pt idx="165">
                  <c:v>26.07158497033895</c:v>
                </c:pt>
                <c:pt idx="166">
                  <c:v>26.107806008592298</c:v>
                </c:pt>
                <c:pt idx="167">
                  <c:v>25.10806854110573</c:v>
                </c:pt>
                <c:pt idx="168">
                  <c:v>25.480118139888553</c:v>
                </c:pt>
                <c:pt idx="169">
                  <c:v>25.856721882752932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20.60230601111995</c:v>
                </c:pt>
                <c:pt idx="173">
                  <c:v>23.069476559605761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22.891222765894419</c:v>
                </c:pt>
                <c:pt idx="177">
                  <c:v>23.014665320913114</c:v>
                </c:pt>
                <c:pt idx="178">
                  <c:v>22.884079192612759</c:v>
                </c:pt>
                <c:pt idx="179">
                  <c:v>23.464691468208628</c:v>
                </c:pt>
                <c:pt idx="180">
                  <c:v>23.437719562467265</c:v>
                </c:pt>
                <c:pt idx="181">
                  <c:v>23.182956303014187</c:v>
                </c:pt>
                <c:pt idx="182">
                  <c:v>23.2251103187754</c:v>
                </c:pt>
                <c:pt idx="183">
                  <c:v>23.770949441325893</c:v>
                </c:pt>
                <c:pt idx="184">
                  <c:v>23.321375527431289</c:v>
                </c:pt>
                <c:pt idx="185">
                  <c:v>22.867987441182155</c:v>
                </c:pt>
                <c:pt idx="186">
                  <c:v>23.411013224721838</c:v>
                </c:pt>
                <c:pt idx="187">
                  <c:v>23.175468984414969</c:v>
                </c:pt>
                <c:pt idx="188">
                  <c:v>23.040345592445096</c:v>
                </c:pt>
                <c:pt idx="189">
                  <c:v>22.733917327212058</c:v>
                </c:pt>
                <c:pt idx="190">
                  <c:v>22.955779909593058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23.131684017008357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22.946412642974472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23.052180294473938</c:v>
                </c:pt>
                <c:pt idx="205">
                  <c:v>23.440152872691126</c:v>
                </c:pt>
                <c:pt idx="206">
                  <c:v>23.892279237716764</c:v>
                </c:pt>
                <c:pt idx="207">
                  <c:v>24.095162821956315</c:v>
                </c:pt>
                <c:pt idx="208">
                  <c:v>23.763810487225889</c:v>
                </c:pt>
                <c:pt idx="209">
                  <c:v>24.319568137456791</c:v>
                </c:pt>
                <c:pt idx="210">
                  <c:v>24.039893457009825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24.620961219899637</c:v>
                </c:pt>
                <c:pt idx="215">
                  <c:v>24.743490613111334</c:v>
                </c:pt>
                <c:pt idx="216">
                  <c:v>24.492985493126916</c:v>
                </c:pt>
                <c:pt idx="217">
                  <c:v>24.6956905385968</c:v>
                </c:pt>
                <c:pt idx="218">
                  <c:v>23.968548761927789</c:v>
                </c:pt>
                <c:pt idx="219">
                  <c:v>23.660712923551124</c:v>
                </c:pt>
                <c:pt idx="220">
                  <c:v>20.637871192058498</c:v>
                </c:pt>
                <c:pt idx="221">
                  <c:v>18.868114332677557</c:v>
                </c:pt>
                <c:pt idx="222">
                  <c:v>11.758477727040422</c:v>
                </c:pt>
                <c:pt idx="223">
                  <c:v>9.2118869685851426</c:v>
                </c:pt>
                <c:pt idx="224">
                  <c:v>9.0860597628597723</c:v>
                </c:pt>
                <c:pt idx="225">
                  <c:v>9.025615834738689</c:v>
                </c:pt>
                <c:pt idx="226">
                  <c:v>9.1110875934412068</c:v>
                </c:pt>
                <c:pt idx="227">
                  <c:v>9.0552347427776709</c:v>
                </c:pt>
                <c:pt idx="228">
                  <c:v>8.8698866159198886</c:v>
                </c:pt>
                <c:pt idx="229">
                  <c:v>7.1431708618153555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6.5124852364408543</c:v>
                </c:pt>
                <c:pt idx="233">
                  <c:v>6.1804481129541173</c:v>
                </c:pt>
                <c:pt idx="234">
                  <c:v>6.4754332965579904</c:v>
                </c:pt>
                <c:pt idx="235">
                  <c:v>6.7352538939853064</c:v>
                </c:pt>
                <c:pt idx="236">
                  <c:v>6.3033072199045899</c:v>
                </c:pt>
                <c:pt idx="237">
                  <c:v>5.955871327825891</c:v>
                </c:pt>
                <c:pt idx="238">
                  <c:v>6.1713070614897436</c:v>
                </c:pt>
                <c:pt idx="239">
                  <c:v>6.4913458019896204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5.6294067003929893</c:v>
                </c:pt>
                <c:pt idx="243">
                  <c:v>5.5271294542935099</c:v>
                </c:pt>
                <c:pt idx="244">
                  <c:v>5.0226723942593017</c:v>
                </c:pt>
                <c:pt idx="245">
                  <c:v>5.170653314991104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5.5645328573213497</c:v>
                </c:pt>
                <c:pt idx="251">
                  <c:v>5.2163948776703286</c:v>
                </c:pt>
                <c:pt idx="252">
                  <c:v>5.2025346938050401</c:v>
                </c:pt>
                <c:pt idx="253">
                  <c:v>5.5878941921566714</c:v>
                </c:pt>
                <c:pt idx="254">
                  <c:v>5.7865516676367887</c:v>
                </c:pt>
                <c:pt idx="255">
                  <c:v>5.7925886726126308</c:v>
                </c:pt>
                <c:pt idx="256">
                  <c:v>5.5392903031643526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8.1215633439287025</c:v>
                </c:pt>
                <c:pt idx="2">
                  <c:v>8.5992127456215766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9.6809627170069152</c:v>
                </c:pt>
                <c:pt idx="6">
                  <c:v>10.057338823161112</c:v>
                </c:pt>
                <c:pt idx="7">
                  <c:v>9.1855628718393945</c:v>
                </c:pt>
                <c:pt idx="8">
                  <c:v>8.9983073228592243</c:v>
                </c:pt>
                <c:pt idx="9">
                  <c:v>12.130124502528902</c:v>
                </c:pt>
                <c:pt idx="10">
                  <c:v>14.639847772900522</c:v>
                </c:pt>
                <c:pt idx="11">
                  <c:v>17.340597262483534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17.557287506675994</c:v>
                </c:pt>
                <c:pt idx="19">
                  <c:v>14.817287585528025</c:v>
                </c:pt>
                <c:pt idx="20">
                  <c:v>11.300748873858092</c:v>
                </c:pt>
                <c:pt idx="21">
                  <c:v>11.189857979645554</c:v>
                </c:pt>
                <c:pt idx="22">
                  <c:v>11.226129679837564</c:v>
                </c:pt>
                <c:pt idx="23">
                  <c:v>11.852503097220096</c:v>
                </c:pt>
                <c:pt idx="24">
                  <c:v>15.381156105137096</c:v>
                </c:pt>
                <c:pt idx="25">
                  <c:v>17.738571017294085</c:v>
                </c:pt>
                <c:pt idx="26">
                  <c:v>17.327548612917553</c:v>
                </c:pt>
                <c:pt idx="27">
                  <c:v>12.536362176510538</c:v>
                </c:pt>
                <c:pt idx="28">
                  <c:v>12.247180913775354</c:v>
                </c:pt>
                <c:pt idx="29">
                  <c:v>12.106407840257107</c:v>
                </c:pt>
                <c:pt idx="30">
                  <c:v>18.631542669763338</c:v>
                </c:pt>
                <c:pt idx="31">
                  <c:v>23.009062736016183</c:v>
                </c:pt>
                <c:pt idx="32">
                  <c:v>22.882130299752589</c:v>
                </c:pt>
                <c:pt idx="33">
                  <c:v>22.545792199673233</c:v>
                </c:pt>
                <c:pt idx="34">
                  <c:v>20.987223398698227</c:v>
                </c:pt>
                <c:pt idx="35">
                  <c:v>21.479322682548652</c:v>
                </c:pt>
                <c:pt idx="36">
                  <c:v>21.267329660632122</c:v>
                </c:pt>
                <c:pt idx="37">
                  <c:v>21.568758298849907</c:v>
                </c:pt>
                <c:pt idx="38">
                  <c:v>21.624410787535631</c:v>
                </c:pt>
                <c:pt idx="39">
                  <c:v>22.385869987193601</c:v>
                </c:pt>
                <c:pt idx="40">
                  <c:v>21.787727847919008</c:v>
                </c:pt>
                <c:pt idx="41">
                  <c:v>22.747453508261323</c:v>
                </c:pt>
                <c:pt idx="42">
                  <c:v>23.659720391414965</c:v>
                </c:pt>
                <c:pt idx="43">
                  <c:v>24.223916487771401</c:v>
                </c:pt>
                <c:pt idx="44">
                  <c:v>27.155748432983255</c:v>
                </c:pt>
                <c:pt idx="45">
                  <c:v>27.408951436235377</c:v>
                </c:pt>
                <c:pt idx="46">
                  <c:v>22.778909043235444</c:v>
                </c:pt>
                <c:pt idx="47">
                  <c:v>27.21710522851766</c:v>
                </c:pt>
                <c:pt idx="48">
                  <c:v>26.479445016751804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26.875643197169083</c:v>
                </c:pt>
                <c:pt idx="55">
                  <c:v>26.789996562806049</c:v>
                </c:pt>
                <c:pt idx="56">
                  <c:v>26.503520420325987</c:v>
                </c:pt>
                <c:pt idx="57">
                  <c:v>26.102149366787799</c:v>
                </c:pt>
                <c:pt idx="58">
                  <c:v>27.024073036551314</c:v>
                </c:pt>
                <c:pt idx="59">
                  <c:v>27.361083237287367</c:v>
                </c:pt>
                <c:pt idx="60">
                  <c:v>27.073858706149107</c:v>
                </c:pt>
                <c:pt idx="61">
                  <c:v>23.368789186855683</c:v>
                </c:pt>
                <c:pt idx="62">
                  <c:v>26.767197135416666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  <c:pt idx="66">
                  <c:v>27.408694617959021</c:v>
                </c:pt>
                <c:pt idx="67">
                  <c:v>25.844646149813531</c:v>
                </c:pt>
                <c:pt idx="68">
                  <c:v>27.456162829533181</c:v>
                </c:pt>
                <c:pt idx="69">
                  <c:v>26.590371959602805</c:v>
                </c:pt>
                <c:pt idx="70">
                  <c:v>25.52991352728219</c:v>
                </c:pt>
                <c:pt idx="71">
                  <c:v>25.848870997290419</c:v>
                </c:pt>
                <c:pt idx="72">
                  <c:v>22.365724919770884</c:v>
                </c:pt>
                <c:pt idx="73">
                  <c:v>26.959632081617276</c:v>
                </c:pt>
                <c:pt idx="74">
                  <c:v>25.987952899762956</c:v>
                </c:pt>
                <c:pt idx="75">
                  <c:v>27.308115326407194</c:v>
                </c:pt>
                <c:pt idx="76">
                  <c:v>27.533492368947581</c:v>
                </c:pt>
                <c:pt idx="77">
                  <c:v>27.066600128582415</c:v>
                </c:pt>
                <c:pt idx="78">
                  <c:v>26.0957683230782</c:v>
                </c:pt>
                <c:pt idx="79">
                  <c:v>26.158703455821151</c:v>
                </c:pt>
                <c:pt idx="80">
                  <c:v>26.983687534593027</c:v>
                </c:pt>
                <c:pt idx="81">
                  <c:v>27.065057556943522</c:v>
                </c:pt>
                <c:pt idx="82">
                  <c:v>25.927668774489025</c:v>
                </c:pt>
                <c:pt idx="83">
                  <c:v>24.31748496637509</c:v>
                </c:pt>
                <c:pt idx="84">
                  <c:v>26.964984470131828</c:v>
                </c:pt>
                <c:pt idx="85">
                  <c:v>26.1487920912124</c:v>
                </c:pt>
              </c:numCache>
            </c:numRef>
          </c:yVal>
        </c:ser>
        <c:axId val="95236864"/>
        <c:axId val="95239168"/>
      </c:scatterChart>
      <c:valAx>
        <c:axId val="95236864"/>
        <c:scaling>
          <c:orientation val="minMax"/>
          <c:max val="6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64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39168"/>
        <c:crosses val="autoZero"/>
        <c:crossBetween val="midCat"/>
        <c:majorUnit val="5"/>
      </c:valAx>
      <c:valAx>
        <c:axId val="952391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2E-2"/>
              <c:y val="0.44343938908088981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36864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582010582010577"/>
          <c:y val="6.0331825037707419E-3"/>
          <c:w val="0.19134391534391537"/>
          <c:h val="0.134349235757295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00635930047696"/>
          <c:y val="0.16326566766242331"/>
          <c:w val="0.80445151033386364"/>
          <c:h val="0.68027361526009689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  <c:pt idx="66">
                  <c:v>4.9514236064690165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4.9745568532557467</c:v>
                </c:pt>
                <c:pt idx="70">
                  <c:v>4.9949649793477073</c:v>
                </c:pt>
                <c:pt idx="71">
                  <c:v>4.996600051764573</c:v>
                </c:pt>
                <c:pt idx="72">
                  <c:v>5.5619717585733035</c:v>
                </c:pt>
                <c:pt idx="73">
                  <c:v>5.1547777479933643</c:v>
                </c:pt>
                <c:pt idx="74">
                  <c:v>4.9471841092893865</c:v>
                </c:pt>
                <c:pt idx="75">
                  <c:v>4.9549965424910489</c:v>
                </c:pt>
                <c:pt idx="76">
                  <c:v>5.0656360221554815</c:v>
                </c:pt>
                <c:pt idx="77">
                  <c:v>5.0472263179063557</c:v>
                </c:pt>
                <c:pt idx="78">
                  <c:v>5.0551594470400252</c:v>
                </c:pt>
                <c:pt idx="79">
                  <c:v>5.0793221838670082</c:v>
                </c:pt>
                <c:pt idx="80">
                  <c:v>4.9938745105264815</c:v>
                </c:pt>
                <c:pt idx="81">
                  <c:v>4.9559650537503188</c:v>
                </c:pt>
                <c:pt idx="82">
                  <c:v>4.9496669970335132</c:v>
                </c:pt>
                <c:pt idx="83">
                  <c:v>4.9914521810200192</c:v>
                </c:pt>
                <c:pt idx="84">
                  <c:v>5.0089539322475387</c:v>
                </c:pt>
                <c:pt idx="85">
                  <c:v>5.0157360343223214</c:v>
                </c:pt>
              </c:numCache>
            </c:numRef>
          </c:yVal>
        </c:ser>
        <c:axId val="94920064"/>
        <c:axId val="94934528"/>
      </c:scatterChart>
      <c:valAx>
        <c:axId val="94920064"/>
        <c:scaling>
          <c:orientation val="minMax"/>
          <c:max val="60"/>
          <c:min val="-5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34528"/>
        <c:crosses val="autoZero"/>
        <c:crossBetween val="midCat"/>
        <c:majorUnit val="5"/>
      </c:valAx>
      <c:valAx>
        <c:axId val="94934528"/>
        <c:scaling>
          <c:orientation val="minMax"/>
          <c:max val="6"/>
          <c:min val="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20064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293057763646004"/>
          <c:y val="9.0702947845805008E-3"/>
          <c:w val="0.18503444621091689"/>
          <c:h val="0.1346538825503955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FY09-11</a:t>
            </a:r>
          </a:p>
        </c:rich>
      </c:tx>
      <c:layout>
        <c:manualLayout>
          <c:xMode val="edge"/>
          <c:yMode val="edge"/>
          <c:x val="0.27142907136607947"/>
          <c:y val="4.07239819004525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92084406132832"/>
          <c:y val="0.16289610755455886"/>
          <c:w val="0.79365202389016598"/>
          <c:h val="0.68099622741558685"/>
        </c:manualLayout>
      </c:layout>
      <c:scatterChart>
        <c:scatterStyle val="lineMarker"/>
        <c:ser>
          <c:idx val="1"/>
          <c:order val="0"/>
          <c:tx>
            <c:strRef>
              <c:f>Cryo!$AI$3</c:f>
              <c:strCache>
                <c:ptCount val="1"/>
                <c:pt idx="0">
                  <c:v>CAD Power 09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Cryo!$Y$4:$Y$203</c:f>
              <c:numCache>
                <c:formatCode>General</c:formatCode>
                <c:ptCount val="200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</c:numCache>
            </c:numRef>
          </c:xVal>
          <c:yVal>
            <c:numRef>
              <c:f>Cryo!$AI$4:$AI$203</c:f>
              <c:numCache>
                <c:formatCode>0.00</c:formatCode>
                <c:ptCount val="200"/>
                <c:pt idx="0">
                  <c:v>7.6352218393513924</c:v>
                </c:pt>
                <c:pt idx="1">
                  <c:v>7.428603265505858</c:v>
                </c:pt>
                <c:pt idx="2">
                  <c:v>7.3830090014531971</c:v>
                </c:pt>
                <c:pt idx="3">
                  <c:v>7.6481290592023949</c:v>
                </c:pt>
                <c:pt idx="4">
                  <c:v>8.0742430059037922</c:v>
                </c:pt>
                <c:pt idx="5">
                  <c:v>8.2381642776143789</c:v>
                </c:pt>
                <c:pt idx="6">
                  <c:v>8.5895350508079193</c:v>
                </c:pt>
                <c:pt idx="7">
                  <c:v>9.6866688772170235</c:v>
                </c:pt>
                <c:pt idx="8">
                  <c:v>10.335194970110321</c:v>
                </c:pt>
                <c:pt idx="9">
                  <c:v>10.440162841490867</c:v>
                </c:pt>
                <c:pt idx="10">
                  <c:v>11.474876145342334</c:v>
                </c:pt>
                <c:pt idx="11">
                  <c:v>12.527193644452305</c:v>
                </c:pt>
                <c:pt idx="12">
                  <c:v>12.763917129710189</c:v>
                </c:pt>
                <c:pt idx="13">
                  <c:v>14.175125427847016</c:v>
                </c:pt>
                <c:pt idx="14">
                  <c:v>13.185016416137596</c:v>
                </c:pt>
                <c:pt idx="15">
                  <c:v>12.976673849248321</c:v>
                </c:pt>
                <c:pt idx="16">
                  <c:v>12.541887479643616</c:v>
                </c:pt>
                <c:pt idx="17">
                  <c:v>13.521136594109084</c:v>
                </c:pt>
                <c:pt idx="18">
                  <c:v>15.44577355717645</c:v>
                </c:pt>
                <c:pt idx="19">
                  <c:v>16.947050603028892</c:v>
                </c:pt>
                <c:pt idx="20">
                  <c:v>17.395058080932237</c:v>
                </c:pt>
                <c:pt idx="21">
                  <c:v>16.824344419762749</c:v>
                </c:pt>
                <c:pt idx="22">
                  <c:v>17.266340912919429</c:v>
                </c:pt>
                <c:pt idx="23">
                  <c:v>17.092273200571817</c:v>
                </c:pt>
                <c:pt idx="24">
                  <c:v>15.061066035901044</c:v>
                </c:pt>
                <c:pt idx="25">
                  <c:v>17.569103814279142</c:v>
                </c:pt>
                <c:pt idx="26">
                  <c:v>17.705300177662775</c:v>
                </c:pt>
                <c:pt idx="27">
                  <c:v>17.925546900923216</c:v>
                </c:pt>
                <c:pt idx="28">
                  <c:v>18.461800924486631</c:v>
                </c:pt>
                <c:pt idx="29">
                  <c:v>18.074366427416134</c:v>
                </c:pt>
                <c:pt idx="30">
                  <c:v>17.324799531020172</c:v>
                </c:pt>
                <c:pt idx="31">
                  <c:v>20.164958072806758</c:v>
                </c:pt>
                <c:pt idx="32">
                  <c:v>22.944843858261841</c:v>
                </c:pt>
                <c:pt idx="33">
                  <c:v>21.087419189326013</c:v>
                </c:pt>
                <c:pt idx="34">
                  <c:v>24.660576378721267</c:v>
                </c:pt>
                <c:pt idx="35">
                  <c:v>23.166933749779769</c:v>
                </c:pt>
                <c:pt idx="36">
                  <c:v>24.63146342350386</c:v>
                </c:pt>
                <c:pt idx="37">
                  <c:v>23.822968211125094</c:v>
                </c:pt>
                <c:pt idx="38">
                  <c:v>22.32863312035569</c:v>
                </c:pt>
                <c:pt idx="39">
                  <c:v>22.592622864689563</c:v>
                </c:pt>
                <c:pt idx="40">
                  <c:v>22.207415164361468</c:v>
                </c:pt>
                <c:pt idx="41">
                  <c:v>22.788442041569766</c:v>
                </c:pt>
                <c:pt idx="42">
                  <c:v>22.797365348077044</c:v>
                </c:pt>
                <c:pt idx="43">
                  <c:v>25.686808338512687</c:v>
                </c:pt>
                <c:pt idx="44">
                  <c:v>27.132122809226683</c:v>
                </c:pt>
                <c:pt idx="45">
                  <c:v>27.13778902152524</c:v>
                </c:pt>
                <c:pt idx="46">
                  <c:v>27.25746789131885</c:v>
                </c:pt>
                <c:pt idx="47">
                  <c:v>27.632837538357037</c:v>
                </c:pt>
                <c:pt idx="48">
                  <c:v>23.793902969038292</c:v>
                </c:pt>
                <c:pt idx="49">
                  <c:v>27.27661865703622</c:v>
                </c:pt>
                <c:pt idx="50">
                  <c:v>26.971249607711847</c:v>
                </c:pt>
                <c:pt idx="51">
                  <c:v>27.355091412759293</c:v>
                </c:pt>
                <c:pt idx="52">
                  <c:v>25.707237045511683</c:v>
                </c:pt>
                <c:pt idx="53">
                  <c:v>26.997060600172009</c:v>
                </c:pt>
                <c:pt idx="54">
                  <c:v>26.626951895537825</c:v>
                </c:pt>
                <c:pt idx="55">
                  <c:v>27.352434787981238</c:v>
                </c:pt>
                <c:pt idx="56">
                  <c:v>26.879426588958324</c:v>
                </c:pt>
                <c:pt idx="57">
                  <c:v>24.835135184593199</c:v>
                </c:pt>
                <c:pt idx="58">
                  <c:v>26.025260638595359</c:v>
                </c:pt>
                <c:pt idx="59">
                  <c:v>25.340503124863417</c:v>
                </c:pt>
                <c:pt idx="60">
                  <c:v>27.531848128195335</c:v>
                </c:pt>
                <c:pt idx="61">
                  <c:v>20.134114794117089</c:v>
                </c:pt>
                <c:pt idx="62">
                  <c:v>27.799193944456899</c:v>
                </c:pt>
                <c:pt idx="63">
                  <c:v>27.716937498429466</c:v>
                </c:pt>
                <c:pt idx="64">
                  <c:v>26.603195425225501</c:v>
                </c:pt>
                <c:pt idx="65">
                  <c:v>27.556526219665937</c:v>
                </c:pt>
                <c:pt idx="66">
                  <c:v>27.291437524684437</c:v>
                </c:pt>
                <c:pt idx="67">
                  <c:v>26.571208582182571</c:v>
                </c:pt>
                <c:pt idx="68">
                  <c:v>27.381285180484213</c:v>
                </c:pt>
                <c:pt idx="69">
                  <c:v>26.103932428442295</c:v>
                </c:pt>
                <c:pt idx="70">
                  <c:v>26.86440014813277</c:v>
                </c:pt>
                <c:pt idx="71">
                  <c:v>26.365653441637743</c:v>
                </c:pt>
                <c:pt idx="72">
                  <c:v>26.669382927099168</c:v>
                </c:pt>
                <c:pt idx="73">
                  <c:v>27.62882796895201</c:v>
                </c:pt>
                <c:pt idx="74">
                  <c:v>27.377924475949346</c:v>
                </c:pt>
                <c:pt idx="75">
                  <c:v>22.527119590631528</c:v>
                </c:pt>
                <c:pt idx="76">
                  <c:v>27.377049222240377</c:v>
                </c:pt>
                <c:pt idx="77">
                  <c:v>26.618223034924714</c:v>
                </c:pt>
                <c:pt idx="78">
                  <c:v>26.550100103761519</c:v>
                </c:pt>
                <c:pt idx="79">
                  <c:v>26.08051635952701</c:v>
                </c:pt>
                <c:pt idx="80">
                  <c:v>26.56276253033408</c:v>
                </c:pt>
                <c:pt idx="81">
                  <c:v>27.438680726390665</c:v>
                </c:pt>
                <c:pt idx="82">
                  <c:v>27.016209823043386</c:v>
                </c:pt>
                <c:pt idx="83">
                  <c:v>26.432895043064885</c:v>
                </c:pt>
                <c:pt idx="84">
                  <c:v>26.390468315686551</c:v>
                </c:pt>
                <c:pt idx="85">
                  <c:v>25.160916745506199</c:v>
                </c:pt>
                <c:pt idx="86">
                  <c:v>26.223727673884429</c:v>
                </c:pt>
                <c:pt idx="87">
                  <c:v>26.625339865093167</c:v>
                </c:pt>
                <c:pt idx="88">
                  <c:v>26.176528607185141</c:v>
                </c:pt>
                <c:pt idx="89">
                  <c:v>22.994282018091759</c:v>
                </c:pt>
                <c:pt idx="90">
                  <c:v>26.932662185571324</c:v>
                </c:pt>
                <c:pt idx="91">
                  <c:v>26.209919154367768</c:v>
                </c:pt>
                <c:pt idx="92">
                  <c:v>26.411471669811565</c:v>
                </c:pt>
                <c:pt idx="93">
                  <c:v>24.787087994665747</c:v>
                </c:pt>
                <c:pt idx="94">
                  <c:v>26.662257974053574</c:v>
                </c:pt>
                <c:pt idx="95">
                  <c:v>26.077216019282286</c:v>
                </c:pt>
                <c:pt idx="96">
                  <c:v>27.295907402743858</c:v>
                </c:pt>
                <c:pt idx="97">
                  <c:v>26.551001536451832</c:v>
                </c:pt>
                <c:pt idx="98">
                  <c:v>26.132959389442462</c:v>
                </c:pt>
                <c:pt idx="99">
                  <c:v>26.521026041794045</c:v>
                </c:pt>
                <c:pt idx="100">
                  <c:v>25.830199892994706</c:v>
                </c:pt>
                <c:pt idx="101">
                  <c:v>26.678778315450561</c:v>
                </c:pt>
                <c:pt idx="102">
                  <c:v>26.995478468840805</c:v>
                </c:pt>
                <c:pt idx="103">
                  <c:v>20.330836206456208</c:v>
                </c:pt>
                <c:pt idx="104">
                  <c:v>27.227584775879837</c:v>
                </c:pt>
                <c:pt idx="105">
                  <c:v>27.00222583118293</c:v>
                </c:pt>
                <c:pt idx="106">
                  <c:v>26.43172746245888</c:v>
                </c:pt>
                <c:pt idx="107">
                  <c:v>26.134768443157206</c:v>
                </c:pt>
                <c:pt idx="108">
                  <c:v>26.040082184167488</c:v>
                </c:pt>
                <c:pt idx="109">
                  <c:v>26.781568008192302</c:v>
                </c:pt>
                <c:pt idx="110">
                  <c:v>26.872198648417566</c:v>
                </c:pt>
                <c:pt idx="111">
                  <c:v>25.91258180373416</c:v>
                </c:pt>
                <c:pt idx="112">
                  <c:v>25.548756349720787</c:v>
                </c:pt>
                <c:pt idx="113">
                  <c:v>25.721239788360261</c:v>
                </c:pt>
                <c:pt idx="114">
                  <c:v>26.354570310440248</c:v>
                </c:pt>
                <c:pt idx="115">
                  <c:v>26.49421373493216</c:v>
                </c:pt>
                <c:pt idx="116">
                  <c:v>26.47042667665978</c:v>
                </c:pt>
                <c:pt idx="117">
                  <c:v>22.596974307247418</c:v>
                </c:pt>
                <c:pt idx="118">
                  <c:v>24.817016626073176</c:v>
                </c:pt>
                <c:pt idx="119">
                  <c:v>26.378361975344387</c:v>
                </c:pt>
                <c:pt idx="120">
                  <c:v>24.334383086165747</c:v>
                </c:pt>
                <c:pt idx="121">
                  <c:v>25.652891681271292</c:v>
                </c:pt>
                <c:pt idx="122">
                  <c:v>25.037539842575804</c:v>
                </c:pt>
                <c:pt idx="123">
                  <c:v>26.167273814323963</c:v>
                </c:pt>
                <c:pt idx="124">
                  <c:v>26.01809381812172</c:v>
                </c:pt>
                <c:pt idx="125">
                  <c:v>26.905085934684969</c:v>
                </c:pt>
                <c:pt idx="126">
                  <c:v>25.908117879742573</c:v>
                </c:pt>
                <c:pt idx="127">
                  <c:v>25.879539121174322</c:v>
                </c:pt>
                <c:pt idx="128">
                  <c:v>26.346042464231612</c:v>
                </c:pt>
                <c:pt idx="129">
                  <c:v>26.902529579609443</c:v>
                </c:pt>
                <c:pt idx="130">
                  <c:v>27.105287627105717</c:v>
                </c:pt>
                <c:pt idx="131">
                  <c:v>20.374455650346196</c:v>
                </c:pt>
                <c:pt idx="132">
                  <c:v>26.091633783717327</c:v>
                </c:pt>
                <c:pt idx="133">
                  <c:v>26.900005902184361</c:v>
                </c:pt>
                <c:pt idx="134">
                  <c:v>25.220606223772151</c:v>
                </c:pt>
                <c:pt idx="135">
                  <c:v>24.95246593697987</c:v>
                </c:pt>
                <c:pt idx="136">
                  <c:v>25.939249531002176</c:v>
                </c:pt>
                <c:pt idx="137">
                  <c:v>25.449089567211988</c:v>
                </c:pt>
                <c:pt idx="138">
                  <c:v>26.314887495491128</c:v>
                </c:pt>
                <c:pt idx="139">
                  <c:v>25.373561592822032</c:v>
                </c:pt>
                <c:pt idx="140">
                  <c:v>25.966192930377321</c:v>
                </c:pt>
                <c:pt idx="141">
                  <c:v>25.634392589247266</c:v>
                </c:pt>
                <c:pt idx="142">
                  <c:v>26.119170945845866</c:v>
                </c:pt>
                <c:pt idx="143">
                  <c:v>24.315493028818096</c:v>
                </c:pt>
                <c:pt idx="144">
                  <c:v>26.011969975732089</c:v>
                </c:pt>
                <c:pt idx="145">
                  <c:v>22.288891118946399</c:v>
                </c:pt>
                <c:pt idx="146">
                  <c:v>26.390512724788966</c:v>
                </c:pt>
                <c:pt idx="147">
                  <c:v>26.836193623460048</c:v>
                </c:pt>
                <c:pt idx="148">
                  <c:v>26.891143120689875</c:v>
                </c:pt>
                <c:pt idx="149">
                  <c:v>26.077579106122393</c:v>
                </c:pt>
                <c:pt idx="150">
                  <c:v>27.115221178128881</c:v>
                </c:pt>
                <c:pt idx="151">
                  <c:v>27.576369734421196</c:v>
                </c:pt>
                <c:pt idx="152">
                  <c:v>26.101462442464907</c:v>
                </c:pt>
                <c:pt idx="153">
                  <c:v>26.409658739968069</c:v>
                </c:pt>
                <c:pt idx="154">
                  <c:v>25.931154331734852</c:v>
                </c:pt>
                <c:pt idx="155">
                  <c:v>27.012501356380991</c:v>
                </c:pt>
                <c:pt idx="156">
                  <c:v>26.341540772984729</c:v>
                </c:pt>
                <c:pt idx="157">
                  <c:v>26.291492934012357</c:v>
                </c:pt>
                <c:pt idx="158">
                  <c:v>26.519112203055929</c:v>
                </c:pt>
                <c:pt idx="159">
                  <c:v>25.571159476515749</c:v>
                </c:pt>
                <c:pt idx="160">
                  <c:v>26.880074598288125</c:v>
                </c:pt>
                <c:pt idx="161">
                  <c:v>24.247976799591832</c:v>
                </c:pt>
                <c:pt idx="162">
                  <c:v>26.794348916042733</c:v>
                </c:pt>
                <c:pt idx="163">
                  <c:v>25.335387423038849</c:v>
                </c:pt>
                <c:pt idx="164">
                  <c:v>25.749812057033306</c:v>
                </c:pt>
                <c:pt idx="165">
                  <c:v>26.44850801593498</c:v>
                </c:pt>
                <c:pt idx="166">
                  <c:v>21.512051168510542</c:v>
                </c:pt>
                <c:pt idx="167">
                  <c:v>25.61747526537723</c:v>
                </c:pt>
                <c:pt idx="168">
                  <c:v>25.52379889740283</c:v>
                </c:pt>
                <c:pt idx="169">
                  <c:v>24.55753834308986</c:v>
                </c:pt>
                <c:pt idx="170">
                  <c:v>24.417811948001496</c:v>
                </c:pt>
                <c:pt idx="171">
                  <c:v>25.258905991178551</c:v>
                </c:pt>
                <c:pt idx="172">
                  <c:v>25.688124923665477</c:v>
                </c:pt>
                <c:pt idx="173">
                  <c:v>25.603300144177052</c:v>
                </c:pt>
                <c:pt idx="174">
                  <c:v>25.570933155977549</c:v>
                </c:pt>
                <c:pt idx="175">
                  <c:v>24.200229664775716</c:v>
                </c:pt>
                <c:pt idx="176">
                  <c:v>25.92911165872577</c:v>
                </c:pt>
                <c:pt idx="177">
                  <c:v>25.220024677057687</c:v>
                </c:pt>
                <c:pt idx="178">
                  <c:v>26.845996227148287</c:v>
                </c:pt>
                <c:pt idx="179">
                  <c:v>26.871405921279074</c:v>
                </c:pt>
                <c:pt idx="180">
                  <c:v>26.034184338485879</c:v>
                </c:pt>
                <c:pt idx="181">
                  <c:v>26.514581278821947</c:v>
                </c:pt>
                <c:pt idx="182">
                  <c:v>26.472372065936771</c:v>
                </c:pt>
                <c:pt idx="183">
                  <c:v>26.325336576307205</c:v>
                </c:pt>
                <c:pt idx="184">
                  <c:v>26.520895705206893</c:v>
                </c:pt>
                <c:pt idx="185">
                  <c:v>23.972403349987864</c:v>
                </c:pt>
                <c:pt idx="186">
                  <c:v>17.1034300066244</c:v>
                </c:pt>
                <c:pt idx="187">
                  <c:v>13.467344018732145</c:v>
                </c:pt>
                <c:pt idx="188">
                  <c:v>13.025490495135392</c:v>
                </c:pt>
                <c:pt idx="189">
                  <c:v>13.06781300065826</c:v>
                </c:pt>
                <c:pt idx="190">
                  <c:v>12.463185990397404</c:v>
                </c:pt>
                <c:pt idx="191">
                  <c:v>12.42062200971089</c:v>
                </c:pt>
                <c:pt idx="192">
                  <c:v>11.214034782734345</c:v>
                </c:pt>
                <c:pt idx="193">
                  <c:v>7.4588456545925839</c:v>
                </c:pt>
                <c:pt idx="194">
                  <c:v>6.1009818173756791</c:v>
                </c:pt>
                <c:pt idx="195">
                  <c:v>5.8490087094803753</c:v>
                </c:pt>
                <c:pt idx="196">
                  <c:v>5.4476625883967777</c:v>
                </c:pt>
                <c:pt idx="197">
                  <c:v>5.16942688034037</c:v>
                </c:pt>
                <c:pt idx="198">
                  <c:v>4.9367338377662309</c:v>
                </c:pt>
                <c:pt idx="199">
                  <c:v>5.2999462456667947</c:v>
                </c:pt>
              </c:numCache>
            </c:numRef>
          </c:yVal>
        </c:ser>
        <c:ser>
          <c:idx val="2"/>
          <c:order val="1"/>
          <c:tx>
            <c:strRef>
              <c:f>Cryo!$AJ$3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Cryo!$AJ$4:$AJ$267</c:f>
              <c:numCache>
                <c:formatCode>0.00</c:formatCode>
                <c:ptCount val="264"/>
                <c:pt idx="0">
                  <c:v>7.1081983862072855</c:v>
                </c:pt>
                <c:pt idx="1">
                  <c:v>8.2052854995639137</c:v>
                </c:pt>
                <c:pt idx="2">
                  <c:v>9.8464076137557708</c:v>
                </c:pt>
                <c:pt idx="3">
                  <c:v>10.443188179648532</c:v>
                </c:pt>
                <c:pt idx="4">
                  <c:v>11.309505640000516</c:v>
                </c:pt>
                <c:pt idx="5">
                  <c:v>10.835971548050225</c:v>
                </c:pt>
                <c:pt idx="6">
                  <c:v>9.7917722191690029</c:v>
                </c:pt>
                <c:pt idx="7">
                  <c:v>9.6402822685263398</c:v>
                </c:pt>
                <c:pt idx="8">
                  <c:v>10.249258236140214</c:v>
                </c:pt>
                <c:pt idx="9">
                  <c:v>10.428244657654592</c:v>
                </c:pt>
                <c:pt idx="10">
                  <c:v>10.463091206382304</c:v>
                </c:pt>
                <c:pt idx="11">
                  <c:v>10.342176618134175</c:v>
                </c:pt>
                <c:pt idx="12">
                  <c:v>10.587525572254954</c:v>
                </c:pt>
                <c:pt idx="13">
                  <c:v>9.8785243966386904</c:v>
                </c:pt>
                <c:pt idx="14">
                  <c:v>9.7082910751704965</c:v>
                </c:pt>
                <c:pt idx="15">
                  <c:v>11.216453876079067</c:v>
                </c:pt>
                <c:pt idx="16">
                  <c:v>11.840985947048171</c:v>
                </c:pt>
                <c:pt idx="17">
                  <c:v>12.425579964032595</c:v>
                </c:pt>
                <c:pt idx="18">
                  <c:v>13.499071369508039</c:v>
                </c:pt>
                <c:pt idx="19">
                  <c:v>12.170064188156671</c:v>
                </c:pt>
                <c:pt idx="20">
                  <c:v>14.250213208022043</c:v>
                </c:pt>
                <c:pt idx="21">
                  <c:v>14.86182677341098</c:v>
                </c:pt>
                <c:pt idx="22">
                  <c:v>12.456913400170619</c:v>
                </c:pt>
                <c:pt idx="23">
                  <c:v>14.644466513537409</c:v>
                </c:pt>
                <c:pt idx="24">
                  <c:v>12.162436194126128</c:v>
                </c:pt>
                <c:pt idx="25">
                  <c:v>8.8090066924445054</c:v>
                </c:pt>
                <c:pt idx="26">
                  <c:v>8.7953411976560378</c:v>
                </c:pt>
                <c:pt idx="27">
                  <c:v>8.8697149119755174</c:v>
                </c:pt>
                <c:pt idx="28">
                  <c:v>8.8832212332421125</c:v>
                </c:pt>
                <c:pt idx="29">
                  <c:v>10.40860198169365</c:v>
                </c:pt>
                <c:pt idx="30">
                  <c:v>15.3258758264923</c:v>
                </c:pt>
                <c:pt idx="31">
                  <c:v>19.017160729620706</c:v>
                </c:pt>
                <c:pt idx="32">
                  <c:v>18.997500238184077</c:v>
                </c:pt>
                <c:pt idx="33">
                  <c:v>18.375438510985589</c:v>
                </c:pt>
                <c:pt idx="34">
                  <c:v>15.449269614152533</c:v>
                </c:pt>
                <c:pt idx="35">
                  <c:v>17.525091296166362</c:v>
                </c:pt>
                <c:pt idx="36">
                  <c:v>18.654065426870947</c:v>
                </c:pt>
                <c:pt idx="37">
                  <c:v>19.266559398693282</c:v>
                </c:pt>
                <c:pt idx="38">
                  <c:v>17.904839996274546</c:v>
                </c:pt>
                <c:pt idx="39">
                  <c:v>17.445206440610946</c:v>
                </c:pt>
                <c:pt idx="40">
                  <c:v>18.583372166863338</c:v>
                </c:pt>
                <c:pt idx="41">
                  <c:v>18.61825520294369</c:v>
                </c:pt>
                <c:pt idx="42">
                  <c:v>19.862078492743272</c:v>
                </c:pt>
                <c:pt idx="43">
                  <c:v>20.741782958252728</c:v>
                </c:pt>
                <c:pt idx="44">
                  <c:v>21.844520315790049</c:v>
                </c:pt>
                <c:pt idx="45">
                  <c:v>17.485745478352179</c:v>
                </c:pt>
                <c:pt idx="46">
                  <c:v>23.328963076107936</c:v>
                </c:pt>
                <c:pt idx="47">
                  <c:v>24.215464805300702</c:v>
                </c:pt>
                <c:pt idx="48">
                  <c:v>24.57881800229163</c:v>
                </c:pt>
                <c:pt idx="49">
                  <c:v>20.446340516941842</c:v>
                </c:pt>
                <c:pt idx="50">
                  <c:v>24.925407643732118</c:v>
                </c:pt>
                <c:pt idx="51">
                  <c:v>25.025074465126323</c:v>
                </c:pt>
                <c:pt idx="52">
                  <c:v>25.021201897523756</c:v>
                </c:pt>
                <c:pt idx="53">
                  <c:v>24.450903210123059</c:v>
                </c:pt>
                <c:pt idx="54">
                  <c:v>24.784122847413361</c:v>
                </c:pt>
                <c:pt idx="55">
                  <c:v>24.598675000631477</c:v>
                </c:pt>
                <c:pt idx="56">
                  <c:v>24.51551731775313</c:v>
                </c:pt>
                <c:pt idx="57">
                  <c:v>24.17184591702625</c:v>
                </c:pt>
                <c:pt idx="58">
                  <c:v>24.739448699863622</c:v>
                </c:pt>
                <c:pt idx="59">
                  <c:v>24.653790406496203</c:v>
                </c:pt>
                <c:pt idx="60">
                  <c:v>24.404944428541825</c:v>
                </c:pt>
                <c:pt idx="61">
                  <c:v>24.741065876145282</c:v>
                </c:pt>
                <c:pt idx="62">
                  <c:v>24.693375117152133</c:v>
                </c:pt>
                <c:pt idx="63">
                  <c:v>25.081863188321673</c:v>
                </c:pt>
                <c:pt idx="64">
                  <c:v>25.14939550234136</c:v>
                </c:pt>
                <c:pt idx="65">
                  <c:v>25.536410722492167</c:v>
                </c:pt>
                <c:pt idx="66">
                  <c:v>25.269924096129028</c:v>
                </c:pt>
                <c:pt idx="67">
                  <c:v>24.902881796282838</c:v>
                </c:pt>
                <c:pt idx="68">
                  <c:v>25.696621846988243</c:v>
                </c:pt>
                <c:pt idx="69">
                  <c:v>24.702233514423714</c:v>
                </c:pt>
                <c:pt idx="70">
                  <c:v>25.437671090413044</c:v>
                </c:pt>
                <c:pt idx="71">
                  <c:v>25.315623507510526</c:v>
                </c:pt>
                <c:pt idx="72">
                  <c:v>25.64503480122622</c:v>
                </c:pt>
                <c:pt idx="73">
                  <c:v>19.274221916761913</c:v>
                </c:pt>
                <c:pt idx="74">
                  <c:v>26.116760208432737</c:v>
                </c:pt>
                <c:pt idx="75">
                  <c:v>25.298742473394661</c:v>
                </c:pt>
                <c:pt idx="76">
                  <c:v>23.670983711109713</c:v>
                </c:pt>
                <c:pt idx="77">
                  <c:v>25.12653719986896</c:v>
                </c:pt>
                <c:pt idx="78">
                  <c:v>24.917342358506787</c:v>
                </c:pt>
                <c:pt idx="79">
                  <c:v>24.497277948367923</c:v>
                </c:pt>
                <c:pt idx="80">
                  <c:v>25.910337368881006</c:v>
                </c:pt>
                <c:pt idx="81">
                  <c:v>25.896408100452991</c:v>
                </c:pt>
                <c:pt idx="82">
                  <c:v>26.441452725776298</c:v>
                </c:pt>
                <c:pt idx="83">
                  <c:v>25.752125004625533</c:v>
                </c:pt>
                <c:pt idx="84">
                  <c:v>25.114730015870947</c:v>
                </c:pt>
                <c:pt idx="85">
                  <c:v>26.411112834809089</c:v>
                </c:pt>
                <c:pt idx="86">
                  <c:v>26.017381433261715</c:v>
                </c:pt>
                <c:pt idx="87">
                  <c:v>19.150105029276169</c:v>
                </c:pt>
                <c:pt idx="88">
                  <c:v>26.404981299983781</c:v>
                </c:pt>
                <c:pt idx="89">
                  <c:v>26.031275005087966</c:v>
                </c:pt>
                <c:pt idx="90">
                  <c:v>26.320866792442434</c:v>
                </c:pt>
                <c:pt idx="91">
                  <c:v>26.247270367425639</c:v>
                </c:pt>
                <c:pt idx="92">
                  <c:v>26.377700748156325</c:v>
                </c:pt>
                <c:pt idx="93">
                  <c:v>26.413531403724139</c:v>
                </c:pt>
                <c:pt idx="94">
                  <c:v>26.233045007813342</c:v>
                </c:pt>
                <c:pt idx="95">
                  <c:v>26.141424989956487</c:v>
                </c:pt>
                <c:pt idx="96">
                  <c:v>26.974422856912664</c:v>
                </c:pt>
                <c:pt idx="97">
                  <c:v>26.797542150138472</c:v>
                </c:pt>
                <c:pt idx="98">
                  <c:v>26.895409870696056</c:v>
                </c:pt>
                <c:pt idx="99">
                  <c:v>26.625540087045049</c:v>
                </c:pt>
                <c:pt idx="100">
                  <c:v>26.550772758453654</c:v>
                </c:pt>
                <c:pt idx="101">
                  <c:v>25.879879695649468</c:v>
                </c:pt>
                <c:pt idx="102">
                  <c:v>25.837285374155968</c:v>
                </c:pt>
                <c:pt idx="103">
                  <c:v>19.288712936407602</c:v>
                </c:pt>
                <c:pt idx="104">
                  <c:v>25.162514755131486</c:v>
                </c:pt>
                <c:pt idx="105">
                  <c:v>26.528909746705125</c:v>
                </c:pt>
                <c:pt idx="106">
                  <c:v>25.850551129214342</c:v>
                </c:pt>
                <c:pt idx="107">
                  <c:v>25.634122587120629</c:v>
                </c:pt>
                <c:pt idx="108">
                  <c:v>25.689320714220454</c:v>
                </c:pt>
                <c:pt idx="109">
                  <c:v>25.634863016199795</c:v>
                </c:pt>
                <c:pt idx="110">
                  <c:v>25.57802327787692</c:v>
                </c:pt>
                <c:pt idx="111">
                  <c:v>26.373624836633223</c:v>
                </c:pt>
                <c:pt idx="112">
                  <c:v>25.734280244456198</c:v>
                </c:pt>
                <c:pt idx="113">
                  <c:v>26.71157797916074</c:v>
                </c:pt>
                <c:pt idx="114">
                  <c:v>27.069602708303716</c:v>
                </c:pt>
                <c:pt idx="115">
                  <c:v>21.96907768262605</c:v>
                </c:pt>
                <c:pt idx="116">
                  <c:v>26.470368478535377</c:v>
                </c:pt>
                <c:pt idx="117">
                  <c:v>24.281657570966917</c:v>
                </c:pt>
                <c:pt idx="118">
                  <c:v>25.892147284110319</c:v>
                </c:pt>
                <c:pt idx="119">
                  <c:v>25.129545833990381</c:v>
                </c:pt>
                <c:pt idx="120">
                  <c:v>25.691185523977797</c:v>
                </c:pt>
                <c:pt idx="121">
                  <c:v>26.385313548707789</c:v>
                </c:pt>
                <c:pt idx="122">
                  <c:v>26.934973910729227</c:v>
                </c:pt>
                <c:pt idx="123">
                  <c:v>26.184390370120411</c:v>
                </c:pt>
                <c:pt idx="124">
                  <c:v>26.70095649290969</c:v>
                </c:pt>
                <c:pt idx="125">
                  <c:v>26.5332375387075</c:v>
                </c:pt>
                <c:pt idx="126">
                  <c:v>26.7496291820358</c:v>
                </c:pt>
                <c:pt idx="127">
                  <c:v>26.430901066240036</c:v>
                </c:pt>
                <c:pt idx="128">
                  <c:v>26.468181288711946</c:v>
                </c:pt>
                <c:pt idx="129">
                  <c:v>20.990938853571887</c:v>
                </c:pt>
                <c:pt idx="130">
                  <c:v>26.710781229495048</c:v>
                </c:pt>
                <c:pt idx="131">
                  <c:v>27.03558268359507</c:v>
                </c:pt>
                <c:pt idx="132">
                  <c:v>25.285853832655064</c:v>
                </c:pt>
                <c:pt idx="133">
                  <c:v>24.366633387107971</c:v>
                </c:pt>
                <c:pt idx="134">
                  <c:v>26.342424096993476</c:v>
                </c:pt>
                <c:pt idx="135">
                  <c:v>26.613523421625047</c:v>
                </c:pt>
                <c:pt idx="136">
                  <c:v>25.638439843296553</c:v>
                </c:pt>
                <c:pt idx="137">
                  <c:v>26.060569464201205</c:v>
                </c:pt>
                <c:pt idx="138">
                  <c:v>26.075616957221079</c:v>
                </c:pt>
                <c:pt idx="139">
                  <c:v>24.329964709683203</c:v>
                </c:pt>
                <c:pt idx="140">
                  <c:v>25.405521946048292</c:v>
                </c:pt>
                <c:pt idx="141">
                  <c:v>25.390137887023926</c:v>
                </c:pt>
                <c:pt idx="142">
                  <c:v>25.704577381385313</c:v>
                </c:pt>
                <c:pt idx="143">
                  <c:v>22.285342137728691</c:v>
                </c:pt>
                <c:pt idx="144">
                  <c:v>25.815725316705205</c:v>
                </c:pt>
                <c:pt idx="145">
                  <c:v>25.909380253753664</c:v>
                </c:pt>
                <c:pt idx="146">
                  <c:v>26.085770224353336</c:v>
                </c:pt>
                <c:pt idx="147">
                  <c:v>26.112410742392651</c:v>
                </c:pt>
                <c:pt idx="148">
                  <c:v>25.792875345146015</c:v>
                </c:pt>
                <c:pt idx="149">
                  <c:v>25.710329065594909</c:v>
                </c:pt>
                <c:pt idx="150">
                  <c:v>25.982864718553927</c:v>
                </c:pt>
                <c:pt idx="151">
                  <c:v>26.078855132705698</c:v>
                </c:pt>
                <c:pt idx="152">
                  <c:v>25.825176111580625</c:v>
                </c:pt>
                <c:pt idx="153">
                  <c:v>25.370631359780042</c:v>
                </c:pt>
                <c:pt idx="154">
                  <c:v>24.954604109716733</c:v>
                </c:pt>
                <c:pt idx="155">
                  <c:v>25.954882744630634</c:v>
                </c:pt>
                <c:pt idx="156">
                  <c:v>25.809207449123502</c:v>
                </c:pt>
                <c:pt idx="157">
                  <c:v>23.002096835180726</c:v>
                </c:pt>
                <c:pt idx="158">
                  <c:v>26.132844081257897</c:v>
                </c:pt>
                <c:pt idx="159">
                  <c:v>25.451650099753511</c:v>
                </c:pt>
                <c:pt idx="160">
                  <c:v>25.157618880095285</c:v>
                </c:pt>
                <c:pt idx="161">
                  <c:v>25.237379008572717</c:v>
                </c:pt>
                <c:pt idx="162">
                  <c:v>25.454417879966023</c:v>
                </c:pt>
                <c:pt idx="163">
                  <c:v>25.369853929200893</c:v>
                </c:pt>
                <c:pt idx="164">
                  <c:v>25.438388817636909</c:v>
                </c:pt>
                <c:pt idx="165">
                  <c:v>26.07158497033895</c:v>
                </c:pt>
                <c:pt idx="166">
                  <c:v>26.107806008592298</c:v>
                </c:pt>
                <c:pt idx="167">
                  <c:v>25.10806854110573</c:v>
                </c:pt>
                <c:pt idx="168">
                  <c:v>25.480118139888553</c:v>
                </c:pt>
                <c:pt idx="169">
                  <c:v>25.856721882752932</c:v>
                </c:pt>
                <c:pt idx="170">
                  <c:v>26.20104171409109</c:v>
                </c:pt>
                <c:pt idx="171">
                  <c:v>26.322550575400829</c:v>
                </c:pt>
                <c:pt idx="172">
                  <c:v>20.60230601111995</c:v>
                </c:pt>
                <c:pt idx="173">
                  <c:v>23.069476559605761</c:v>
                </c:pt>
                <c:pt idx="174">
                  <c:v>23.077933748839445</c:v>
                </c:pt>
                <c:pt idx="175">
                  <c:v>22.894780395496735</c:v>
                </c:pt>
                <c:pt idx="176">
                  <c:v>22.891222765894419</c:v>
                </c:pt>
                <c:pt idx="177">
                  <c:v>23.014665320913114</c:v>
                </c:pt>
                <c:pt idx="178">
                  <c:v>22.884079192612759</c:v>
                </c:pt>
                <c:pt idx="179">
                  <c:v>23.464691468208628</c:v>
                </c:pt>
                <c:pt idx="180">
                  <c:v>23.437719562467265</c:v>
                </c:pt>
                <c:pt idx="181">
                  <c:v>23.182956303014187</c:v>
                </c:pt>
                <c:pt idx="182">
                  <c:v>23.2251103187754</c:v>
                </c:pt>
                <c:pt idx="183">
                  <c:v>23.770949441325893</c:v>
                </c:pt>
                <c:pt idx="184">
                  <c:v>23.321375527431289</c:v>
                </c:pt>
                <c:pt idx="185">
                  <c:v>22.867987441182155</c:v>
                </c:pt>
                <c:pt idx="186">
                  <c:v>23.411013224721838</c:v>
                </c:pt>
                <c:pt idx="187">
                  <c:v>23.175468984414969</c:v>
                </c:pt>
                <c:pt idx="188">
                  <c:v>23.040345592445096</c:v>
                </c:pt>
                <c:pt idx="189">
                  <c:v>22.733917327212058</c:v>
                </c:pt>
                <c:pt idx="190">
                  <c:v>22.955779909593058</c:v>
                </c:pt>
                <c:pt idx="191">
                  <c:v>23.057443514315477</c:v>
                </c:pt>
                <c:pt idx="192">
                  <c:v>23.031355804582333</c:v>
                </c:pt>
                <c:pt idx="193">
                  <c:v>23.131684017008357</c:v>
                </c:pt>
                <c:pt idx="194">
                  <c:v>23.236119223400269</c:v>
                </c:pt>
                <c:pt idx="195">
                  <c:v>23.218393103457306</c:v>
                </c:pt>
                <c:pt idx="196">
                  <c:v>23.074736468227673</c:v>
                </c:pt>
                <c:pt idx="197">
                  <c:v>22.946412642974472</c:v>
                </c:pt>
                <c:pt idx="198">
                  <c:v>23.113264843038955</c:v>
                </c:pt>
                <c:pt idx="199">
                  <c:v>18.658445898890495</c:v>
                </c:pt>
                <c:pt idx="200">
                  <c:v>23.696988374941039</c:v>
                </c:pt>
                <c:pt idx="201">
                  <c:v>23.342317007647022</c:v>
                </c:pt>
                <c:pt idx="202">
                  <c:v>23.028708862848184</c:v>
                </c:pt>
                <c:pt idx="203">
                  <c:v>21.349483316297711</c:v>
                </c:pt>
                <c:pt idx="204">
                  <c:v>23.052180294473938</c:v>
                </c:pt>
                <c:pt idx="205">
                  <c:v>23.440152872691126</c:v>
                </c:pt>
                <c:pt idx="206">
                  <c:v>23.892279237716764</c:v>
                </c:pt>
                <c:pt idx="207">
                  <c:v>24.095162821956315</c:v>
                </c:pt>
                <c:pt idx="208">
                  <c:v>23.763810487225889</c:v>
                </c:pt>
                <c:pt idx="209">
                  <c:v>24.319568137456791</c:v>
                </c:pt>
                <c:pt idx="210">
                  <c:v>24.039893457009825</c:v>
                </c:pt>
                <c:pt idx="211">
                  <c:v>24.464801566532717</c:v>
                </c:pt>
                <c:pt idx="212">
                  <c:v>22.954478390062203</c:v>
                </c:pt>
                <c:pt idx="213">
                  <c:v>24.08102382709259</c:v>
                </c:pt>
                <c:pt idx="214">
                  <c:v>24.620961219899637</c:v>
                </c:pt>
                <c:pt idx="215">
                  <c:v>24.743490613111334</c:v>
                </c:pt>
                <c:pt idx="216">
                  <c:v>24.492985493126916</c:v>
                </c:pt>
                <c:pt idx="217">
                  <c:v>24.6956905385968</c:v>
                </c:pt>
                <c:pt idx="218">
                  <c:v>23.968548761927789</c:v>
                </c:pt>
                <c:pt idx="219">
                  <c:v>23.660712923551124</c:v>
                </c:pt>
                <c:pt idx="220">
                  <c:v>20.637871192058498</c:v>
                </c:pt>
                <c:pt idx="221">
                  <c:v>18.868114332677557</c:v>
                </c:pt>
                <c:pt idx="222">
                  <c:v>11.758477727040422</c:v>
                </c:pt>
                <c:pt idx="223">
                  <c:v>9.2118869685851426</c:v>
                </c:pt>
                <c:pt idx="224">
                  <c:v>9.0860597628597723</c:v>
                </c:pt>
                <c:pt idx="225">
                  <c:v>9.025615834738689</c:v>
                </c:pt>
                <c:pt idx="226">
                  <c:v>9.1110875934412068</c:v>
                </c:pt>
                <c:pt idx="227">
                  <c:v>9.0552347427776709</c:v>
                </c:pt>
                <c:pt idx="228">
                  <c:v>8.8698866159198886</c:v>
                </c:pt>
                <c:pt idx="229">
                  <c:v>7.1431708618153555</c:v>
                </c:pt>
                <c:pt idx="230">
                  <c:v>5.9736168154917824</c:v>
                </c:pt>
                <c:pt idx="231">
                  <c:v>6.0821167455347798</c:v>
                </c:pt>
                <c:pt idx="232">
                  <c:v>6.5124852364408543</c:v>
                </c:pt>
                <c:pt idx="233">
                  <c:v>6.1804481129541173</c:v>
                </c:pt>
                <c:pt idx="234">
                  <c:v>6.4754332965579904</c:v>
                </c:pt>
                <c:pt idx="235">
                  <c:v>6.7352538939853064</c:v>
                </c:pt>
                <c:pt idx="236">
                  <c:v>6.3033072199045899</c:v>
                </c:pt>
                <c:pt idx="237">
                  <c:v>5.955871327825891</c:v>
                </c:pt>
                <c:pt idx="238">
                  <c:v>6.1713070614897436</c:v>
                </c:pt>
                <c:pt idx="239">
                  <c:v>6.4913458019896204</c:v>
                </c:pt>
                <c:pt idx="240">
                  <c:v>6.6108254136839353</c:v>
                </c:pt>
                <c:pt idx="241">
                  <c:v>6.0628400357591694</c:v>
                </c:pt>
                <c:pt idx="242">
                  <c:v>5.6294067003929893</c:v>
                </c:pt>
                <c:pt idx="243">
                  <c:v>5.5271294542935099</c:v>
                </c:pt>
                <c:pt idx="244">
                  <c:v>5.0226723942593017</c:v>
                </c:pt>
                <c:pt idx="245">
                  <c:v>5.170653314991104</c:v>
                </c:pt>
                <c:pt idx="246">
                  <c:v>5.2219539854883124</c:v>
                </c:pt>
                <c:pt idx="247">
                  <c:v>5.433153202725908</c:v>
                </c:pt>
                <c:pt idx="248">
                  <c:v>5.5930789491562685</c:v>
                </c:pt>
                <c:pt idx="249">
                  <c:v>5.5739944605168956</c:v>
                </c:pt>
                <c:pt idx="250">
                  <c:v>5.5645328573213497</c:v>
                </c:pt>
                <c:pt idx="251">
                  <c:v>5.2163948776703286</c:v>
                </c:pt>
                <c:pt idx="252">
                  <c:v>5.2025346938050401</c:v>
                </c:pt>
                <c:pt idx="253">
                  <c:v>5.5878941921566714</c:v>
                </c:pt>
                <c:pt idx="254">
                  <c:v>5.7865516676367887</c:v>
                </c:pt>
                <c:pt idx="255">
                  <c:v>5.7925886726126308</c:v>
                </c:pt>
                <c:pt idx="256">
                  <c:v>5.5392903031643526</c:v>
                </c:pt>
                <c:pt idx="257">
                  <c:v>5.698178755102612</c:v>
                </c:pt>
                <c:pt idx="258">
                  <c:v>5.379612471107758</c:v>
                </c:pt>
                <c:pt idx="259">
                  <c:v>5.3648782846785741</c:v>
                </c:pt>
                <c:pt idx="260">
                  <c:v>5.572217439142622</c:v>
                </c:pt>
                <c:pt idx="261">
                  <c:v>5.6700908648447186</c:v>
                </c:pt>
                <c:pt idx="262">
                  <c:v>5.6401489234300026</c:v>
                </c:pt>
                <c:pt idx="263">
                  <c:v>5.5796645698117224</c:v>
                </c:pt>
              </c:numCache>
            </c:numRef>
          </c:yVal>
        </c:ser>
        <c:ser>
          <c:idx val="0"/>
          <c:order val="2"/>
          <c:tx>
            <c:strRef>
              <c:f>Cryo!$AK$3</c:f>
              <c:strCache>
                <c:ptCount val="1"/>
                <c:pt idx="0">
                  <c:v>CAD Power 11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Cryo!$AK$4:$AK$267</c:f>
              <c:numCache>
                <c:formatCode>0.00</c:formatCode>
                <c:ptCount val="264"/>
                <c:pt idx="0">
                  <c:v>7.9410885111220528</c:v>
                </c:pt>
                <c:pt idx="1">
                  <c:v>8.1215633439287025</c:v>
                </c:pt>
                <c:pt idx="2">
                  <c:v>8.5992127456215766</c:v>
                </c:pt>
                <c:pt idx="3">
                  <c:v>8.9075751575270203</c:v>
                </c:pt>
                <c:pt idx="4">
                  <c:v>9.1611495226341688</c:v>
                </c:pt>
                <c:pt idx="5">
                  <c:v>9.6809627170069152</c:v>
                </c:pt>
                <c:pt idx="6">
                  <c:v>10.057338823161112</c:v>
                </c:pt>
                <c:pt idx="7">
                  <c:v>9.1855628718393945</c:v>
                </c:pt>
                <c:pt idx="8">
                  <c:v>8.9983073228592243</c:v>
                </c:pt>
                <c:pt idx="9">
                  <c:v>12.130124502528902</c:v>
                </c:pt>
                <c:pt idx="10">
                  <c:v>14.639847772900522</c:v>
                </c:pt>
                <c:pt idx="11">
                  <c:v>17.340597262483534</c:v>
                </c:pt>
                <c:pt idx="12">
                  <c:v>15.117635085641346</c:v>
                </c:pt>
                <c:pt idx="13">
                  <c:v>17.378503655895667</c:v>
                </c:pt>
                <c:pt idx="14">
                  <c:v>16.599035574207623</c:v>
                </c:pt>
                <c:pt idx="15">
                  <c:v>17.569415714022433</c:v>
                </c:pt>
                <c:pt idx="16">
                  <c:v>17.6739502473696</c:v>
                </c:pt>
                <c:pt idx="17">
                  <c:v>16.847037147120613</c:v>
                </c:pt>
                <c:pt idx="18">
                  <c:v>17.557287506675994</c:v>
                </c:pt>
                <c:pt idx="19">
                  <c:v>14.817287585528025</c:v>
                </c:pt>
                <c:pt idx="20">
                  <c:v>11.300748873858092</c:v>
                </c:pt>
                <c:pt idx="21">
                  <c:v>11.189857979645554</c:v>
                </c:pt>
                <c:pt idx="22">
                  <c:v>11.226129679837564</c:v>
                </c:pt>
                <c:pt idx="23">
                  <c:v>11.852503097220096</c:v>
                </c:pt>
                <c:pt idx="24">
                  <c:v>15.381156105137096</c:v>
                </c:pt>
                <c:pt idx="25">
                  <c:v>17.738571017294085</c:v>
                </c:pt>
                <c:pt idx="26">
                  <c:v>17.327548612917553</c:v>
                </c:pt>
                <c:pt idx="27">
                  <c:v>12.536362176510538</c:v>
                </c:pt>
                <c:pt idx="28">
                  <c:v>12.247180913775354</c:v>
                </c:pt>
                <c:pt idx="29">
                  <c:v>12.106407840257107</c:v>
                </c:pt>
                <c:pt idx="30">
                  <c:v>18.631542669763338</c:v>
                </c:pt>
                <c:pt idx="31">
                  <c:v>23.009062736016183</c:v>
                </c:pt>
                <c:pt idx="32">
                  <c:v>22.882130299752589</c:v>
                </c:pt>
                <c:pt idx="33">
                  <c:v>22.545792199673233</c:v>
                </c:pt>
                <c:pt idx="34">
                  <c:v>20.987223398698227</c:v>
                </c:pt>
                <c:pt idx="35">
                  <c:v>21.479322682548652</c:v>
                </c:pt>
                <c:pt idx="36">
                  <c:v>21.267329660632122</c:v>
                </c:pt>
                <c:pt idx="37">
                  <c:v>21.568758298849907</c:v>
                </c:pt>
                <c:pt idx="38">
                  <c:v>21.624410787535631</c:v>
                </c:pt>
                <c:pt idx="39">
                  <c:v>22.385869987193601</c:v>
                </c:pt>
                <c:pt idx="40">
                  <c:v>21.787727847919008</c:v>
                </c:pt>
                <c:pt idx="41">
                  <c:v>22.747453508261323</c:v>
                </c:pt>
                <c:pt idx="42">
                  <c:v>23.659720391414965</c:v>
                </c:pt>
                <c:pt idx="43">
                  <c:v>24.223916487771401</c:v>
                </c:pt>
                <c:pt idx="44">
                  <c:v>27.155748432983255</c:v>
                </c:pt>
                <c:pt idx="45">
                  <c:v>27.408951436235377</c:v>
                </c:pt>
                <c:pt idx="46">
                  <c:v>22.778909043235444</c:v>
                </c:pt>
                <c:pt idx="47">
                  <c:v>27.21710522851766</c:v>
                </c:pt>
                <c:pt idx="48">
                  <c:v>26.479445016751804</c:v>
                </c:pt>
                <c:pt idx="49">
                  <c:v>27.131020930404965</c:v>
                </c:pt>
                <c:pt idx="50">
                  <c:v>26.9667080691564</c:v>
                </c:pt>
                <c:pt idx="51">
                  <c:v>27.301569098540384</c:v>
                </c:pt>
                <c:pt idx="52">
                  <c:v>27.002506088483489</c:v>
                </c:pt>
                <c:pt idx="53">
                  <c:v>25.547849306604608</c:v>
                </c:pt>
                <c:pt idx="54">
                  <c:v>26.875643197169083</c:v>
                </c:pt>
                <c:pt idx="55">
                  <c:v>26.789996562806049</c:v>
                </c:pt>
                <c:pt idx="56">
                  <c:v>26.503520420325987</c:v>
                </c:pt>
                <c:pt idx="57">
                  <c:v>26.102149366787799</c:v>
                </c:pt>
                <c:pt idx="58">
                  <c:v>27.024073036551314</c:v>
                </c:pt>
                <c:pt idx="59">
                  <c:v>27.361083237287367</c:v>
                </c:pt>
                <c:pt idx="60">
                  <c:v>27.073858706149107</c:v>
                </c:pt>
                <c:pt idx="61">
                  <c:v>23.368789186855683</c:v>
                </c:pt>
                <c:pt idx="62">
                  <c:v>26.767197135416666</c:v>
                </c:pt>
                <c:pt idx="63">
                  <c:v>26.076494503439427</c:v>
                </c:pt>
                <c:pt idx="64">
                  <c:v>26.490860942557621</c:v>
                </c:pt>
                <c:pt idx="65">
                  <c:v>25.634680188463793</c:v>
                </c:pt>
                <c:pt idx="66">
                  <c:v>27.408694617959021</c:v>
                </c:pt>
                <c:pt idx="67">
                  <c:v>25.844646149813531</c:v>
                </c:pt>
                <c:pt idx="68">
                  <c:v>27.456162829533181</c:v>
                </c:pt>
                <c:pt idx="69">
                  <c:v>26.590371959602805</c:v>
                </c:pt>
                <c:pt idx="70">
                  <c:v>25.52991352728219</c:v>
                </c:pt>
                <c:pt idx="71">
                  <c:v>25.848870997290419</c:v>
                </c:pt>
                <c:pt idx="72">
                  <c:v>22.365724919770884</c:v>
                </c:pt>
                <c:pt idx="73">
                  <c:v>26.959632081617276</c:v>
                </c:pt>
                <c:pt idx="74">
                  <c:v>25.987952899762956</c:v>
                </c:pt>
                <c:pt idx="75">
                  <c:v>27.308115326407194</c:v>
                </c:pt>
                <c:pt idx="76">
                  <c:v>27.533492368947581</c:v>
                </c:pt>
                <c:pt idx="77">
                  <c:v>27.066600128582415</c:v>
                </c:pt>
                <c:pt idx="78">
                  <c:v>26.0957683230782</c:v>
                </c:pt>
                <c:pt idx="79">
                  <c:v>26.158703455821151</c:v>
                </c:pt>
                <c:pt idx="80">
                  <c:v>26.983687534593027</c:v>
                </c:pt>
                <c:pt idx="81">
                  <c:v>27.065057556943522</c:v>
                </c:pt>
                <c:pt idx="82">
                  <c:v>25.927668774489025</c:v>
                </c:pt>
                <c:pt idx="83">
                  <c:v>24.31748496637509</c:v>
                </c:pt>
                <c:pt idx="84">
                  <c:v>26.964984470131828</c:v>
                </c:pt>
                <c:pt idx="85">
                  <c:v>26.1487920912124</c:v>
                </c:pt>
              </c:numCache>
            </c:numRef>
          </c:yVal>
        </c:ser>
        <c:axId val="41996672"/>
        <c:axId val="41998976"/>
      </c:scatterChart>
      <c:valAx>
        <c:axId val="41996672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64"/>
              <c:y val="0.914028099428747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98976"/>
        <c:crosses val="autoZero"/>
        <c:crossBetween val="midCat"/>
        <c:majorUnit val="20"/>
      </c:valAx>
      <c:valAx>
        <c:axId val="419989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12E-2"/>
              <c:y val="0.44343938908088981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96672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17460317460317"/>
          <c:y val="8.1447963800904979E-2"/>
          <c:w val="0.19134391534391537"/>
          <c:h val="0.1343492357572952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FY09-11</a:t>
            </a:r>
          </a:p>
        </c:rich>
      </c:tx>
      <c:layout>
        <c:manualLayout>
          <c:xMode val="edge"/>
          <c:yMode val="edge"/>
          <c:x val="0.22893481717011138"/>
          <c:y val="4.08163265306122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4589295177538"/>
          <c:y val="0.16024235065854864"/>
          <c:w val="0.80445151033386364"/>
          <c:h val="0.68027361526009644"/>
        </c:manualLayout>
      </c:layout>
      <c:scatterChart>
        <c:scatterStyle val="lineMarker"/>
        <c:ser>
          <c:idx val="2"/>
          <c:order val="0"/>
          <c:tx>
            <c:strRef>
              <c:f>Cryo!$AC$3</c:f>
              <c:strCache>
                <c:ptCount val="1"/>
                <c:pt idx="0">
                  <c:v>RHIC Cryo 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Cryo!$Y$4:$Y$191</c:f>
              <c:numCache>
                <c:formatCode>General</c:formatCode>
                <c:ptCount val="188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</c:numCache>
            </c:numRef>
          </c:xVal>
          <c:yVal>
            <c:numRef>
              <c:f>Cryo!$AC$4:$AC$191</c:f>
              <c:numCache>
                <c:formatCode>0.00</c:formatCode>
                <c:ptCount val="188"/>
                <c:pt idx="0">
                  <c:v>0.36583231371374764</c:v>
                </c:pt>
                <c:pt idx="1">
                  <c:v>0.35559797154893658</c:v>
                </c:pt>
                <c:pt idx="2">
                  <c:v>0.36086653822549614</c:v>
                </c:pt>
                <c:pt idx="3">
                  <c:v>0.36692236199165662</c:v>
                </c:pt>
                <c:pt idx="4">
                  <c:v>0.3612298876514658</c:v>
                </c:pt>
                <c:pt idx="5">
                  <c:v>0.35911034933330965</c:v>
                </c:pt>
                <c:pt idx="6">
                  <c:v>0.36177491179042026</c:v>
                </c:pt>
                <c:pt idx="7">
                  <c:v>1.2920100005103139</c:v>
                </c:pt>
                <c:pt idx="8">
                  <c:v>2.0248252344533793</c:v>
                </c:pt>
                <c:pt idx="9">
                  <c:v>2.2571266341232907</c:v>
                </c:pt>
                <c:pt idx="10">
                  <c:v>2.537147925070546</c:v>
                </c:pt>
                <c:pt idx="11">
                  <c:v>2.9112767173439331</c:v>
                </c:pt>
                <c:pt idx="12">
                  <c:v>2.9432514668292598</c:v>
                </c:pt>
                <c:pt idx="13">
                  <c:v>2.9496100817837281</c:v>
                </c:pt>
                <c:pt idx="14">
                  <c:v>2.9118217414828882</c:v>
                </c:pt>
                <c:pt idx="15">
                  <c:v>2.8679170191782251</c:v>
                </c:pt>
                <c:pt idx="16">
                  <c:v>2.8957132502649015</c:v>
                </c:pt>
                <c:pt idx="17">
                  <c:v>2.8467216359966643</c:v>
                </c:pt>
                <c:pt idx="18">
                  <c:v>2.828009140559228</c:v>
                </c:pt>
                <c:pt idx="19">
                  <c:v>2.8728222364288145</c:v>
                </c:pt>
                <c:pt idx="20">
                  <c:v>2.8692493004067803</c:v>
                </c:pt>
                <c:pt idx="21">
                  <c:v>2.8754867988859267</c:v>
                </c:pt>
                <c:pt idx="22">
                  <c:v>2.8303103535903698</c:v>
                </c:pt>
                <c:pt idx="23">
                  <c:v>2.8277669076085821</c:v>
                </c:pt>
                <c:pt idx="24">
                  <c:v>2.8165636336411839</c:v>
                </c:pt>
                <c:pt idx="25">
                  <c:v>2.8505368049693458</c:v>
                </c:pt>
                <c:pt idx="26">
                  <c:v>2.9264162767593342</c:v>
                </c:pt>
                <c:pt idx="27">
                  <c:v>2.9087332713621472</c:v>
                </c:pt>
                <c:pt idx="28">
                  <c:v>2.935015546507282</c:v>
                </c:pt>
                <c:pt idx="29">
                  <c:v>2.9542730660836725</c:v>
                </c:pt>
                <c:pt idx="30">
                  <c:v>2.9761345898795111</c:v>
                </c:pt>
                <c:pt idx="31">
                  <c:v>5.0983374704927495</c:v>
                </c:pt>
                <c:pt idx="32">
                  <c:v>7.4712518755683464</c:v>
                </c:pt>
                <c:pt idx="33">
                  <c:v>7.5955173792499524</c:v>
                </c:pt>
                <c:pt idx="34">
                  <c:v>6.9304668132502236</c:v>
                </c:pt>
                <c:pt idx="35">
                  <c:v>6.3848370919191737</c:v>
                </c:pt>
                <c:pt idx="36">
                  <c:v>6.6776361710130274</c:v>
                </c:pt>
                <c:pt idx="37">
                  <c:v>5.7831910007511427</c:v>
                </c:pt>
                <c:pt idx="38">
                  <c:v>5.0986402616810569</c:v>
                </c:pt>
                <c:pt idx="39">
                  <c:v>5.0437139401219815</c:v>
                </c:pt>
                <c:pt idx="40">
                  <c:v>5.0338429473831416</c:v>
                </c:pt>
                <c:pt idx="41">
                  <c:v>5.0225185569404198</c:v>
                </c:pt>
                <c:pt idx="42">
                  <c:v>5.0224579987027589</c:v>
                </c:pt>
                <c:pt idx="43">
                  <c:v>5.0143431948561066</c:v>
                </c:pt>
                <c:pt idx="44">
                  <c:v>5.0346907627104036</c:v>
                </c:pt>
                <c:pt idx="45">
                  <c:v>5.0456518037271536</c:v>
                </c:pt>
                <c:pt idx="46">
                  <c:v>5.053584932860824</c:v>
                </c:pt>
                <c:pt idx="47">
                  <c:v>5.0401410040999481</c:v>
                </c:pt>
                <c:pt idx="48">
                  <c:v>5.0188850626807247</c:v>
                </c:pt>
                <c:pt idx="49">
                  <c:v>5.0214890669001742</c:v>
                </c:pt>
                <c:pt idx="50">
                  <c:v>5.0293616377961827</c:v>
                </c:pt>
                <c:pt idx="51">
                  <c:v>5.2077662059472676</c:v>
                </c:pt>
                <c:pt idx="52">
                  <c:v>5.0632141131923376</c:v>
                </c:pt>
                <c:pt idx="53">
                  <c:v>5.0566128447439036</c:v>
                </c:pt>
                <c:pt idx="54">
                  <c:v>5.0564311700309181</c:v>
                </c:pt>
                <c:pt idx="55">
                  <c:v>5.0197938567889659</c:v>
                </c:pt>
                <c:pt idx="56">
                  <c:v>5.0405047740692348</c:v>
                </c:pt>
                <c:pt idx="57">
                  <c:v>5.0287560554195663</c:v>
                </c:pt>
                <c:pt idx="58">
                  <c:v>5.0695117493658257</c:v>
                </c:pt>
                <c:pt idx="59">
                  <c:v>4.9835796101240106</c:v>
                </c:pt>
                <c:pt idx="60">
                  <c:v>5.0237297216936536</c:v>
                </c:pt>
                <c:pt idx="61">
                  <c:v>4.9995064266290115</c:v>
                </c:pt>
                <c:pt idx="62">
                  <c:v>4.9856991484421682</c:v>
                </c:pt>
                <c:pt idx="63">
                  <c:v>5.034812299729043</c:v>
                </c:pt>
                <c:pt idx="64">
                  <c:v>5.1139614958094421</c:v>
                </c:pt>
                <c:pt idx="65">
                  <c:v>5.1773663911844583</c:v>
                </c:pt>
                <c:pt idx="66">
                  <c:v>5.1495701600977819</c:v>
                </c:pt>
                <c:pt idx="67">
                  <c:v>5.1662842336923855</c:v>
                </c:pt>
                <c:pt idx="68">
                  <c:v>5.1400625167849103</c:v>
                </c:pt>
                <c:pt idx="69">
                  <c:v>5.0936139279551442</c:v>
                </c:pt>
                <c:pt idx="70">
                  <c:v>5.0399597499302802</c:v>
                </c:pt>
                <c:pt idx="71">
                  <c:v>5.0896780630504574</c:v>
                </c:pt>
                <c:pt idx="72">
                  <c:v>5.1062100413887563</c:v>
                </c:pt>
                <c:pt idx="73">
                  <c:v>5.1379425579234361</c:v>
                </c:pt>
                <c:pt idx="74">
                  <c:v>5.1358839983862605</c:v>
                </c:pt>
                <c:pt idx="75">
                  <c:v>5.0779899026384498</c:v>
                </c:pt>
                <c:pt idx="76">
                  <c:v>5.0893748513188308</c:v>
                </c:pt>
                <c:pt idx="77">
                  <c:v>5.1522347225548923</c:v>
                </c:pt>
                <c:pt idx="78">
                  <c:v>5.176820946502187</c:v>
                </c:pt>
                <c:pt idx="79">
                  <c:v>5.1430298704303299</c:v>
                </c:pt>
                <c:pt idx="80">
                  <c:v>5.1228635567456964</c:v>
                </c:pt>
                <c:pt idx="81">
                  <c:v>5.1206229019522196</c:v>
                </c:pt>
                <c:pt idx="82">
                  <c:v>5.0948856509460354</c:v>
                </c:pt>
                <c:pt idx="83">
                  <c:v>5.1283137981352418</c:v>
                </c:pt>
                <c:pt idx="84">
                  <c:v>5.103424362456324</c:v>
                </c:pt>
                <c:pt idx="85">
                  <c:v>5.1381852114174</c:v>
                </c:pt>
                <c:pt idx="86">
                  <c:v>5.1392752596953093</c:v>
                </c:pt>
                <c:pt idx="87">
                  <c:v>5.1209256931405269</c:v>
                </c:pt>
                <c:pt idx="88">
                  <c:v>5.1436960110446082</c:v>
                </c:pt>
                <c:pt idx="89">
                  <c:v>5.0623053190840945</c:v>
                </c:pt>
                <c:pt idx="90">
                  <c:v>5.1178977812574455</c:v>
                </c:pt>
                <c:pt idx="91">
                  <c:v>5.1450888505108248</c:v>
                </c:pt>
                <c:pt idx="92">
                  <c:v>5.1724611739338702</c:v>
                </c:pt>
                <c:pt idx="93">
                  <c:v>4.9356784646769984</c:v>
                </c:pt>
                <c:pt idx="94">
                  <c:v>5.1249225368261904</c:v>
                </c:pt>
                <c:pt idx="95">
                  <c:v>5.1736117804494404</c:v>
                </c:pt>
                <c:pt idx="96">
                  <c:v>5.1275870992833017</c:v>
                </c:pt>
                <c:pt idx="97">
                  <c:v>5.1415154939454712</c:v>
                </c:pt>
                <c:pt idx="98">
                  <c:v>5.1960788866218941</c:v>
                </c:pt>
                <c:pt idx="99">
                  <c:v>5.1510841160393221</c:v>
                </c:pt>
                <c:pt idx="100">
                  <c:v>5.1296464999071159</c:v>
                </c:pt>
                <c:pt idx="101">
                  <c:v>5.1225002073197272</c:v>
                </c:pt>
                <c:pt idx="102">
                  <c:v>5.0889509436551998</c:v>
                </c:pt>
                <c:pt idx="103">
                  <c:v>5.1314022682559832</c:v>
                </c:pt>
                <c:pt idx="104">
                  <c:v>5.0075005345436603</c:v>
                </c:pt>
                <c:pt idx="105">
                  <c:v>4.8955279325640388</c:v>
                </c:pt>
                <c:pt idx="106">
                  <c:v>5.072600219486568</c:v>
                </c:pt>
                <c:pt idx="107">
                  <c:v>5.1082694420125714</c:v>
                </c:pt>
                <c:pt idx="108">
                  <c:v>5.1322500835832479</c:v>
                </c:pt>
                <c:pt idx="109">
                  <c:v>5.0974900757088024</c:v>
                </c:pt>
                <c:pt idx="110">
                  <c:v>5.0501335338574282</c:v>
                </c:pt>
                <c:pt idx="111">
                  <c:v>5.0031399208887075</c:v>
                </c:pt>
                <c:pt idx="112">
                  <c:v>4.9818839794694849</c:v>
                </c:pt>
                <c:pt idx="113">
                  <c:v>4.9941773017147915</c:v>
                </c:pt>
                <c:pt idx="114">
                  <c:v>5.0530399087218694</c:v>
                </c:pt>
                <c:pt idx="115">
                  <c:v>5.06787667694896</c:v>
                </c:pt>
                <c:pt idx="116">
                  <c:v>5.0593985236763395</c:v>
                </c:pt>
                <c:pt idx="117">
                  <c:v>5.0732663601008463</c:v>
                </c:pt>
                <c:pt idx="118">
                  <c:v>5.0359019274636365</c:v>
                </c:pt>
                <c:pt idx="119">
                  <c:v>5.0391720722973634</c:v>
                </c:pt>
                <c:pt idx="120">
                  <c:v>5.0480741332336194</c:v>
                </c:pt>
                <c:pt idx="121">
                  <c:v>5.0389298393467152</c:v>
                </c:pt>
                <c:pt idx="122">
                  <c:v>5.027302657715687</c:v>
                </c:pt>
                <c:pt idx="123">
                  <c:v>5.0306333607870775</c:v>
                </c:pt>
                <c:pt idx="124">
                  <c:v>5.0360234644822777</c:v>
                </c:pt>
                <c:pt idx="125">
                  <c:v>5.0403226788129327</c:v>
                </c:pt>
                <c:pt idx="126">
                  <c:v>5.050375346264758</c:v>
                </c:pt>
                <c:pt idx="127">
                  <c:v>5.0781715773514344</c:v>
                </c:pt>
                <c:pt idx="128">
                  <c:v>5.1218340667054489</c:v>
                </c:pt>
                <c:pt idx="129">
                  <c:v>5.0754464566566631</c:v>
                </c:pt>
                <c:pt idx="130">
                  <c:v>5.0690272834645338</c:v>
                </c:pt>
                <c:pt idx="131">
                  <c:v>5.0702990064554276</c:v>
                </c:pt>
                <c:pt idx="132">
                  <c:v>5.0920394137759413</c:v>
                </c:pt>
                <c:pt idx="133">
                  <c:v>5.0841668428799327</c:v>
                </c:pt>
                <c:pt idx="134">
                  <c:v>5.0851357746825183</c:v>
                </c:pt>
                <c:pt idx="135">
                  <c:v>5.1912338070656485</c:v>
                </c:pt>
                <c:pt idx="136">
                  <c:v>5.095794024510961</c:v>
                </c:pt>
                <c:pt idx="137">
                  <c:v>5.0984585869680714</c:v>
                </c:pt>
                <c:pt idx="138">
                  <c:v>5.1448461970168609</c:v>
                </c:pt>
                <c:pt idx="139">
                  <c:v>5.1139009375717794</c:v>
                </c:pt>
                <c:pt idx="140">
                  <c:v>5.1010020329498609</c:v>
                </c:pt>
                <c:pt idx="141">
                  <c:v>5.1295855211261356</c:v>
                </c:pt>
                <c:pt idx="142">
                  <c:v>5.1037877118822923</c:v>
                </c:pt>
                <c:pt idx="143">
                  <c:v>5.1197750866249567</c:v>
                </c:pt>
                <c:pt idx="144">
                  <c:v>5.1192906207236639</c:v>
                </c:pt>
                <c:pt idx="145">
                  <c:v>5.058005684210122</c:v>
                </c:pt>
                <c:pt idx="146">
                  <c:v>5.0619419696581254</c:v>
                </c:pt>
                <c:pt idx="147">
                  <c:v>5.0963996068875774</c:v>
                </c:pt>
                <c:pt idx="148">
                  <c:v>5.268082210658223</c:v>
                </c:pt>
                <c:pt idx="149">
                  <c:v>5.1113574915899935</c:v>
                </c:pt>
                <c:pt idx="150">
                  <c:v>5.1141431705224276</c:v>
                </c:pt>
                <c:pt idx="151">
                  <c:v>5.1430294498870115</c:v>
                </c:pt>
                <c:pt idx="152">
                  <c:v>5.1126897728185483</c:v>
                </c:pt>
                <c:pt idx="153">
                  <c:v>5.1157176847016306</c:v>
                </c:pt>
                <c:pt idx="154">
                  <c:v>5.1232269061716682</c:v>
                </c:pt>
                <c:pt idx="155">
                  <c:v>5.1454517793934755</c:v>
                </c:pt>
                <c:pt idx="156">
                  <c:v>5.1607730135218635</c:v>
                </c:pt>
                <c:pt idx="157">
                  <c:v>5.2740169179490604</c:v>
                </c:pt>
                <c:pt idx="158">
                  <c:v>5.1747619664216913</c:v>
                </c:pt>
                <c:pt idx="159">
                  <c:v>5.1850568668241657</c:v>
                </c:pt>
                <c:pt idx="160">
                  <c:v>5.196623490217533</c:v>
                </c:pt>
                <c:pt idx="161">
                  <c:v>5.2107335595926854</c:v>
                </c:pt>
                <c:pt idx="162">
                  <c:v>5.2170316163094901</c:v>
                </c:pt>
                <c:pt idx="163">
                  <c:v>5.2235113477392821</c:v>
                </c:pt>
                <c:pt idx="164">
                  <c:v>5.2321106174872298</c:v>
                </c:pt>
                <c:pt idx="165">
                  <c:v>5.2424055178897033</c:v>
                </c:pt>
                <c:pt idx="166">
                  <c:v>5.2416182608001032</c:v>
                </c:pt>
                <c:pt idx="167">
                  <c:v>5.2497936228844218</c:v>
                </c:pt>
                <c:pt idx="168">
                  <c:v>5.2301121956444003</c:v>
                </c:pt>
                <c:pt idx="169">
                  <c:v>5.2493091569831281</c:v>
                </c:pt>
                <c:pt idx="170">
                  <c:v>5.2387114653923472</c:v>
                </c:pt>
                <c:pt idx="171">
                  <c:v>5.2487641328441734</c:v>
                </c:pt>
                <c:pt idx="172">
                  <c:v>5.2328373163391708</c:v>
                </c:pt>
                <c:pt idx="173">
                  <c:v>5.2509442293999884</c:v>
                </c:pt>
                <c:pt idx="174">
                  <c:v>5.2503992052610373</c:v>
                </c:pt>
                <c:pt idx="175">
                  <c:v>5.2351385293703103</c:v>
                </c:pt>
                <c:pt idx="176">
                  <c:v>5.2021347103880542</c:v>
                </c:pt>
                <c:pt idx="177">
                  <c:v>5.1905075287570259</c:v>
                </c:pt>
                <c:pt idx="178">
                  <c:v>5.1883879904388701</c:v>
                </c:pt>
                <c:pt idx="179">
                  <c:v>5.1883879904388701</c:v>
                </c:pt>
                <c:pt idx="180">
                  <c:v>5.3342122267280105</c:v>
                </c:pt>
                <c:pt idx="181">
                  <c:v>5.312350702932175</c:v>
                </c:pt>
                <c:pt idx="182">
                  <c:v>5.2213316717267819</c:v>
                </c:pt>
                <c:pt idx="183">
                  <c:v>5.2223006035293693</c:v>
                </c:pt>
                <c:pt idx="184">
                  <c:v>5.2127929602164969</c:v>
                </c:pt>
                <c:pt idx="185">
                  <c:v>6.1293418872248688</c:v>
                </c:pt>
                <c:pt idx="186">
                  <c:v>4.219758558498202</c:v>
                </c:pt>
                <c:pt idx="187">
                  <c:v>1.1539977768795191</c:v>
                </c:pt>
              </c:numCache>
            </c:numRef>
          </c:yVal>
        </c:ser>
        <c:ser>
          <c:idx val="1"/>
          <c:order val="1"/>
          <c:tx>
            <c:strRef>
              <c:f>Cryo!$AD$3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solidFill>
                <a:srgbClr val="C000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Cryo!$AD$4:$AD$267</c:f>
              <c:numCache>
                <c:formatCode>0.00</c:formatCode>
                <c:ptCount val="264"/>
                <c:pt idx="0">
                  <c:v>0.3767933547304978</c:v>
                </c:pt>
                <c:pt idx="1">
                  <c:v>1.0837502211920589</c:v>
                </c:pt>
                <c:pt idx="2">
                  <c:v>2.23066268426517</c:v>
                </c:pt>
                <c:pt idx="3">
                  <c:v>2.739049089434332</c:v>
                </c:pt>
                <c:pt idx="4">
                  <c:v>2.7910080573479892</c:v>
                </c:pt>
                <c:pt idx="5">
                  <c:v>2.8109317175386566</c:v>
                </c:pt>
                <c:pt idx="6">
                  <c:v>2.7271796748526596</c:v>
                </c:pt>
                <c:pt idx="7">
                  <c:v>2.7331749403811583</c:v>
                </c:pt>
                <c:pt idx="8">
                  <c:v>2.6439120980679545</c:v>
                </c:pt>
                <c:pt idx="9">
                  <c:v>2.6999890261425987</c:v>
                </c:pt>
                <c:pt idx="10">
                  <c:v>2.7191859874813269</c:v>
                </c:pt>
                <c:pt idx="11">
                  <c:v>2.6864239809063992</c:v>
                </c:pt>
                <c:pt idx="12">
                  <c:v>2.6175696852284731</c:v>
                </c:pt>
                <c:pt idx="13">
                  <c:v>2.6126644679778828</c:v>
                </c:pt>
                <c:pt idx="14">
                  <c:v>2.6126039097402205</c:v>
                </c:pt>
                <c:pt idx="15">
                  <c:v>2.6503312712600842</c:v>
                </c:pt>
                <c:pt idx="16">
                  <c:v>2.7254234859604716</c:v>
                </c:pt>
                <c:pt idx="17">
                  <c:v>2.7454077043888008</c:v>
                </c:pt>
                <c:pt idx="18">
                  <c:v>2.7712660718703059</c:v>
                </c:pt>
                <c:pt idx="19">
                  <c:v>2.7320243338655867</c:v>
                </c:pt>
                <c:pt idx="20">
                  <c:v>2.8912323612212592</c:v>
                </c:pt>
                <c:pt idx="21">
                  <c:v>2.9025567516639796</c:v>
                </c:pt>
                <c:pt idx="22">
                  <c:v>2.878454152531345</c:v>
                </c:pt>
                <c:pt idx="23">
                  <c:v>2.743288166070645</c:v>
                </c:pt>
                <c:pt idx="24">
                  <c:v>2.5487145484639138</c:v>
                </c:pt>
                <c:pt idx="25">
                  <c:v>2.5568293523105674</c:v>
                </c:pt>
                <c:pt idx="26">
                  <c:v>2.6136935374748131</c:v>
                </c:pt>
                <c:pt idx="27">
                  <c:v>2.6493623394574981</c:v>
                </c:pt>
                <c:pt idx="28">
                  <c:v>2.7018057732724472</c:v>
                </c:pt>
                <c:pt idx="29">
                  <c:v>2.7014424238464767</c:v>
                </c:pt>
                <c:pt idx="30">
                  <c:v>5.6167769636570553</c:v>
                </c:pt>
                <c:pt idx="31">
                  <c:v>7.3373576120985389</c:v>
                </c:pt>
                <c:pt idx="32">
                  <c:v>7.4813045430201708</c:v>
                </c:pt>
                <c:pt idx="33">
                  <c:v>6.1104472965311309</c:v>
                </c:pt>
                <c:pt idx="34">
                  <c:v>5.1189878295353539</c:v>
                </c:pt>
                <c:pt idx="35">
                  <c:v>5.120865134902866</c:v>
                </c:pt>
                <c:pt idx="36">
                  <c:v>5.1931111124331588</c:v>
                </c:pt>
                <c:pt idx="37">
                  <c:v>5.3817500227490536</c:v>
                </c:pt>
                <c:pt idx="38">
                  <c:v>5.078959254984353</c:v>
                </c:pt>
                <c:pt idx="39">
                  <c:v>4.9218106282524907</c:v>
                </c:pt>
                <c:pt idx="40">
                  <c:v>4.9014025021605319</c:v>
                </c:pt>
                <c:pt idx="41">
                  <c:v>4.9511813735183692</c:v>
                </c:pt>
                <c:pt idx="42">
                  <c:v>4.8618575524241869</c:v>
                </c:pt>
                <c:pt idx="43">
                  <c:v>4.8261281922038419</c:v>
                </c:pt>
                <c:pt idx="44">
                  <c:v>4.8485952983762948</c:v>
                </c:pt>
                <c:pt idx="45">
                  <c:v>4.8487164148516184</c:v>
                </c:pt>
                <c:pt idx="46">
                  <c:v>4.8461124106321698</c:v>
                </c:pt>
                <c:pt idx="47">
                  <c:v>4.831820666544032</c:v>
                </c:pt>
                <c:pt idx="48">
                  <c:v>4.7982714028795046</c:v>
                </c:pt>
                <c:pt idx="49">
                  <c:v>4.7397721452983959</c:v>
                </c:pt>
                <c:pt idx="50">
                  <c:v>4.7562439859423522</c:v>
                </c:pt>
                <c:pt idx="51">
                  <c:v>4.7859175223965345</c:v>
                </c:pt>
                <c:pt idx="52">
                  <c:v>4.8045694595963084</c:v>
                </c:pt>
                <c:pt idx="53">
                  <c:v>4.7888243178042922</c:v>
                </c:pt>
                <c:pt idx="54">
                  <c:v>4.82497758568827</c:v>
                </c:pt>
                <c:pt idx="55">
                  <c:v>4.8514415355463916</c:v>
                </c:pt>
                <c:pt idx="56">
                  <c:v>4.9066706482937734</c:v>
                </c:pt>
                <c:pt idx="57">
                  <c:v>4.9611125039515551</c:v>
                </c:pt>
                <c:pt idx="58">
                  <c:v>4.855377820994395</c:v>
                </c:pt>
                <c:pt idx="59">
                  <c:v>4.8791772083954044</c:v>
                </c:pt>
                <c:pt idx="60">
                  <c:v>4.9271393326233959</c:v>
                </c:pt>
                <c:pt idx="61">
                  <c:v>4.9361625100349764</c:v>
                </c:pt>
                <c:pt idx="62">
                  <c:v>4.9126659138222726</c:v>
                </c:pt>
                <c:pt idx="63">
                  <c:v>4.8757253888486938</c:v>
                </c:pt>
                <c:pt idx="64">
                  <c:v>4.893892860147175</c:v>
                </c:pt>
                <c:pt idx="65">
                  <c:v>4.8839007509330097</c:v>
                </c:pt>
                <c:pt idx="66">
                  <c:v>4.9100013513651612</c:v>
                </c:pt>
                <c:pt idx="67">
                  <c:v>4.8972235632185628</c:v>
                </c:pt>
                <c:pt idx="68">
                  <c:v>4.9475474587153565</c:v>
                </c:pt>
                <c:pt idx="69">
                  <c:v>4.9744353162371073</c:v>
                </c:pt>
                <c:pt idx="70">
                  <c:v>4.8873525704797212</c:v>
                </c:pt>
                <c:pt idx="71">
                  <c:v>4.8711229627864112</c:v>
                </c:pt>
                <c:pt idx="72">
                  <c:v>4.8759676217993402</c:v>
                </c:pt>
                <c:pt idx="73">
                  <c:v>4.8444773382153059</c:v>
                </c:pt>
                <c:pt idx="74">
                  <c:v>4.8511993025957443</c:v>
                </c:pt>
                <c:pt idx="75">
                  <c:v>4.9474263422400329</c:v>
                </c:pt>
                <c:pt idx="76">
                  <c:v>4.9588718491580757</c:v>
                </c:pt>
                <c:pt idx="77">
                  <c:v>4.9046722264509395</c:v>
                </c:pt>
                <c:pt idx="78">
                  <c:v>4.9439745226933214</c:v>
                </c:pt>
                <c:pt idx="79">
                  <c:v>4.9938745105264815</c:v>
                </c:pt>
                <c:pt idx="80">
                  <c:v>5.0337823891454789</c:v>
                </c:pt>
                <c:pt idx="81">
                  <c:v>5.0171292943318564</c:v>
                </c:pt>
                <c:pt idx="82">
                  <c:v>5.0411099359025346</c:v>
                </c:pt>
                <c:pt idx="83">
                  <c:v>5.0297249872221519</c:v>
                </c:pt>
                <c:pt idx="84">
                  <c:v>4.9638376246463274</c:v>
                </c:pt>
                <c:pt idx="85">
                  <c:v>5.0497697638881442</c:v>
                </c:pt>
                <c:pt idx="86">
                  <c:v>5.0898593172201245</c:v>
                </c:pt>
                <c:pt idx="87">
                  <c:v>4.8880187110939985</c:v>
                </c:pt>
                <c:pt idx="88">
                  <c:v>4.982913890053049</c:v>
                </c:pt>
                <c:pt idx="89">
                  <c:v>4.9024319922007784</c:v>
                </c:pt>
                <c:pt idx="90">
                  <c:v>4.9116969820196887</c:v>
                </c:pt>
                <c:pt idx="91">
                  <c:v>4.8998275674380105</c:v>
                </c:pt>
                <c:pt idx="92">
                  <c:v>4.8429028240361047</c:v>
                </c:pt>
                <c:pt idx="93">
                  <c:v>4.8598591305813539</c:v>
                </c:pt>
                <c:pt idx="94">
                  <c:v>4.8706389174284359</c:v>
                </c:pt>
                <c:pt idx="95">
                  <c:v>4.8584057328774755</c:v>
                </c:pt>
                <c:pt idx="96">
                  <c:v>5.0569766147131903</c:v>
                </c:pt>
                <c:pt idx="97">
                  <c:v>5.2950306264176366</c:v>
                </c:pt>
                <c:pt idx="98">
                  <c:v>4.9872131043837076</c:v>
                </c:pt>
                <c:pt idx="99">
                  <c:v>4.9709834966903976</c:v>
                </c:pt>
                <c:pt idx="100">
                  <c:v>4.8648249060696038</c:v>
                </c:pt>
                <c:pt idx="101">
                  <c:v>4.8535005156268856</c:v>
                </c:pt>
                <c:pt idx="102">
                  <c:v>4.969287866035871</c:v>
                </c:pt>
                <c:pt idx="103">
                  <c:v>4.9143619650201149</c:v>
                </c:pt>
                <c:pt idx="104">
                  <c:v>4.8808732595932476</c:v>
                </c:pt>
                <c:pt idx="105">
                  <c:v>4.8993435220800379</c:v>
                </c:pt>
                <c:pt idx="106">
                  <c:v>4.8849907992109181</c:v>
                </c:pt>
                <c:pt idx="107">
                  <c:v>4.882871260892764</c:v>
                </c:pt>
                <c:pt idx="108">
                  <c:v>4.8218285573298667</c:v>
                </c:pt>
                <c:pt idx="109">
                  <c:v>4.9483351363482742</c:v>
                </c:pt>
                <c:pt idx="110">
                  <c:v>5.0870736382876904</c:v>
                </c:pt>
                <c:pt idx="111">
                  <c:v>5.0428661247947204</c:v>
                </c:pt>
                <c:pt idx="112">
                  <c:v>4.9383430271341107</c:v>
                </c:pt>
                <c:pt idx="113">
                  <c:v>4.8926211371562802</c:v>
                </c:pt>
                <c:pt idx="114">
                  <c:v>5.0921609507945815</c:v>
                </c:pt>
                <c:pt idx="115">
                  <c:v>4.8399964491716663</c:v>
                </c:pt>
                <c:pt idx="116">
                  <c:v>4.831820666544032</c:v>
                </c:pt>
                <c:pt idx="117">
                  <c:v>4.8508359531697742</c:v>
                </c:pt>
                <c:pt idx="118">
                  <c:v>4.8822656785161476</c:v>
                </c:pt>
                <c:pt idx="119">
                  <c:v>4.938827072492086</c:v>
                </c:pt>
                <c:pt idx="120">
                  <c:v>4.9847306371828966</c:v>
                </c:pt>
                <c:pt idx="121">
                  <c:v>5.0113152829730261</c:v>
                </c:pt>
                <c:pt idx="122">
                  <c:v>4.8329712730596013</c:v>
                </c:pt>
                <c:pt idx="123">
                  <c:v>4.8636742995540354</c:v>
                </c:pt>
                <c:pt idx="124">
                  <c:v>4.9049144594015859</c:v>
                </c:pt>
                <c:pt idx="125">
                  <c:v>4.9051566923522332</c:v>
                </c:pt>
                <c:pt idx="126">
                  <c:v>4.9229002559870816</c:v>
                </c:pt>
                <c:pt idx="127">
                  <c:v>5.0972474222148421</c:v>
                </c:pt>
                <c:pt idx="128">
                  <c:v>4.9970235388848865</c:v>
                </c:pt>
                <c:pt idx="129">
                  <c:v>4.8307911765037854</c:v>
                </c:pt>
                <c:pt idx="130">
                  <c:v>5.0758098060826322</c:v>
                </c:pt>
                <c:pt idx="131">
                  <c:v>4.9510598364997289</c:v>
                </c:pt>
                <c:pt idx="132">
                  <c:v>4.8650671390202511</c:v>
                </c:pt>
                <c:pt idx="133">
                  <c:v>4.7621181349955251</c:v>
                </c:pt>
                <c:pt idx="134">
                  <c:v>4.9064284153431297</c:v>
                </c:pt>
                <c:pt idx="135">
                  <c:v>4.8648253266129204</c:v>
                </c:pt>
                <c:pt idx="136">
                  <c:v>4.8481713907126665</c:v>
                </c:pt>
                <c:pt idx="137">
                  <c:v>4.8373314661712365</c:v>
                </c:pt>
                <c:pt idx="138">
                  <c:v>4.8438111976010294</c:v>
                </c:pt>
                <c:pt idx="139">
                  <c:v>4.8875342451927057</c:v>
                </c:pt>
                <c:pt idx="140">
                  <c:v>4.8198906937246973</c:v>
                </c:pt>
                <c:pt idx="141">
                  <c:v>4.8191034366350936</c:v>
                </c:pt>
                <c:pt idx="142">
                  <c:v>4.8120181228286869</c:v>
                </c:pt>
                <c:pt idx="143">
                  <c:v>4.8060834155378505</c:v>
                </c:pt>
                <c:pt idx="144">
                  <c:v>4.8094141186092365</c:v>
                </c:pt>
                <c:pt idx="145">
                  <c:v>4.81970901901171</c:v>
                </c:pt>
                <c:pt idx="146">
                  <c:v>4.809535235084561</c:v>
                </c:pt>
                <c:pt idx="147">
                  <c:v>4.8147432435234583</c:v>
                </c:pt>
                <c:pt idx="148">
                  <c:v>4.8209201837649429</c:v>
                </c:pt>
                <c:pt idx="149">
                  <c:v>4.8244931197869763</c:v>
                </c:pt>
                <c:pt idx="150">
                  <c:v>4.8277027063830413</c:v>
                </c:pt>
                <c:pt idx="151">
                  <c:v>4.8277027063830413</c:v>
                </c:pt>
                <c:pt idx="152">
                  <c:v>4.8492013012962296</c:v>
                </c:pt>
                <c:pt idx="153">
                  <c:v>4.8611312741155643</c:v>
                </c:pt>
                <c:pt idx="154">
                  <c:v>4.8645830936622767</c:v>
                </c:pt>
                <c:pt idx="155">
                  <c:v>4.8802071189789693</c:v>
                </c:pt>
                <c:pt idx="156">
                  <c:v>4.8943171883541234</c:v>
                </c:pt>
                <c:pt idx="157">
                  <c:v>4.9150886638720523</c:v>
                </c:pt>
                <c:pt idx="158">
                  <c:v>4.912544797346948</c:v>
                </c:pt>
                <c:pt idx="159">
                  <c:v>4.8853545691802056</c:v>
                </c:pt>
                <c:pt idx="160">
                  <c:v>4.8875952239736851</c:v>
                </c:pt>
                <c:pt idx="161">
                  <c:v>4.9175109933785173</c:v>
                </c:pt>
                <c:pt idx="162">
                  <c:v>4.9304094774571228</c:v>
                </c:pt>
                <c:pt idx="163">
                  <c:v>4.9355569276583573</c:v>
                </c:pt>
                <c:pt idx="164">
                  <c:v>4.9408254943349181</c:v>
                </c:pt>
                <c:pt idx="165">
                  <c:v>4.959174640346383</c:v>
                </c:pt>
                <c:pt idx="166">
                  <c:v>4.9789166258240671</c:v>
                </c:pt>
                <c:pt idx="167">
                  <c:v>4.992603208078906</c:v>
                </c:pt>
                <c:pt idx="168">
                  <c:v>5.0299676407161158</c:v>
                </c:pt>
                <c:pt idx="169">
                  <c:v>5.0799281867869395</c:v>
                </c:pt>
                <c:pt idx="170">
                  <c:v>5.0848334040375294</c:v>
                </c:pt>
                <c:pt idx="171">
                  <c:v>5.0996091934836452</c:v>
                </c:pt>
                <c:pt idx="172">
                  <c:v>5.0865895929297151</c:v>
                </c:pt>
                <c:pt idx="173">
                  <c:v>5.0659997921247708</c:v>
                </c:pt>
                <c:pt idx="174">
                  <c:v>5.0724795235545628</c:v>
                </c:pt>
                <c:pt idx="175">
                  <c:v>4.9651097681805378</c:v>
                </c:pt>
                <c:pt idx="176">
                  <c:v>4.9186006211131108</c:v>
                </c:pt>
                <c:pt idx="177">
                  <c:v>4.9321051081116476</c:v>
                </c:pt>
                <c:pt idx="178">
                  <c:v>4.9319839916363239</c:v>
                </c:pt>
                <c:pt idx="179">
                  <c:v>4.9476080169530183</c:v>
                </c:pt>
                <c:pt idx="180">
                  <c:v>4.9308338056640721</c:v>
                </c:pt>
                <c:pt idx="181">
                  <c:v>4.860041225837656</c:v>
                </c:pt>
                <c:pt idx="182">
                  <c:v>4.8785114883244454</c:v>
                </c:pt>
                <c:pt idx="183">
                  <c:v>5.0188249249863794</c:v>
                </c:pt>
                <c:pt idx="184">
                  <c:v>4.9457912698231707</c:v>
                </c:pt>
                <c:pt idx="185">
                  <c:v>4.9436111732673522</c:v>
                </c:pt>
                <c:pt idx="186">
                  <c:v>4.9439745226933214</c:v>
                </c:pt>
                <c:pt idx="187">
                  <c:v>4.964079857596972</c:v>
                </c:pt>
                <c:pt idx="188">
                  <c:v>4.9800672323396373</c:v>
                </c:pt>
                <c:pt idx="189">
                  <c:v>4.9780082522591433</c:v>
                </c:pt>
                <c:pt idx="190">
                  <c:v>4.9689850748475628</c:v>
                </c:pt>
                <c:pt idx="191">
                  <c:v>4.9747986656630783</c:v>
                </c:pt>
                <c:pt idx="192">
                  <c:v>4.9797648616946484</c:v>
                </c:pt>
                <c:pt idx="193">
                  <c:v>4.9829740277473933</c:v>
                </c:pt>
                <c:pt idx="194">
                  <c:v>4.993995627001806</c:v>
                </c:pt>
                <c:pt idx="195">
                  <c:v>5.0041698314722725</c:v>
                </c:pt>
                <c:pt idx="196">
                  <c:v>5.0102252346951159</c:v>
                </c:pt>
                <c:pt idx="197">
                  <c:v>5.0066527192163983</c:v>
                </c:pt>
                <c:pt idx="198">
                  <c:v>5.0138591494981295</c:v>
                </c:pt>
                <c:pt idx="199">
                  <c:v>5.0065316027410764</c:v>
                </c:pt>
                <c:pt idx="200">
                  <c:v>5.0223373027707527</c:v>
                </c:pt>
                <c:pt idx="201">
                  <c:v>5.0296648495278076</c:v>
                </c:pt>
                <c:pt idx="202">
                  <c:v>5.0266974958823907</c:v>
                </c:pt>
                <c:pt idx="203">
                  <c:v>5.0300883366481219</c:v>
                </c:pt>
                <c:pt idx="204">
                  <c:v>5.0828349821946963</c:v>
                </c:pt>
                <c:pt idx="205">
                  <c:v>5.0384457939887408</c:v>
                </c:pt>
                <c:pt idx="206">
                  <c:v>5.0403836575939103</c:v>
                </c:pt>
                <c:pt idx="207">
                  <c:v>5.0431693365263452</c:v>
                </c:pt>
                <c:pt idx="208">
                  <c:v>5.0464996190544174</c:v>
                </c:pt>
                <c:pt idx="209">
                  <c:v>5.0587323830620612</c:v>
                </c:pt>
                <c:pt idx="210">
                  <c:v>5.0646670903528985</c:v>
                </c:pt>
                <c:pt idx="211">
                  <c:v>5.0678161187113</c:v>
                </c:pt>
                <c:pt idx="212">
                  <c:v>5.0801699991942693</c:v>
                </c:pt>
                <c:pt idx="213">
                  <c:v>5.0823500957500869</c:v>
                </c:pt>
                <c:pt idx="214">
                  <c:v>5.0854385658708274</c:v>
                </c:pt>
                <c:pt idx="215">
                  <c:v>5.0954306750849909</c:v>
                </c:pt>
                <c:pt idx="216">
                  <c:v>5.1010020329498609</c:v>
                </c:pt>
                <c:pt idx="217">
                  <c:v>5.107542322617312</c:v>
                </c:pt>
                <c:pt idx="218">
                  <c:v>5.1031215712680149</c:v>
                </c:pt>
                <c:pt idx="219">
                  <c:v>5.0984585869680714</c:v>
                </c:pt>
                <c:pt idx="220">
                  <c:v>5.2843122388948505</c:v>
                </c:pt>
                <c:pt idx="221">
                  <c:v>4.2368965397564375</c:v>
                </c:pt>
                <c:pt idx="222">
                  <c:v>0.88499808518667555</c:v>
                </c:pt>
                <c:pt idx="223">
                  <c:v>0.87549044187380398</c:v>
                </c:pt>
                <c:pt idx="224">
                  <c:v>0.84999542381826887</c:v>
                </c:pt>
                <c:pt idx="225">
                  <c:v>0.83412916555092864</c:v>
                </c:pt>
                <c:pt idx="226">
                  <c:v>0.87857891199454574</c:v>
                </c:pt>
                <c:pt idx="227">
                  <c:v>0.96305765353248285</c:v>
                </c:pt>
                <c:pt idx="228">
                  <c:v>0.64088782917275133</c:v>
                </c:pt>
                <c:pt idx="229">
                  <c:v>0.1814930382718262</c:v>
                </c:pt>
                <c:pt idx="230">
                  <c:v>3.9483970955365578E-2</c:v>
                </c:pt>
                <c:pt idx="231">
                  <c:v>4.0089553331981616E-2</c:v>
                </c:pt>
                <c:pt idx="232">
                  <c:v>4.0271228044966426E-2</c:v>
                </c:pt>
                <c:pt idx="233">
                  <c:v>1.5381792366047324E-2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</c:numCache>
            </c:numRef>
          </c:yVal>
        </c:ser>
        <c:ser>
          <c:idx val="0"/>
          <c:order val="2"/>
          <c:tx>
            <c:strRef>
              <c:f>Cryo!$AE$3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Cryo!$Y$4:$Y$267</c:f>
              <c:numCache>
                <c:formatCode>General</c:formatCode>
                <c:ptCount val="264"/>
                <c:pt idx="0">
                  <c:v>-30</c:v>
                </c:pt>
                <c:pt idx="1">
                  <c:v>-29</c:v>
                </c:pt>
                <c:pt idx="2">
                  <c:v>-28</c:v>
                </c:pt>
                <c:pt idx="3">
                  <c:v>-27</c:v>
                </c:pt>
                <c:pt idx="4">
                  <c:v>-26</c:v>
                </c:pt>
                <c:pt idx="5">
                  <c:v>-25</c:v>
                </c:pt>
                <c:pt idx="6">
                  <c:v>-24</c:v>
                </c:pt>
                <c:pt idx="7">
                  <c:v>-23</c:v>
                </c:pt>
                <c:pt idx="8">
                  <c:v>-22</c:v>
                </c:pt>
                <c:pt idx="9">
                  <c:v>-21</c:v>
                </c:pt>
                <c:pt idx="10">
                  <c:v>-20</c:v>
                </c:pt>
                <c:pt idx="11">
                  <c:v>-19</c:v>
                </c:pt>
                <c:pt idx="12">
                  <c:v>-18</c:v>
                </c:pt>
                <c:pt idx="13">
                  <c:v>-17</c:v>
                </c:pt>
                <c:pt idx="14">
                  <c:v>-16</c:v>
                </c:pt>
                <c:pt idx="15">
                  <c:v>-15</c:v>
                </c:pt>
                <c:pt idx="16">
                  <c:v>-14</c:v>
                </c:pt>
                <c:pt idx="17">
                  <c:v>-13</c:v>
                </c:pt>
                <c:pt idx="18">
                  <c:v>-12</c:v>
                </c:pt>
                <c:pt idx="19">
                  <c:v>-11</c:v>
                </c:pt>
                <c:pt idx="20">
                  <c:v>-10</c:v>
                </c:pt>
                <c:pt idx="21">
                  <c:v>-9</c:v>
                </c:pt>
                <c:pt idx="22">
                  <c:v>-8</c:v>
                </c:pt>
                <c:pt idx="23">
                  <c:v>-7</c:v>
                </c:pt>
                <c:pt idx="24">
                  <c:v>-6</c:v>
                </c:pt>
                <c:pt idx="25">
                  <c:v>-5</c:v>
                </c:pt>
                <c:pt idx="26">
                  <c:v>-4</c:v>
                </c:pt>
                <c:pt idx="27">
                  <c:v>-3</c:v>
                </c:pt>
                <c:pt idx="28">
                  <c:v>-2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  <c:pt idx="60">
                  <c:v>30</c:v>
                </c:pt>
                <c:pt idx="61">
                  <c:v>31</c:v>
                </c:pt>
                <c:pt idx="62">
                  <c:v>32</c:v>
                </c:pt>
                <c:pt idx="63">
                  <c:v>33</c:v>
                </c:pt>
                <c:pt idx="64">
                  <c:v>34</c:v>
                </c:pt>
                <c:pt idx="65">
                  <c:v>35</c:v>
                </c:pt>
                <c:pt idx="66">
                  <c:v>36</c:v>
                </c:pt>
                <c:pt idx="67">
                  <c:v>37</c:v>
                </c:pt>
                <c:pt idx="68">
                  <c:v>38</c:v>
                </c:pt>
                <c:pt idx="69">
                  <c:v>39</c:v>
                </c:pt>
                <c:pt idx="70">
                  <c:v>40</c:v>
                </c:pt>
                <c:pt idx="71">
                  <c:v>41</c:v>
                </c:pt>
                <c:pt idx="72">
                  <c:v>42</c:v>
                </c:pt>
                <c:pt idx="73">
                  <c:v>43</c:v>
                </c:pt>
                <c:pt idx="74">
                  <c:v>44</c:v>
                </c:pt>
                <c:pt idx="75">
                  <c:v>45</c:v>
                </c:pt>
                <c:pt idx="76">
                  <c:v>46</c:v>
                </c:pt>
                <c:pt idx="77">
                  <c:v>47</c:v>
                </c:pt>
                <c:pt idx="78">
                  <c:v>48</c:v>
                </c:pt>
                <c:pt idx="79">
                  <c:v>49</c:v>
                </c:pt>
                <c:pt idx="80">
                  <c:v>50</c:v>
                </c:pt>
                <c:pt idx="81">
                  <c:v>51</c:v>
                </c:pt>
                <c:pt idx="82">
                  <c:v>52</c:v>
                </c:pt>
                <c:pt idx="83">
                  <c:v>53</c:v>
                </c:pt>
                <c:pt idx="84">
                  <c:v>54</c:v>
                </c:pt>
                <c:pt idx="85">
                  <c:v>55</c:v>
                </c:pt>
                <c:pt idx="86">
                  <c:v>56</c:v>
                </c:pt>
                <c:pt idx="87">
                  <c:v>57</c:v>
                </c:pt>
                <c:pt idx="88">
                  <c:v>58</c:v>
                </c:pt>
                <c:pt idx="89">
                  <c:v>59</c:v>
                </c:pt>
                <c:pt idx="90">
                  <c:v>60</c:v>
                </c:pt>
                <c:pt idx="91">
                  <c:v>61</c:v>
                </c:pt>
                <c:pt idx="92">
                  <c:v>62</c:v>
                </c:pt>
                <c:pt idx="93">
                  <c:v>63</c:v>
                </c:pt>
                <c:pt idx="94">
                  <c:v>64</c:v>
                </c:pt>
                <c:pt idx="95">
                  <c:v>65</c:v>
                </c:pt>
                <c:pt idx="96">
                  <c:v>66</c:v>
                </c:pt>
                <c:pt idx="97">
                  <c:v>67</c:v>
                </c:pt>
                <c:pt idx="98">
                  <c:v>68</c:v>
                </c:pt>
                <c:pt idx="99">
                  <c:v>69</c:v>
                </c:pt>
                <c:pt idx="100">
                  <c:v>70</c:v>
                </c:pt>
                <c:pt idx="101">
                  <c:v>71</c:v>
                </c:pt>
                <c:pt idx="102">
                  <c:v>72</c:v>
                </c:pt>
                <c:pt idx="103">
                  <c:v>73</c:v>
                </c:pt>
                <c:pt idx="104">
                  <c:v>74</c:v>
                </c:pt>
                <c:pt idx="105">
                  <c:v>75</c:v>
                </c:pt>
                <c:pt idx="106">
                  <c:v>76</c:v>
                </c:pt>
                <c:pt idx="107">
                  <c:v>77</c:v>
                </c:pt>
                <c:pt idx="108">
                  <c:v>78</c:v>
                </c:pt>
                <c:pt idx="109">
                  <c:v>79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83</c:v>
                </c:pt>
                <c:pt idx="114">
                  <c:v>84</c:v>
                </c:pt>
                <c:pt idx="115">
                  <c:v>85</c:v>
                </c:pt>
                <c:pt idx="116">
                  <c:v>86</c:v>
                </c:pt>
                <c:pt idx="117">
                  <c:v>87</c:v>
                </c:pt>
                <c:pt idx="118">
                  <c:v>88</c:v>
                </c:pt>
                <c:pt idx="119">
                  <c:v>89</c:v>
                </c:pt>
                <c:pt idx="120">
                  <c:v>90</c:v>
                </c:pt>
                <c:pt idx="121">
                  <c:v>91</c:v>
                </c:pt>
                <c:pt idx="122">
                  <c:v>92</c:v>
                </c:pt>
                <c:pt idx="123">
                  <c:v>93</c:v>
                </c:pt>
                <c:pt idx="124">
                  <c:v>94</c:v>
                </c:pt>
                <c:pt idx="125">
                  <c:v>95</c:v>
                </c:pt>
                <c:pt idx="126">
                  <c:v>96</c:v>
                </c:pt>
                <c:pt idx="127">
                  <c:v>97</c:v>
                </c:pt>
                <c:pt idx="128">
                  <c:v>98</c:v>
                </c:pt>
                <c:pt idx="129">
                  <c:v>99</c:v>
                </c:pt>
                <c:pt idx="130">
                  <c:v>100</c:v>
                </c:pt>
                <c:pt idx="131">
                  <c:v>101</c:v>
                </c:pt>
                <c:pt idx="132">
                  <c:v>102</c:v>
                </c:pt>
                <c:pt idx="133">
                  <c:v>103</c:v>
                </c:pt>
                <c:pt idx="134">
                  <c:v>104</c:v>
                </c:pt>
                <c:pt idx="135">
                  <c:v>105</c:v>
                </c:pt>
                <c:pt idx="136">
                  <c:v>106</c:v>
                </c:pt>
                <c:pt idx="137">
                  <c:v>107</c:v>
                </c:pt>
                <c:pt idx="138">
                  <c:v>108</c:v>
                </c:pt>
                <c:pt idx="139">
                  <c:v>109</c:v>
                </c:pt>
                <c:pt idx="140">
                  <c:v>110</c:v>
                </c:pt>
                <c:pt idx="141">
                  <c:v>111</c:v>
                </c:pt>
                <c:pt idx="142">
                  <c:v>112</c:v>
                </c:pt>
                <c:pt idx="143">
                  <c:v>113</c:v>
                </c:pt>
                <c:pt idx="144">
                  <c:v>114</c:v>
                </c:pt>
                <c:pt idx="145">
                  <c:v>115</c:v>
                </c:pt>
                <c:pt idx="146">
                  <c:v>116</c:v>
                </c:pt>
                <c:pt idx="147">
                  <c:v>117</c:v>
                </c:pt>
                <c:pt idx="148">
                  <c:v>118</c:v>
                </c:pt>
                <c:pt idx="149">
                  <c:v>119</c:v>
                </c:pt>
                <c:pt idx="150">
                  <c:v>120</c:v>
                </c:pt>
                <c:pt idx="151">
                  <c:v>121</c:v>
                </c:pt>
                <c:pt idx="152">
                  <c:v>122</c:v>
                </c:pt>
                <c:pt idx="153">
                  <c:v>123</c:v>
                </c:pt>
                <c:pt idx="154">
                  <c:v>124</c:v>
                </c:pt>
                <c:pt idx="155">
                  <c:v>125</c:v>
                </c:pt>
                <c:pt idx="156">
                  <c:v>126</c:v>
                </c:pt>
                <c:pt idx="157">
                  <c:v>127</c:v>
                </c:pt>
                <c:pt idx="158">
                  <c:v>128</c:v>
                </c:pt>
                <c:pt idx="159">
                  <c:v>129</c:v>
                </c:pt>
                <c:pt idx="160">
                  <c:v>130</c:v>
                </c:pt>
                <c:pt idx="161">
                  <c:v>131</c:v>
                </c:pt>
                <c:pt idx="162">
                  <c:v>132</c:v>
                </c:pt>
                <c:pt idx="163">
                  <c:v>133</c:v>
                </c:pt>
                <c:pt idx="164">
                  <c:v>134</c:v>
                </c:pt>
                <c:pt idx="165">
                  <c:v>135</c:v>
                </c:pt>
                <c:pt idx="166">
                  <c:v>136</c:v>
                </c:pt>
                <c:pt idx="167">
                  <c:v>137</c:v>
                </c:pt>
                <c:pt idx="168">
                  <c:v>138</c:v>
                </c:pt>
                <c:pt idx="169">
                  <c:v>139</c:v>
                </c:pt>
                <c:pt idx="170">
                  <c:v>140</c:v>
                </c:pt>
                <c:pt idx="171">
                  <c:v>141</c:v>
                </c:pt>
                <c:pt idx="172">
                  <c:v>142</c:v>
                </c:pt>
                <c:pt idx="173">
                  <c:v>143</c:v>
                </c:pt>
                <c:pt idx="174">
                  <c:v>144</c:v>
                </c:pt>
                <c:pt idx="175">
                  <c:v>145</c:v>
                </c:pt>
                <c:pt idx="176">
                  <c:v>146</c:v>
                </c:pt>
                <c:pt idx="177">
                  <c:v>147</c:v>
                </c:pt>
                <c:pt idx="178">
                  <c:v>148</c:v>
                </c:pt>
                <c:pt idx="179">
                  <c:v>149</c:v>
                </c:pt>
                <c:pt idx="180">
                  <c:v>150</c:v>
                </c:pt>
                <c:pt idx="181">
                  <c:v>151</c:v>
                </c:pt>
                <c:pt idx="182">
                  <c:v>152</c:v>
                </c:pt>
                <c:pt idx="183">
                  <c:v>153</c:v>
                </c:pt>
                <c:pt idx="184">
                  <c:v>154</c:v>
                </c:pt>
                <c:pt idx="185">
                  <c:v>155</c:v>
                </c:pt>
                <c:pt idx="186">
                  <c:v>156</c:v>
                </c:pt>
                <c:pt idx="187">
                  <c:v>157</c:v>
                </c:pt>
                <c:pt idx="188">
                  <c:v>158</c:v>
                </c:pt>
                <c:pt idx="189">
                  <c:v>159</c:v>
                </c:pt>
                <c:pt idx="190">
                  <c:v>160</c:v>
                </c:pt>
                <c:pt idx="191">
                  <c:v>161</c:v>
                </c:pt>
                <c:pt idx="192">
                  <c:v>162</c:v>
                </c:pt>
                <c:pt idx="193">
                  <c:v>163</c:v>
                </c:pt>
                <c:pt idx="194">
                  <c:v>164</c:v>
                </c:pt>
                <c:pt idx="195">
                  <c:v>165</c:v>
                </c:pt>
                <c:pt idx="196">
                  <c:v>166</c:v>
                </c:pt>
                <c:pt idx="197">
                  <c:v>167</c:v>
                </c:pt>
                <c:pt idx="198">
                  <c:v>168</c:v>
                </c:pt>
                <c:pt idx="199">
                  <c:v>169</c:v>
                </c:pt>
                <c:pt idx="200">
                  <c:v>170</c:v>
                </c:pt>
                <c:pt idx="201">
                  <c:v>171</c:v>
                </c:pt>
                <c:pt idx="202">
                  <c:v>172</c:v>
                </c:pt>
                <c:pt idx="203">
                  <c:v>173</c:v>
                </c:pt>
                <c:pt idx="204">
                  <c:v>174</c:v>
                </c:pt>
                <c:pt idx="205">
                  <c:v>175</c:v>
                </c:pt>
                <c:pt idx="206">
                  <c:v>176</c:v>
                </c:pt>
                <c:pt idx="207">
                  <c:v>177</c:v>
                </c:pt>
                <c:pt idx="208">
                  <c:v>178</c:v>
                </c:pt>
                <c:pt idx="209">
                  <c:v>179</c:v>
                </c:pt>
                <c:pt idx="210">
                  <c:v>180</c:v>
                </c:pt>
                <c:pt idx="211">
                  <c:v>181</c:v>
                </c:pt>
                <c:pt idx="212">
                  <c:v>182</c:v>
                </c:pt>
                <c:pt idx="213">
                  <c:v>183</c:v>
                </c:pt>
                <c:pt idx="214">
                  <c:v>184</c:v>
                </c:pt>
                <c:pt idx="215">
                  <c:v>185</c:v>
                </c:pt>
                <c:pt idx="216">
                  <c:v>186</c:v>
                </c:pt>
                <c:pt idx="217">
                  <c:v>187</c:v>
                </c:pt>
                <c:pt idx="218">
                  <c:v>188</c:v>
                </c:pt>
                <c:pt idx="219">
                  <c:v>189</c:v>
                </c:pt>
                <c:pt idx="220">
                  <c:v>190</c:v>
                </c:pt>
                <c:pt idx="221">
                  <c:v>191</c:v>
                </c:pt>
                <c:pt idx="222">
                  <c:v>192</c:v>
                </c:pt>
                <c:pt idx="223">
                  <c:v>193</c:v>
                </c:pt>
                <c:pt idx="224">
                  <c:v>194</c:v>
                </c:pt>
                <c:pt idx="225">
                  <c:v>195</c:v>
                </c:pt>
                <c:pt idx="226">
                  <c:v>196</c:v>
                </c:pt>
                <c:pt idx="227">
                  <c:v>197</c:v>
                </c:pt>
                <c:pt idx="228">
                  <c:v>198</c:v>
                </c:pt>
                <c:pt idx="229">
                  <c:v>199</c:v>
                </c:pt>
                <c:pt idx="230">
                  <c:v>200</c:v>
                </c:pt>
                <c:pt idx="231">
                  <c:v>201</c:v>
                </c:pt>
                <c:pt idx="232">
                  <c:v>202</c:v>
                </c:pt>
                <c:pt idx="233">
                  <c:v>203</c:v>
                </c:pt>
                <c:pt idx="234">
                  <c:v>204</c:v>
                </c:pt>
                <c:pt idx="235">
                  <c:v>205</c:v>
                </c:pt>
                <c:pt idx="236">
                  <c:v>206</c:v>
                </c:pt>
                <c:pt idx="237">
                  <c:v>207</c:v>
                </c:pt>
                <c:pt idx="238">
                  <c:v>208</c:v>
                </c:pt>
                <c:pt idx="239">
                  <c:v>209</c:v>
                </c:pt>
                <c:pt idx="240">
                  <c:v>210</c:v>
                </c:pt>
                <c:pt idx="241">
                  <c:v>211</c:v>
                </c:pt>
                <c:pt idx="242">
                  <c:v>212</c:v>
                </c:pt>
                <c:pt idx="243">
                  <c:v>213</c:v>
                </c:pt>
                <c:pt idx="244">
                  <c:v>214</c:v>
                </c:pt>
                <c:pt idx="245">
                  <c:v>215</c:v>
                </c:pt>
                <c:pt idx="246">
                  <c:v>216</c:v>
                </c:pt>
                <c:pt idx="247">
                  <c:v>217</c:v>
                </c:pt>
                <c:pt idx="248">
                  <c:v>218</c:v>
                </c:pt>
                <c:pt idx="249">
                  <c:v>219</c:v>
                </c:pt>
                <c:pt idx="250">
                  <c:v>220</c:v>
                </c:pt>
                <c:pt idx="251">
                  <c:v>221</c:v>
                </c:pt>
                <c:pt idx="252">
                  <c:v>222</c:v>
                </c:pt>
                <c:pt idx="253">
                  <c:v>223</c:v>
                </c:pt>
                <c:pt idx="254">
                  <c:v>224</c:v>
                </c:pt>
                <c:pt idx="255">
                  <c:v>225</c:v>
                </c:pt>
                <c:pt idx="256">
                  <c:v>226</c:v>
                </c:pt>
                <c:pt idx="257">
                  <c:v>227</c:v>
                </c:pt>
                <c:pt idx="258">
                  <c:v>228</c:v>
                </c:pt>
                <c:pt idx="259">
                  <c:v>229</c:v>
                </c:pt>
                <c:pt idx="260">
                  <c:v>230</c:v>
                </c:pt>
                <c:pt idx="261">
                  <c:v>231</c:v>
                </c:pt>
                <c:pt idx="262">
                  <c:v>232</c:v>
                </c:pt>
                <c:pt idx="263">
                  <c:v>233</c:v>
                </c:pt>
              </c:numCache>
            </c:numRef>
          </c:xVal>
          <c:yVal>
            <c:numRef>
              <c:f>Cryo!$AE$4:$AE$267</c:f>
              <c:numCache>
                <c:formatCode>0.00</c:formatCode>
                <c:ptCount val="264"/>
                <c:pt idx="0">
                  <c:v>0.35148001138794771</c:v>
                </c:pt>
                <c:pt idx="1">
                  <c:v>0.34621144471138787</c:v>
                </c:pt>
                <c:pt idx="2">
                  <c:v>0.34621144471138787</c:v>
                </c:pt>
                <c:pt idx="3">
                  <c:v>0.34572697881009523</c:v>
                </c:pt>
                <c:pt idx="4">
                  <c:v>0.34572697881009523</c:v>
                </c:pt>
                <c:pt idx="5">
                  <c:v>0.34493972172049431</c:v>
                </c:pt>
                <c:pt idx="6">
                  <c:v>0.34493972172049431</c:v>
                </c:pt>
                <c:pt idx="7">
                  <c:v>0.12789899794130691</c:v>
                </c:pt>
                <c:pt idx="8">
                  <c:v>0.12789899794130691</c:v>
                </c:pt>
                <c:pt idx="9">
                  <c:v>1.2679078219209956</c:v>
                </c:pt>
                <c:pt idx="10">
                  <c:v>1.2679078219209956</c:v>
                </c:pt>
                <c:pt idx="11">
                  <c:v>2.4782247598258067</c:v>
                </c:pt>
                <c:pt idx="12">
                  <c:v>2.4782247598258067</c:v>
                </c:pt>
                <c:pt idx="13">
                  <c:v>2.6004312834269223</c:v>
                </c:pt>
                <c:pt idx="14">
                  <c:v>2.6004312834269223</c:v>
                </c:pt>
                <c:pt idx="15">
                  <c:v>2.689936358690773</c:v>
                </c:pt>
                <c:pt idx="16">
                  <c:v>2.689936358690773</c:v>
                </c:pt>
                <c:pt idx="17">
                  <c:v>2.8071165485659759</c:v>
                </c:pt>
                <c:pt idx="18">
                  <c:v>2.8071165485659759</c:v>
                </c:pt>
                <c:pt idx="19">
                  <c:v>2.7524324599575469</c:v>
                </c:pt>
                <c:pt idx="20">
                  <c:v>2.7524324599575469</c:v>
                </c:pt>
                <c:pt idx="21">
                  <c:v>2.7252418112474874</c:v>
                </c:pt>
                <c:pt idx="22">
                  <c:v>2.7252418112474874</c:v>
                </c:pt>
                <c:pt idx="23">
                  <c:v>2.7310554020630002</c:v>
                </c:pt>
                <c:pt idx="24">
                  <c:v>2.7310554020630002</c:v>
                </c:pt>
                <c:pt idx="25">
                  <c:v>2.7715083048209519</c:v>
                </c:pt>
                <c:pt idx="26">
                  <c:v>2.7715083048209519</c:v>
                </c:pt>
                <c:pt idx="27">
                  <c:v>2.8036647290192636</c:v>
                </c:pt>
                <c:pt idx="28">
                  <c:v>2.7629090350730041</c:v>
                </c:pt>
                <c:pt idx="29">
                  <c:v>2.7795019921922841</c:v>
                </c:pt>
                <c:pt idx="30">
                  <c:v>5.1647702777508444</c:v>
                </c:pt>
                <c:pt idx="31">
                  <c:v>7.0033789313947956</c:v>
                </c:pt>
                <c:pt idx="32">
                  <c:v>7.1981947819521723</c:v>
                </c:pt>
                <c:pt idx="33">
                  <c:v>6.5774728459207354</c:v>
                </c:pt>
                <c:pt idx="34">
                  <c:v>5.2033454545979705</c:v>
                </c:pt>
                <c:pt idx="35">
                  <c:v>5.2921848097908573</c:v>
                </c:pt>
                <c:pt idx="36">
                  <c:v>5.2359867652408907</c:v>
                </c:pt>
                <c:pt idx="37">
                  <c:v>5.1659814425040764</c:v>
                </c:pt>
                <c:pt idx="38">
                  <c:v>5.2176981774670868</c:v>
                </c:pt>
                <c:pt idx="39">
                  <c:v>5.2182432016060414</c:v>
                </c:pt>
                <c:pt idx="40">
                  <c:v>5.2674160700439447</c:v>
                </c:pt>
                <c:pt idx="41">
                  <c:v>5.2739563597113985</c:v>
                </c:pt>
                <c:pt idx="42">
                  <c:v>5.3005418465881595</c:v>
                </c:pt>
                <c:pt idx="43">
                  <c:v>5.3460210830720269</c:v>
                </c:pt>
                <c:pt idx="44">
                  <c:v>5.4090622084777538</c:v>
                </c:pt>
                <c:pt idx="45">
                  <c:v>5.4266846556372803</c:v>
                </c:pt>
                <c:pt idx="46">
                  <c:v>5.2414971443247813</c:v>
                </c:pt>
                <c:pt idx="47">
                  <c:v>5.0526769798392159</c:v>
                </c:pt>
                <c:pt idx="48">
                  <c:v>5.0958545827486228</c:v>
                </c:pt>
                <c:pt idx="49">
                  <c:v>4.9563893819572682</c:v>
                </c:pt>
                <c:pt idx="50">
                  <c:v>4.9393725171743572</c:v>
                </c:pt>
                <c:pt idx="51">
                  <c:v>4.9370713041432168</c:v>
                </c:pt>
                <c:pt idx="52">
                  <c:v>5.0220946492767888</c:v>
                </c:pt>
                <c:pt idx="53">
                  <c:v>4.9555415666300036</c:v>
                </c:pt>
                <c:pt idx="54">
                  <c:v>4.9464578309807639</c:v>
                </c:pt>
                <c:pt idx="55">
                  <c:v>4.9514841647066774</c:v>
                </c:pt>
                <c:pt idx="56">
                  <c:v>4.9824895618461005</c:v>
                </c:pt>
                <c:pt idx="57">
                  <c:v>5.0145858483500669</c:v>
                </c:pt>
                <c:pt idx="58">
                  <c:v>5.0360840227199377</c:v>
                </c:pt>
                <c:pt idx="59">
                  <c:v>5.0099834222877861</c:v>
                </c:pt>
                <c:pt idx="60">
                  <c:v>5.0004757789749146</c:v>
                </c:pt>
                <c:pt idx="61">
                  <c:v>4.9253831437312092</c:v>
                </c:pt>
                <c:pt idx="62">
                  <c:v>4.9554204501546826</c:v>
                </c:pt>
                <c:pt idx="63">
                  <c:v>4.9807337934972331</c:v>
                </c:pt>
                <c:pt idx="64">
                  <c:v>4.9964183770515875</c:v>
                </c:pt>
                <c:pt idx="65">
                  <c:v>5.0277269859226372</c:v>
                </c:pt>
                <c:pt idx="66">
                  <c:v>4.9514236064690165</c:v>
                </c:pt>
                <c:pt idx="67">
                  <c:v>4.9483351363482742</c:v>
                </c:pt>
                <c:pt idx="68">
                  <c:v>4.9697727524804822</c:v>
                </c:pt>
                <c:pt idx="69">
                  <c:v>4.9745568532557467</c:v>
                </c:pt>
                <c:pt idx="70">
                  <c:v>4.9949649793477073</c:v>
                </c:pt>
                <c:pt idx="71">
                  <c:v>4.996600051764573</c:v>
                </c:pt>
                <c:pt idx="72">
                  <c:v>5.5619717585733035</c:v>
                </c:pt>
                <c:pt idx="73">
                  <c:v>5.1547777479933643</c:v>
                </c:pt>
                <c:pt idx="74">
                  <c:v>4.9471841092893865</c:v>
                </c:pt>
                <c:pt idx="75">
                  <c:v>4.9549965424910489</c:v>
                </c:pt>
                <c:pt idx="76">
                  <c:v>5.0656360221554815</c:v>
                </c:pt>
                <c:pt idx="77">
                  <c:v>5.0472263179063557</c:v>
                </c:pt>
                <c:pt idx="78">
                  <c:v>5.0551594470400252</c:v>
                </c:pt>
                <c:pt idx="79">
                  <c:v>5.0793221838670082</c:v>
                </c:pt>
                <c:pt idx="80">
                  <c:v>4.9938745105264815</c:v>
                </c:pt>
                <c:pt idx="81">
                  <c:v>4.9559650537503188</c:v>
                </c:pt>
                <c:pt idx="82">
                  <c:v>4.9496669970335132</c:v>
                </c:pt>
                <c:pt idx="83">
                  <c:v>4.9914521810200192</c:v>
                </c:pt>
                <c:pt idx="84">
                  <c:v>5.0089539322475387</c:v>
                </c:pt>
                <c:pt idx="85">
                  <c:v>5.0157360343223214</c:v>
                </c:pt>
              </c:numCache>
            </c:numRef>
          </c:yVal>
        </c:ser>
        <c:axId val="42099840"/>
        <c:axId val="42102144"/>
      </c:scatterChart>
      <c:valAx>
        <c:axId val="42099840"/>
        <c:scaling>
          <c:orientation val="minMax"/>
          <c:max val="210"/>
          <c:min val="-3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68"/>
              <c:y val="0.9138343421358046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102144"/>
        <c:crosses val="autoZero"/>
        <c:crossBetween val="midCat"/>
        <c:majorUnit val="20"/>
      </c:valAx>
      <c:valAx>
        <c:axId val="421021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89E-2"/>
              <c:y val="0.42857238083334842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99840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44992050874406"/>
          <c:y val="8.1632653061224497E-2"/>
          <c:w val="0.18503444621091689"/>
          <c:h val="0.1346538825503955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3/1/2011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 Mar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Status –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Request from ANDY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304800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Physics Stores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28600"/>
            <a:ext cx="4715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ANDY Physics Stores 15211 through 15255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21913"/>
            <a:ext cx="8763000" cy="603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56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152400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15211 through 15255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27 Feb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42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876800" y="1447800"/>
            <a:ext cx="1600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1219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maint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86200" y="12192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3048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Cryo</a:t>
            </a:r>
            <a:r>
              <a:rPr lang="en-US" i="1" u="sng" dirty="0" smtClean="0">
                <a:solidFill>
                  <a:srgbClr val="FF0000"/>
                </a:solidFill>
              </a:rPr>
              <a:t> recovery!</a:t>
            </a:r>
            <a:endParaRPr lang="en-US" i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239000" y="3657600"/>
            <a:ext cx="685800" cy="2286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27 Feb 2011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90601" y="990601"/>
          <a:ext cx="7086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3810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27 Feb 2011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52775" y="2657475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27 Feb 2011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r="14217" b="9826"/>
          <a:stretch>
            <a:fillRect/>
          </a:stretch>
        </p:blipFill>
        <p:spPr bwMode="auto">
          <a:xfrm>
            <a:off x="152400" y="685800"/>
            <a:ext cx="8275562" cy="58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11/23/2010: Agreed to new APEX schedule, 12 hour sessions (0800-2400) every other week away from maintenance days.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2/25/2011: Beginning with physics store 15239, changed CNI Polarimeter analyzing power to agree with jet target polarization measurements …18% lower than before.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2/15/10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~11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Jan,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err="1" smtClean="0"/>
              <a:t>maint</a:t>
            </a:r>
            <a:r>
              <a:rPr lang="en-US" sz="16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27</a:t>
            </a:r>
            <a:r>
              <a:rPr lang="en-US" sz="16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/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 11 Feb (machine and ~experiments), begin 10(?)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4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14 Apr,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23 Jun, begin setup for √s = 192 GeV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AuAu)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433388"/>
            <a:ext cx="9182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433388"/>
            <a:ext cx="9182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4343400" y="2286000"/>
            <a:ext cx="2895600" cy="2286000"/>
          </a:xfrm>
          <a:prstGeom prst="line">
            <a:avLst/>
          </a:prstGeom>
          <a:ln w="12700">
            <a:solidFill>
              <a:srgbClr val="3333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705"/>
            <a:ext cx="9144000" cy="62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609600" y="565666"/>
            <a:ext cx="1066800" cy="653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81000"/>
            <a:ext cx="6053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max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(projection with 2.8 mb </a:t>
            </a:r>
            <a:r>
              <a:rPr lang="en-US" dirty="0" err="1" smtClean="0"/>
              <a:t>xsection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15211 through 15255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4148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achieved Run 9, 85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19100" y="2552700"/>
            <a:ext cx="1219200" cy="990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1"/>
          </p:cNvCxnSpPr>
          <p:nvPr/>
        </p:nvCxnSpPr>
        <p:spPr>
          <a:xfrm rot="10800000" flipV="1">
            <a:off x="3429000" y="3461266"/>
            <a:ext cx="1371600" cy="2558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3276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MHz operational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10599" cy="58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15211 through 15255 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838200" y="838200"/>
            <a:ext cx="381000" cy="4132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066800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11 Projected maximum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Achieved Run 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838200" y="1676400"/>
            <a:ext cx="6858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15" y="685800"/>
            <a:ext cx="835560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>
            <a:stCxn id="4" idx="1"/>
          </p:cNvCxnSpPr>
          <p:nvPr/>
        </p:nvCxnSpPr>
        <p:spPr>
          <a:xfrm rot="10800000" flipV="1">
            <a:off x="3733800" y="2699266"/>
            <a:ext cx="1295400" cy="2558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29200" y="2514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MHz operational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52400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15211 through 15255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129400</TotalTime>
  <Words>696</Words>
  <Application>Microsoft Office PowerPoint</Application>
  <PresentationFormat>On-screen Show (4:3)</PresentationFormat>
  <Paragraphs>102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Run 11 RHIC Machine/Experiments Meeting</vt:lpstr>
      <vt:lpstr>Run 11 RHIC Machine/Experiments Meeting  decisions</vt:lpstr>
      <vt:lpstr>Run 11 Plan based on PAC recommendation/ALD Guidance and 28.3 weeks cryo operation 2/15/10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Run 9, First overnight store at s=500 GeV 22 days after start of cool-down</vt:lpstr>
      <vt:lpstr>Slide 20</vt:lpstr>
      <vt:lpstr>Slide 21</vt:lpstr>
      <vt:lpstr>Slide 22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1744</cp:revision>
  <dcterms:created xsi:type="dcterms:W3CDTF">2011-02-22T14:15:14Z</dcterms:created>
  <dcterms:modified xsi:type="dcterms:W3CDTF">2011-03-01T18:28:37Z</dcterms:modified>
</cp:coreProperties>
</file>