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52" r:id="rId2"/>
    <p:sldId id="457" r:id="rId3"/>
    <p:sldId id="345" r:id="rId4"/>
    <p:sldId id="453" r:id="rId5"/>
    <p:sldId id="455" r:id="rId6"/>
    <p:sldId id="454" r:id="rId7"/>
    <p:sldId id="450" r:id="rId8"/>
    <p:sldId id="443" r:id="rId9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 Dec 2010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decisions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772400" cy="150018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11/23/2010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Agreed to new APEX schedule, 12 hour sessions (0800-2400) every other week away from maintenance days.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229600" cy="57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</a:t>
            </a:r>
            <a:r>
              <a:rPr lang="en-US" sz="1800" b="1" dirty="0" err="1" smtClean="0"/>
              <a:t>cryo</a:t>
            </a:r>
            <a:r>
              <a:rPr lang="en-US" sz="1800" b="1" dirty="0" smtClean="0"/>
              <a:t> operation</a:t>
            </a:r>
            <a:br>
              <a:rPr lang="en-US" sz="1800" b="1" dirty="0" smtClean="0"/>
            </a:br>
            <a:r>
              <a:rPr lang="en-US" sz="1800" b="1" dirty="0" smtClean="0"/>
              <a:t>11/23/10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85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9 Jan, Cool-down to 4.5K complete in both rings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11 Jan, 2 ⅟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weeks beam setup for √s = 500 </a:t>
            </a:r>
            <a:r>
              <a:rPr lang="en-US" sz="1600" dirty="0" err="1" smtClean="0"/>
              <a:t>GeV</a:t>
            </a:r>
            <a:r>
              <a:rPr lang="en-US" sz="1600" dirty="0" smtClean="0"/>
              <a:t>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27 Jan (Thursday),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 Feb, begin 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14 Apr, end 10 week physics run at √s = 500 </a:t>
            </a:r>
            <a:r>
              <a:rPr lang="en-US" sz="1600" b="1" dirty="0" err="1" smtClean="0">
                <a:solidFill>
                  <a:srgbClr val="3333FF"/>
                </a:solidFill>
              </a:rPr>
              <a:t>GeV</a:t>
            </a:r>
            <a:r>
              <a:rPr lang="en-US" sz="1600" b="1" dirty="0" smtClean="0">
                <a:solidFill>
                  <a:srgbClr val="3333FF"/>
                </a:solidFill>
              </a:rPr>
              <a:t>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14 Apr, begin 1 week setup for √s = 200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Jun, end 8 week  √s = 200 </a:t>
            </a:r>
            <a:r>
              <a:rPr lang="en-US" sz="1600" b="1" dirty="0" err="1" smtClean="0">
                <a:solidFill>
                  <a:srgbClr val="3333FF"/>
                </a:solidFill>
              </a:rPr>
              <a:t>AuAu</a:t>
            </a:r>
            <a:r>
              <a:rPr lang="en-US" sz="1600" b="1" dirty="0" smtClean="0">
                <a:solidFill>
                  <a:srgbClr val="3333FF"/>
                </a:solidFill>
              </a:rPr>
              <a:t>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23 Jun, begin setup for √s = 192 </a:t>
            </a:r>
            <a:r>
              <a:rPr lang="en-US" sz="1600" dirty="0" err="1" smtClean="0"/>
              <a:t>GeV</a:t>
            </a:r>
            <a:r>
              <a:rPr lang="en-US" sz="1600" dirty="0" smtClean="0"/>
              <a:t> UU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6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C00000"/>
                </a:solidFill>
              </a:rPr>
              <a:t>4 July – completed 26 weeks of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cryo</a:t>
            </a:r>
            <a:r>
              <a:rPr lang="en-US" sz="1600" b="1" u="sng" dirty="0" smtClean="0">
                <a:solidFill>
                  <a:srgbClr val="C00000"/>
                </a:solidFill>
              </a:rPr>
              <a:t>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at √s = 192 </a:t>
            </a:r>
            <a:r>
              <a:rPr lang="en-US" sz="1600" b="1" dirty="0" err="1" smtClean="0">
                <a:solidFill>
                  <a:srgbClr val="3333FF"/>
                </a:solidFill>
              </a:rPr>
              <a:t>GeV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10 Jul, begin setup for √s = 18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18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Jul, end 1 week physics run at √s = 18 </a:t>
            </a:r>
            <a:r>
              <a:rPr lang="en-US" sz="1600" b="1" dirty="0" err="1" smtClean="0">
                <a:solidFill>
                  <a:srgbClr val="3333FF"/>
                </a:solidFill>
              </a:rPr>
              <a:t>GeV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20 Jul, warm-up complete (28.3 weeks)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59" y="533400"/>
            <a:ext cx="815258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523875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</a:t>
            </a:r>
            <a:r>
              <a:rPr lang="en-US" dirty="0" err="1" smtClean="0"/>
              <a:t>pol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</a:t>
            </a:r>
            <a:r>
              <a:rPr lang="en-US" dirty="0" err="1" smtClean="0"/>
              <a:t>pol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</a:t>
            </a:r>
            <a:r>
              <a:rPr lang="en-US" sz="1400" dirty="0" err="1" smtClean="0">
                <a:latin typeface="Times New Roman"/>
                <a:cs typeface="Times New Roman"/>
              </a:rPr>
              <a:t>stoch</a:t>
            </a:r>
            <a:r>
              <a:rPr lang="en-US" sz="1400" dirty="0" smtClean="0">
                <a:latin typeface="Times New Roman"/>
                <a:cs typeface="Times New Roman"/>
              </a:rPr>
              <a:t>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err="1" smtClean="0">
                <a:latin typeface="Times New Roman"/>
                <a:cs typeface="Times New Roman"/>
              </a:rPr>
              <a:t>L</a:t>
            </a:r>
            <a:r>
              <a:rPr lang="en-US" b="1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76559</TotalTime>
  <Words>358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Run 11 RHIC Machine/Experiments Meeting</vt:lpstr>
      <vt:lpstr>Run 11 RHIC Machine/Experiments Meeting  decisions</vt:lpstr>
      <vt:lpstr>Slide 3</vt:lpstr>
      <vt:lpstr>Run 11 Plan based on PAC recommendation/ALD Guidance and 28.3 weeks cryo operation 11/23/10 update</vt:lpstr>
      <vt:lpstr>Slide 5</vt:lpstr>
      <vt:lpstr>Slide 6</vt:lpstr>
      <vt:lpstr>Slide 7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360</cp:revision>
  <dcterms:created xsi:type="dcterms:W3CDTF">2010-11-02T16:34:20Z</dcterms:created>
  <dcterms:modified xsi:type="dcterms:W3CDTF">2010-12-07T17:59:52Z</dcterms:modified>
</cp:coreProperties>
</file>