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23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A66-8181-8E46-8BDD-352DDD6034E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D1CA-377B-024E-B2D8-2F0B0AC0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A66-8181-8E46-8BDD-352DDD6034E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D1CA-377B-024E-B2D8-2F0B0AC0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A66-8181-8E46-8BDD-352DDD6034E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D1CA-377B-024E-B2D8-2F0B0AC0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A66-8181-8E46-8BDD-352DDD6034E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D1CA-377B-024E-B2D8-2F0B0AC0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A66-8181-8E46-8BDD-352DDD6034E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D1CA-377B-024E-B2D8-2F0B0AC0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A66-8181-8E46-8BDD-352DDD6034E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D1CA-377B-024E-B2D8-2F0B0AC0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A66-8181-8E46-8BDD-352DDD6034E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D1CA-377B-024E-B2D8-2F0B0AC0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A66-8181-8E46-8BDD-352DDD6034E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D1CA-377B-024E-B2D8-2F0B0AC0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A66-8181-8E46-8BDD-352DDD6034E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D1CA-377B-024E-B2D8-2F0B0AC0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A66-8181-8E46-8BDD-352DDD6034E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D1CA-377B-024E-B2D8-2F0B0AC0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A66-8181-8E46-8BDD-352DDD6034E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D1CA-377B-024E-B2D8-2F0B0AC0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DEA66-8181-8E46-8BDD-352DDD6034E6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ED1CA-377B-024E-B2D8-2F0B0AC0C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Startup Issues: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AGS: </a:t>
            </a:r>
          </a:p>
          <a:p>
            <a:pPr lvl="1"/>
            <a:r>
              <a:rPr lang="en-US" dirty="0" smtClean="0"/>
              <a:t>A20 Cold snake testing in progress, should be ok</a:t>
            </a:r>
          </a:p>
          <a:p>
            <a:pPr lvl="1"/>
            <a:r>
              <a:rPr lang="en-US" dirty="0" smtClean="0"/>
              <a:t>Aggressive end of shutdown schedule, no show stoppers to date</a:t>
            </a:r>
          </a:p>
          <a:p>
            <a:r>
              <a:rPr lang="en-US" dirty="0" smtClean="0"/>
              <a:t>RHIC:</a:t>
            </a:r>
          </a:p>
          <a:p>
            <a:pPr lvl="1"/>
            <a:r>
              <a:rPr lang="en-US" dirty="0" smtClean="0"/>
              <a:t>9 MHz RF system problems still at issue</a:t>
            </a:r>
          </a:p>
          <a:p>
            <a:pPr lvl="1"/>
            <a:r>
              <a:rPr lang="en-US" dirty="0" smtClean="0"/>
              <a:t>Yellow 9 o’clock snake testing in progress, should be ok</a:t>
            </a:r>
          </a:p>
          <a:p>
            <a:pPr lvl="1"/>
            <a:r>
              <a:rPr lang="en-US" dirty="0" smtClean="0"/>
              <a:t>PHENIX IR bake</a:t>
            </a:r>
          </a:p>
          <a:p>
            <a:pPr lvl="1"/>
            <a:r>
              <a:rPr lang="en-US" dirty="0" smtClean="0"/>
              <a:t>Very aggressive stochastic cooling system installation schedule</a:t>
            </a:r>
          </a:p>
          <a:p>
            <a:pPr lvl="1"/>
            <a:r>
              <a:rPr lang="en-US" dirty="0" smtClean="0"/>
              <a:t>Many vacuum bakes still pending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Startup Issues: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Sampson</dc:creator>
  <cp:lastModifiedBy>pmanning</cp:lastModifiedBy>
  <cp:revision>2</cp:revision>
  <dcterms:created xsi:type="dcterms:W3CDTF">2010-10-20T13:19:18Z</dcterms:created>
  <dcterms:modified xsi:type="dcterms:W3CDTF">2010-10-20T13:37:38Z</dcterms:modified>
</cp:coreProperties>
</file>