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98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65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67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90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85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45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30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60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71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00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85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2758-057C-4FA8-8A5D-40B9B5C3F91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0B86A-2285-411D-8701-4C71798A37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93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enix.bnl.gov/WWW/publish/shura/RSC/2012/2012-01-27/RelLum_PHENIX_27jan201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Angled Beams Request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68361"/>
            <a:ext cx="8839200" cy="59434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PHENIX pi0-A</a:t>
            </a:r>
            <a:r>
              <a:rPr lang="en-US" baseline="-25000" dirty="0" smtClean="0"/>
              <a:t>LL</a:t>
            </a:r>
            <a:r>
              <a:rPr lang="en-US" dirty="0" smtClean="0"/>
              <a:t> measurements are currently limited by systematic errors</a:t>
            </a:r>
          </a:p>
          <a:p>
            <a:pPr lvl="1"/>
            <a:r>
              <a:rPr lang="en-US" dirty="0" smtClean="0"/>
              <a:t>Dominant source: Relative luminosity.  Error is estimated with the difference between the spin-sorted BBC and ZDC rates.  </a:t>
            </a:r>
          </a:p>
          <a:p>
            <a:r>
              <a:rPr lang="en-US" dirty="0" smtClean="0"/>
              <a:t>Idea: </a:t>
            </a:r>
            <a:br>
              <a:rPr lang="en-US" dirty="0" smtClean="0"/>
            </a:br>
            <a:r>
              <a:rPr lang="en-US" dirty="0" smtClean="0"/>
              <a:t>ZDC neutron A</a:t>
            </a:r>
            <a:r>
              <a:rPr lang="en-US" baseline="-25000" dirty="0" smtClean="0"/>
              <a:t>N</a:t>
            </a:r>
            <a:r>
              <a:rPr lang="en-US" dirty="0" smtClean="0"/>
              <a:t> + </a:t>
            </a:r>
            <a:br>
              <a:rPr lang="en-US" dirty="0" smtClean="0"/>
            </a:br>
            <a:r>
              <a:rPr lang="en-US" dirty="0" smtClean="0"/>
              <a:t>residual transverse polarization during longitudinal beam + angled and/or offset beams </a:t>
            </a:r>
            <a:br>
              <a:rPr lang="en-US" dirty="0" smtClean="0"/>
            </a:br>
            <a:r>
              <a:rPr lang="en-US" dirty="0" smtClean="0"/>
              <a:t>are distorting the true luminosity measured by ZDC.</a:t>
            </a:r>
            <a:endParaRPr lang="en-US" baseline="-25000" dirty="0" smtClean="0"/>
          </a:p>
          <a:p>
            <a:r>
              <a:rPr lang="en-US" dirty="0" smtClean="0"/>
              <a:t>Proposal to study the effect</a:t>
            </a:r>
          </a:p>
          <a:p>
            <a:pPr lvl="1"/>
            <a:r>
              <a:rPr lang="en-US" dirty="0" smtClean="0"/>
              <a:t>Baseline: Four √s=200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err="1" smtClean="0"/>
              <a:t>pp</a:t>
            </a:r>
            <a:r>
              <a:rPr lang="en-US" dirty="0" smtClean="0"/>
              <a:t> with transverse polarization fills with +/- 400 and +/- 200 </a:t>
            </a:r>
            <a:r>
              <a:rPr lang="en-US" dirty="0" err="1"/>
              <a:t>μ</a:t>
            </a:r>
            <a:r>
              <a:rPr lang="en-US" dirty="0" err="1" smtClean="0"/>
              <a:t>rad</a:t>
            </a:r>
            <a:r>
              <a:rPr lang="en-US" dirty="0" smtClean="0"/>
              <a:t> angle.</a:t>
            </a:r>
          </a:p>
          <a:p>
            <a:pPr lvl="2"/>
            <a:r>
              <a:rPr lang="en-US" dirty="0" smtClean="0"/>
              <a:t>All 4 </a:t>
            </a:r>
            <a:r>
              <a:rPr lang="en-US" dirty="0" smtClean="0"/>
              <a:t>stores</a:t>
            </a:r>
            <a:r>
              <a:rPr lang="en-US" dirty="0" smtClean="0"/>
              <a:t> </a:t>
            </a:r>
            <a:r>
              <a:rPr lang="en-US" dirty="0" smtClean="0"/>
              <a:t>should have the same spin pattern.</a:t>
            </a:r>
          </a:p>
          <a:p>
            <a:pPr lvl="2"/>
            <a:r>
              <a:rPr lang="en-US" dirty="0" smtClean="0"/>
              <a:t>8 hour </a:t>
            </a:r>
            <a:r>
              <a:rPr lang="en-US" dirty="0" smtClean="0"/>
              <a:t>stores</a:t>
            </a:r>
            <a:endParaRPr lang="en-US" dirty="0" smtClean="0"/>
          </a:p>
          <a:p>
            <a:pPr lvl="2"/>
            <a:r>
              <a:rPr lang="en-US" dirty="0" smtClean="0"/>
              <a:t>Do not want fills early in Run-12</a:t>
            </a:r>
          </a:p>
          <a:p>
            <a:pPr lvl="1"/>
            <a:r>
              <a:rPr lang="en-US" dirty="0" smtClean="0"/>
              <a:t>Depending on the study’s success, we may expand the </a:t>
            </a:r>
            <a:r>
              <a:rPr lang="en-US" dirty="0" smtClean="0"/>
              <a:t>request to some additional stores during the 200 GeV p+p running and possibly </a:t>
            </a:r>
            <a:r>
              <a:rPr lang="en-US" dirty="0" smtClean="0"/>
              <a:t>1 or 2 additional fills at √s=500 with transverse polarization.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581001"/>
            <a:ext cx="1059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For more details  see: </a:t>
            </a:r>
            <a:r>
              <a:rPr lang="en-US" sz="1200" dirty="0" smtClean="0">
                <a:hlinkClick r:id="rId2"/>
              </a:rPr>
              <a:t>http://www.phenix.bnl.gov/WWW/publish/shura/RSC/2012/2012-01-27/RelLum_PHENIX_27jan2012.pdf</a:t>
            </a:r>
            <a:endParaRPr lang="en-US" sz="12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823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www.phenix.bnl.gov/WWW/run/drawing/Phenix_20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984" b="-51984"/>
          <a:stretch/>
        </p:blipFill>
        <p:spPr bwMode="auto">
          <a:xfrm>
            <a:off x="103917" y="228600"/>
            <a:ext cx="5388157" cy="700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 rot="21344524">
            <a:off x="82572" y="1791093"/>
            <a:ext cx="5943733" cy="45719"/>
            <a:chOff x="76200" y="2404872"/>
            <a:chExt cx="6324600" cy="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76200" y="2404872"/>
              <a:ext cx="2819400" cy="0"/>
            </a:xfrm>
            <a:prstGeom prst="straightConnector1">
              <a:avLst/>
            </a:prstGeom>
            <a:ln w="635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2895600" y="2404872"/>
              <a:ext cx="3505200" cy="0"/>
            </a:xfrm>
            <a:prstGeom prst="straightConnector1">
              <a:avLst/>
            </a:prstGeom>
            <a:ln w="635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654391" y="140632"/>
            <a:ext cx="5386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ANGLED Beam</a:t>
            </a:r>
            <a:endParaRPr lang="en-US" sz="2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984" b="-941"/>
          <a:stretch/>
        </p:blipFill>
        <p:spPr bwMode="auto">
          <a:xfrm>
            <a:off x="152401" y="3505200"/>
            <a:ext cx="5270864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0" y="5105400"/>
            <a:ext cx="6096000" cy="76200"/>
            <a:chOff x="76200" y="2404872"/>
            <a:chExt cx="6324600" cy="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76200" y="2404872"/>
              <a:ext cx="2819400" cy="0"/>
            </a:xfrm>
            <a:prstGeom prst="straightConnector1">
              <a:avLst/>
            </a:prstGeom>
            <a:ln w="635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895600" y="2404872"/>
              <a:ext cx="3505200" cy="0"/>
            </a:xfrm>
            <a:prstGeom prst="straightConnector1">
              <a:avLst/>
            </a:prstGeom>
            <a:ln w="635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638800" y="4201180"/>
            <a:ext cx="5386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OFFSET Beam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83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86836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Slightly Increased Collision Energy in p+p Running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PHENIX supports the proposal for running at p+p 510 GeV if it improves the polarization lifetime as expected.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prefer any development of the new working point during the 200 GeV p+p running be done during APEX or machine development time. We don’t want to take significant amounts of 200 GeV p+p data at 201 GeV.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Angled Beams Request</vt:lpstr>
      <vt:lpstr>Slide 2</vt:lpstr>
      <vt:lpstr>Slightly Increased Collision Energy in p+p Running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jkoster4</dc:creator>
  <cp:lastModifiedBy>Brookhaven National Laboratory</cp:lastModifiedBy>
  <cp:revision>9</cp:revision>
  <dcterms:created xsi:type="dcterms:W3CDTF">2012-01-31T04:11:05Z</dcterms:created>
  <dcterms:modified xsi:type="dcterms:W3CDTF">2012-01-31T18:01:35Z</dcterms:modified>
</cp:coreProperties>
</file>