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1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7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6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8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4ADC-9EAD-4AB8-AFB0-D61DBBE2073D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89B8-4092-48E2-BAA2-EB737C68B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features of the Full Stochastic Cooling of RHIC Beams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70491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00FF"/>
                </a:solidFill>
              </a:rPr>
              <a:t>RHIC Coordination mtg.</a:t>
            </a:r>
          </a:p>
          <a:p>
            <a:pPr algn="ctr"/>
            <a:r>
              <a:rPr lang="en-US" sz="1200" i="1" dirty="0" smtClean="0">
                <a:solidFill>
                  <a:srgbClr val="0000FF"/>
                </a:solidFill>
              </a:rPr>
              <a:t>May 8, 2012.</a:t>
            </a:r>
          </a:p>
          <a:p>
            <a:pPr algn="ctr"/>
            <a:r>
              <a:rPr lang="en-US" sz="1200" i="1" dirty="0" smtClean="0">
                <a:solidFill>
                  <a:srgbClr val="0000FF"/>
                </a:solidFill>
              </a:rPr>
              <a:t>Bill Christie</a:t>
            </a:r>
            <a:endParaRPr lang="en-US" sz="1200" i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online.star.bnl.gov/RICH_Scaler_plots/130.199.88.66.1432118411221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527754" cy="26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r.bnl.gov/protected/common/common2012/trigger2012/lumiUU193GeV/nev_perday_central_1_wpro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351241"/>
            <a:ext cx="4188045" cy="268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ar.bnl.gov/protected/common/common2012/trigger2012/runningStateUU193GeV/lum_rate_perd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3429000" cy="246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4419600"/>
            <a:ext cx="5407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Very impressive success for the Stochastic Cooling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6600"/>
                </a:solidFill>
              </a:rPr>
              <a:t>~ factor of 4.5 or so increase in the store averaged luminosity!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8239" y="1600200"/>
            <a:ext cx="1863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BBC_coincidence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600" dirty="0" err="1" smtClean="0">
                <a:solidFill>
                  <a:srgbClr val="00B050"/>
                </a:solidFill>
              </a:rPr>
              <a:t>ZDC_coincidence</a:t>
            </a:r>
            <a:endParaRPr lang="en-US" sz="1600" dirty="0" smtClean="0">
              <a:solidFill>
                <a:srgbClr val="00B050"/>
              </a:solidFill>
            </a:endParaRPr>
          </a:p>
          <a:p>
            <a:r>
              <a:rPr lang="en-US" sz="1600" dirty="0" err="1" smtClean="0">
                <a:solidFill>
                  <a:srgbClr val="0070C0"/>
                </a:solidFill>
              </a:rPr>
              <a:t>VPD_coincidence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700" y="4665821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Store averaged luminosity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0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4" t="59365" r="42680" b="3677"/>
          <a:stretch/>
        </p:blipFill>
        <p:spPr bwMode="auto">
          <a:xfrm>
            <a:off x="219075" y="3898639"/>
            <a:ext cx="3532239" cy="270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19441" r="55161" b="43416"/>
          <a:stretch/>
        </p:blipFill>
        <p:spPr bwMode="auto">
          <a:xfrm>
            <a:off x="219075" y="1440184"/>
            <a:ext cx="2095500" cy="244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2" t="59267" r="2557" b="1758"/>
          <a:stretch/>
        </p:blipFill>
        <p:spPr bwMode="auto">
          <a:xfrm>
            <a:off x="4953000" y="1405088"/>
            <a:ext cx="3170903" cy="247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t="19587" r="55263" b="44341"/>
          <a:stretch/>
        </p:blipFill>
        <p:spPr bwMode="auto">
          <a:xfrm>
            <a:off x="2438399" y="1422635"/>
            <a:ext cx="2186891" cy="24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59047" r="41627" b="2084"/>
          <a:stretch/>
        </p:blipFill>
        <p:spPr bwMode="auto">
          <a:xfrm>
            <a:off x="4687134" y="3881091"/>
            <a:ext cx="3702633" cy="286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228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Detector plots from ~ 3:15 am May 8, 2012, early in Fill</a:t>
            </a:r>
          </a:p>
          <a:p>
            <a:pPr algn="ctr"/>
            <a:r>
              <a:rPr lang="en-US" dirty="0" smtClean="0"/>
              <a:t>Shows </a:t>
            </a:r>
            <a:r>
              <a:rPr lang="en-US" dirty="0" err="1" smtClean="0"/>
              <a:t>rebucketing</a:t>
            </a:r>
            <a:r>
              <a:rPr lang="en-US" dirty="0" smtClean="0"/>
              <a:t> is working well.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47800" y="6436893"/>
            <a:ext cx="1284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Z Vertex (cm)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3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t="19547" r="55020" b="43920"/>
          <a:stretch/>
        </p:blipFill>
        <p:spPr bwMode="auto">
          <a:xfrm>
            <a:off x="3886200" y="4119602"/>
            <a:ext cx="2328088" cy="263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6" t="59153" r="42275" b="3783"/>
          <a:stretch/>
        </p:blipFill>
        <p:spPr bwMode="auto">
          <a:xfrm>
            <a:off x="76200" y="3606335"/>
            <a:ext cx="3810000" cy="290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9" t="19228" r="2961" b="43602"/>
          <a:stretch/>
        </p:blipFill>
        <p:spPr bwMode="auto">
          <a:xfrm>
            <a:off x="76200" y="972486"/>
            <a:ext cx="4515465" cy="253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6" t="59160" r="2314" b="2077"/>
          <a:stretch/>
        </p:blipFill>
        <p:spPr bwMode="auto">
          <a:xfrm>
            <a:off x="5396442" y="629579"/>
            <a:ext cx="3687097" cy="2875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59266" r="41256" b="2184"/>
          <a:stretch/>
        </p:blipFill>
        <p:spPr bwMode="auto">
          <a:xfrm>
            <a:off x="5612276" y="3505200"/>
            <a:ext cx="3478638" cy="265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9857"/>
            <a:ext cx="7938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Trigger Detector plots from ~ 9:30 am May 8, 2012, late in Fill</a:t>
            </a:r>
          </a:p>
          <a:p>
            <a:pPr algn="ctr"/>
            <a:r>
              <a:rPr lang="en-US" dirty="0" smtClean="0"/>
              <a:t>Shows impact of cooling.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6408952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Z Vertex (cm)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960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7179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Summary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Stochastic Cooling is a great success!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0066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 Some of the luminosity increase, and collisions, resulting from the multiple satellite bunches won’t make it into the offline physics analysis.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Some optimization of how the powerful Stochastic Cooling capability available is likely in order.</a:t>
            </a:r>
            <a:endParaRPr lang="en-US" sz="2000" dirty="0"/>
          </a:p>
        </p:txBody>
      </p:sp>
      <p:pic>
        <p:nvPicPr>
          <p:cNvPr id="4098" name="Picture 2" descr="http://www.star.bnl.gov/protected/common/common2012/trigger2012/lumiUU193GeV/lum_perday_NPE_18_wpro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3399294"/>
            <a:ext cx="511968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147</Words>
  <Application>Microsoft Office PowerPoint</Application>
  <PresentationFormat>On-screen Show (4:3)</PresentationFormat>
  <Paragraphs>22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Christie, William</dc:creator>
  <cp:lastModifiedBy>Christie, William</cp:lastModifiedBy>
  <cp:revision>5</cp:revision>
  <dcterms:created xsi:type="dcterms:W3CDTF">2012-05-08T15:27:15Z</dcterms:created>
  <dcterms:modified xsi:type="dcterms:W3CDTF">2012-05-08T16:11:47Z</dcterms:modified>
</cp:coreProperties>
</file>