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567" r:id="rId2"/>
    <p:sldId id="596" r:id="rId3"/>
    <p:sldId id="578" r:id="rId4"/>
    <p:sldId id="588" r:id="rId5"/>
    <p:sldId id="581" r:id="rId6"/>
    <p:sldId id="579" r:id="rId7"/>
    <p:sldId id="597" r:id="rId8"/>
    <p:sldId id="587" r:id="rId9"/>
    <p:sldId id="590" r:id="rId10"/>
    <p:sldId id="586" r:id="rId11"/>
    <p:sldId id="584" r:id="rId1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8000"/>
    <a:srgbClr val="66CCFF"/>
    <a:srgbClr val="0000FF"/>
    <a:srgbClr val="CCFF66"/>
    <a:srgbClr val="00FF00"/>
    <a:srgbClr val="FFFF66"/>
    <a:srgbClr val="FF66FF"/>
    <a:srgbClr val="FF00FF"/>
    <a:srgbClr val="33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98178" autoAdjust="0"/>
  </p:normalViewPr>
  <p:slideViewPr>
    <p:cSldViewPr snapToGrid="0">
      <p:cViewPr>
        <p:scale>
          <a:sx n="120" d="100"/>
          <a:sy n="120" d="100"/>
        </p:scale>
        <p:origin x="-280" y="-112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324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246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2012/03/27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 summary on </a:t>
            </a:r>
            <a:r>
              <a:rPr lang="en-US" sz="240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Polarisation</a:t>
            </a: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in Run-12</a:t>
            </a:r>
            <a:r>
              <a:rPr lang="en-US" sz="240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n-US" sz="240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smtClean="0"/>
              <a:t>for 255 </a:t>
            </a:r>
            <a:r>
              <a:rPr lang="en-US" sz="2400" dirty="0" err="1" smtClean="0"/>
              <a:t>geV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89200" y="2222500"/>
            <a:ext cx="6172200" cy="990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E.C. Aschenauer</a:t>
            </a:r>
          </a:p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presenting the work done by Alan, </a:t>
            </a:r>
            <a:r>
              <a:rPr lang="en-US" cap="all" dirty="0" err="1" smtClean="0">
                <a:ln w="0"/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anders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Bill</a:t>
            </a:r>
            <a:r>
              <a:rPr lang="en-US" cap="all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and </a:t>
            </a:r>
            <a:r>
              <a:rPr lang="en-US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Dima</a:t>
            </a:r>
            <a:endParaRPr lang="en-US" cap="all" dirty="0" smtClean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:mv="urn:schemas-microsoft-com:mac:vml" xmlns="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671726"/>
            <a:ext cx="8821452" cy="6186274"/>
            <a:chOff x="228600" y="354934"/>
            <a:chExt cx="8821452" cy="618627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4934"/>
              <a:ext cx="8686800" cy="6186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838200" y="896112"/>
              <a:ext cx="79248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440316" y="1752600"/>
              <a:ext cx="1609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~L</a:t>
              </a:r>
              <a:r>
                <a:rPr lang="en-US" baseline="-25000" dirty="0" smtClean="0"/>
                <a:t>store </a:t>
              </a:r>
              <a:r>
                <a:rPr lang="en-US" baseline="-25000" dirty="0" err="1" smtClean="0"/>
                <a:t>avg</a:t>
              </a:r>
              <a:r>
                <a:rPr lang="en-US" baseline="-25000" dirty="0" smtClean="0"/>
                <a:t> </a:t>
              </a:r>
              <a:r>
                <a:rPr lang="en-US" dirty="0" smtClean="0"/>
                <a:t>Goal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8610600" y="896112"/>
              <a:ext cx="152400" cy="85648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09600" y="1295400"/>
            <a:ext cx="3086099" cy="8509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796926"/>
            <a:ext cx="4364099" cy="311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Intensity Dependence of </a:t>
            </a:r>
            <a:r>
              <a:rPr lang="en-US" dirty="0" err="1" smtClean="0"/>
              <a:t>Polarisation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419101" y="1701800"/>
            <a:ext cx="812800" cy="10287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100" y="1689100"/>
            <a:ext cx="135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transverse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Thu_Mar_22_2012_100433_17886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7963"/>
          <a:stretch/>
        </p:blipFill>
        <p:spPr>
          <a:xfrm>
            <a:off x="4267200" y="3543299"/>
            <a:ext cx="4610100" cy="3283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1100" y="3835400"/>
            <a:ext cx="14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1511300" y="2082800"/>
            <a:ext cx="2070099" cy="6985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2654300"/>
            <a:ext cx="14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9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55 </a:t>
            </a:r>
            <a:r>
              <a:rPr lang="en-US" dirty="0" err="1" smtClean="0"/>
              <a:t>GeV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 r="12288" b="6593"/>
          <a:stretch/>
        </p:blipFill>
        <p:spPr>
          <a:xfrm>
            <a:off x="5003800" y="480492"/>
            <a:ext cx="3990142" cy="3629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342" y="4362449"/>
            <a:ext cx="3189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Caveat:</a:t>
            </a:r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>
                <a:solidFill>
                  <a:srgbClr val="322F31"/>
                </a:solidFill>
              </a:rPr>
              <a:t>pC</a:t>
            </a:r>
            <a:r>
              <a:rPr lang="en-US" dirty="0" smtClean="0">
                <a:solidFill>
                  <a:srgbClr val="322F31"/>
                </a:solidFill>
              </a:rPr>
              <a:t> numbers not normalized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to jet</a:t>
            </a:r>
            <a:endParaRPr lang="en-US" dirty="0">
              <a:solidFill>
                <a:srgbClr val="322F3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9" y="764242"/>
            <a:ext cx="3971428" cy="3657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496733"/>
            <a:ext cx="2467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injections for 100 </a:t>
            </a:r>
            <a:r>
              <a:rPr lang="en-US" sz="1600" dirty="0" err="1" smtClean="0"/>
              <a:t>GeV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89600" y="3090333"/>
            <a:ext cx="2467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injections for 255 </a:t>
            </a:r>
            <a:r>
              <a:rPr lang="en-US" sz="1600" dirty="0" err="1" smtClean="0"/>
              <a:t>GeV</a:t>
            </a:r>
            <a:endParaRPr lang="en-US" sz="16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26533" y="2421467"/>
            <a:ext cx="330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5545667" y="2123027"/>
            <a:ext cx="330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pVfillNum_24_B1Y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1" r="13878" b="6173"/>
          <a:stretch/>
        </p:blipFill>
        <p:spPr>
          <a:xfrm>
            <a:off x="5035550" y="3627735"/>
            <a:ext cx="3482498" cy="32302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5454650" y="5069417"/>
            <a:ext cx="330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734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3225800"/>
            <a:ext cx="5054600" cy="363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r="13435" b="5636"/>
          <a:stretch/>
        </p:blipFill>
        <p:spPr>
          <a:xfrm>
            <a:off x="10583" y="-10574"/>
            <a:ext cx="3831167" cy="355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4667" y="3217334"/>
            <a:ext cx="8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H-Jet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803900" y="3638550"/>
            <a:ext cx="8467" cy="265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839882" y="376554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longitudinal</a:t>
            </a:r>
            <a:endParaRPr lang="en-US" dirty="0"/>
          </a:p>
        </p:txBody>
      </p:sp>
      <p:pic>
        <p:nvPicPr>
          <p:cNvPr id="10" name="Picture 9" descr="pVfillNum_255_B1Y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 r="13345" b="5464"/>
          <a:stretch/>
        </p:blipFill>
        <p:spPr>
          <a:xfrm>
            <a:off x="19055" y="3280826"/>
            <a:ext cx="3854450" cy="35877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552450" y="1945217"/>
            <a:ext cx="330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63033" y="5247217"/>
            <a:ext cx="330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868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smtClean="0"/>
              <a:t>Results Transverse Fills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469897"/>
            <a:ext cx="3590544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590080"/>
            <a:ext cx="3565837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607672"/>
            <a:ext cx="3544729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627126"/>
            <a:ext cx="3537168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13927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1.4%±0.21/hour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434" y="13081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0.10%±0.23/hour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16700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in</a:t>
            </a:r>
          </a:p>
          <a:p>
            <a:r>
              <a:rPr lang="en-US" dirty="0" smtClean="0"/>
              <a:t>yellow very </a:t>
            </a:r>
          </a:p>
          <a:p>
            <a:r>
              <a:rPr lang="en-US" dirty="0" smtClean="0"/>
              <a:t>similar to </a:t>
            </a:r>
          </a:p>
          <a:p>
            <a:r>
              <a:rPr lang="en-US" dirty="0" smtClean="0"/>
              <a:t>longitudinal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fills </a:t>
            </a:r>
          </a:p>
        </p:txBody>
      </p:sp>
    </p:spTree>
    <p:extLst>
      <p:ext uri="{BB962C8B-B14F-4D97-AF65-F5344CB8AC3E}">
        <p14:creationId xmlns:p14="http://schemas.microsoft.com/office/powerpoint/2010/main" val="246873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11147" b="5458"/>
          <a:stretch/>
        </p:blipFill>
        <p:spPr>
          <a:xfrm>
            <a:off x="8463" y="101597"/>
            <a:ext cx="3592931" cy="3283815"/>
          </a:xfrm>
          <a:prstGeom prst="rect">
            <a:avLst/>
          </a:prstGeom>
        </p:spPr>
      </p:pic>
      <p:pic>
        <p:nvPicPr>
          <p:cNvPr id="8" name="Picture 7" descr="pVfil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r="11817" b="6419"/>
          <a:stretch/>
        </p:blipFill>
        <p:spPr>
          <a:xfrm>
            <a:off x="3964032" y="220134"/>
            <a:ext cx="3565838" cy="3264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467" y="778934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1.288%±0.18/hour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5334" y="651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0.71%±0.28/hour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1840"/>
            <a:ext cx="4566285" cy="3566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4267" y="5638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16570-16592</a:t>
            </a:r>
          </a:p>
          <a:p>
            <a:r>
              <a:rPr lang="en-US" dirty="0" smtClean="0"/>
              <a:t>trans + longitudinal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285" y="3246120"/>
            <a:ext cx="4577715" cy="3611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5533" y="5511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16586-16592</a:t>
            </a:r>
          </a:p>
          <a:p>
            <a:r>
              <a:rPr lang="en-US" dirty="0" smtClean="0"/>
              <a:t>longitudinal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8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4" cy="3283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8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30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9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0.9%±0.11/hour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0.62%±0.13/hour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3132666"/>
            <a:ext cx="5318760" cy="2179320"/>
            <a:chOff x="0" y="3132666"/>
            <a:chExt cx="5318760" cy="2179320"/>
          </a:xfrm>
        </p:grpSpPr>
        <p:pic>
          <p:nvPicPr>
            <p:cNvPr id="13" name="Picture 12" descr="C_hPolarVsFillTime_B1U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32666"/>
              <a:ext cx="5318760" cy="2179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3534" y="3437467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0.39%±0.07/hour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25240" y="4678680"/>
            <a:ext cx="5318760" cy="2179320"/>
            <a:chOff x="3825240" y="4678680"/>
            <a:chExt cx="5318760" cy="2179320"/>
          </a:xfrm>
        </p:grpSpPr>
        <p:pic>
          <p:nvPicPr>
            <p:cNvPr id="14" name="Picture 13" descr="C_hPolarVsFillTime_Y2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240" y="4678680"/>
              <a:ext cx="5318760" cy="21793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12734" y="4927600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0.78%±0.07/hour</a:t>
              </a:r>
              <a:endParaRPr lang="en-US" sz="16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12000" y="1227667"/>
            <a:ext cx="203617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very </a:t>
            </a:r>
          </a:p>
          <a:p>
            <a:r>
              <a:rPr lang="en-US" dirty="0" smtClean="0"/>
              <a:t>similar run-11 </a:t>
            </a:r>
          </a:p>
          <a:p>
            <a:r>
              <a:rPr lang="en-US" dirty="0" smtClean="0"/>
              <a:t>and run-12 so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did not</a:t>
            </a:r>
          </a:p>
          <a:p>
            <a:r>
              <a:rPr lang="en-US" dirty="0" smtClean="0"/>
              <a:t>do the trick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4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7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29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8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0.8%±0.096/</a:t>
            </a:r>
            <a:r>
              <a:rPr lang="en-US" dirty="0" smtClean="0"/>
              <a:t>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1.2%±0.16/hour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for low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fills </a:t>
            </a:r>
          </a:p>
        </p:txBody>
      </p:sp>
    </p:spTree>
    <p:extLst>
      <p:ext uri="{BB962C8B-B14F-4D97-AF65-F5344CB8AC3E}">
        <p14:creationId xmlns:p14="http://schemas.microsoft.com/office/powerpoint/2010/main" val="243274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9300" y="0"/>
            <a:ext cx="9893300" cy="609600"/>
          </a:xfrm>
        </p:spPr>
        <p:txBody>
          <a:bodyPr/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loss through rotator ramp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" y="652861"/>
            <a:ext cx="4723965" cy="3639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97" y="3929061"/>
            <a:ext cx="5079704" cy="2212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7700" y="1041400"/>
            <a:ext cx="3186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are the </a:t>
            </a:r>
            <a:r>
              <a:rPr lang="en-US" dirty="0" err="1" smtClean="0"/>
              <a:t>polarisation</a:t>
            </a:r>
            <a:endParaRPr lang="en-US" dirty="0" smtClean="0"/>
          </a:p>
          <a:p>
            <a:r>
              <a:rPr lang="en-US" dirty="0" smtClean="0"/>
              <a:t>measurements before and </a:t>
            </a:r>
          </a:p>
          <a:p>
            <a:r>
              <a:rPr lang="en-US" dirty="0" smtClean="0"/>
              <a:t>after the rotator ramp </a:t>
            </a:r>
          </a:p>
          <a:p>
            <a:r>
              <a:rPr lang="en-US" dirty="0" smtClean="0"/>
              <a:t>at 255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200" y="660400"/>
            <a:ext cx="1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 Beam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6050" y="3568700"/>
            <a:ext cx="154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Yellow Beam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SPIN Angle Measured by </a:t>
            </a:r>
            <a:r>
              <a:rPr lang="en-US" dirty="0" err="1" smtClean="0"/>
              <a:t>pC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2012/03/27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66"/>
            <a:ext cx="4432300" cy="181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0533"/>
            <a:ext cx="4432300" cy="1816100"/>
          </a:xfrm>
          <a:prstGeom prst="rect">
            <a:avLst/>
          </a:prstGeom>
        </p:spPr>
      </p:pic>
      <p:pic>
        <p:nvPicPr>
          <p:cNvPr id="8" name="Picture 7" descr="c_hSpinAngleVsMeas_B1U_1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934"/>
            <a:ext cx="4432300" cy="1816100"/>
          </a:xfrm>
          <a:prstGeom prst="rect">
            <a:avLst/>
          </a:prstGeom>
        </p:spPr>
      </p:pic>
      <p:pic>
        <p:nvPicPr>
          <p:cNvPr id="9" name="Picture 8" descr="c_hSpinAngleVsMeas_Y1D_1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3" y="2666999"/>
            <a:ext cx="4432300" cy="181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9" y="4698998"/>
            <a:ext cx="4432300" cy="181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66" y="626539"/>
            <a:ext cx="4432300" cy="1816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67667" y="104140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16867" y="3124200"/>
            <a:ext cx="114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3000" y="5156200"/>
            <a:ext cx="114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255 </a:t>
            </a:r>
            <a:r>
              <a:rPr lang="en-US" dirty="0" err="1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0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27258</TotalTime>
  <Words>338</Words>
  <Application>Microsoft Macintosh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A summary on Polarisation in Run-12 for 255 geV</vt:lpstr>
      <vt:lpstr>255 GeV Results</vt:lpstr>
      <vt:lpstr>255 GeV Results</vt:lpstr>
      <vt:lpstr>255 GeV Results Transverse Fills</vt:lpstr>
      <vt:lpstr>255 GeV Results</vt:lpstr>
      <vt:lpstr>255 GeV Results</vt:lpstr>
      <vt:lpstr>255 GeV Results</vt:lpstr>
      <vt:lpstr>Polarisation loss through rotator ramp</vt:lpstr>
      <vt:lpstr>Radial SPIN Angle Measured by pC</vt:lpstr>
      <vt:lpstr>History</vt:lpstr>
      <vt:lpstr>Intensity Dependence of Polarisation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391</cp:revision>
  <cp:lastPrinted>2010-06-10T01:25:59Z</cp:lastPrinted>
  <dcterms:created xsi:type="dcterms:W3CDTF">2011-04-06T15:13:11Z</dcterms:created>
  <dcterms:modified xsi:type="dcterms:W3CDTF">2012-03-27T20:13:24Z</dcterms:modified>
</cp:coreProperties>
</file>