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567" r:id="rId2"/>
    <p:sldId id="578" r:id="rId3"/>
    <p:sldId id="599" r:id="rId4"/>
    <p:sldId id="588" r:id="rId5"/>
    <p:sldId id="581" r:id="rId6"/>
    <p:sldId id="579" r:id="rId7"/>
    <p:sldId id="597" r:id="rId8"/>
    <p:sldId id="598" r:id="rId9"/>
    <p:sldId id="602" r:id="rId10"/>
    <p:sldId id="587" r:id="rId11"/>
    <p:sldId id="601" r:id="rId1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FFF00"/>
    <a:srgbClr val="FF8000"/>
    <a:srgbClr val="66CCFF"/>
    <a:srgbClr val="0000FF"/>
    <a:srgbClr val="CCFF66"/>
    <a:srgbClr val="00FF00"/>
    <a:srgbClr val="FFFF66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8178" autoAdjust="0"/>
  </p:normalViewPr>
  <p:slideViewPr>
    <p:cSldViewPr snapToGrid="0">
      <p:cViewPr>
        <p:scale>
          <a:sx n="120" d="100"/>
          <a:sy n="120" d="100"/>
        </p:scale>
        <p:origin x="-608" y="-72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4/10/12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2012/04/10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r>
              <a:rPr lang="en-US" sz="240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40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smtClean="0"/>
              <a:t>for 255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00" y="0"/>
            <a:ext cx="9893300" cy="609600"/>
          </a:xfrm>
        </p:spPr>
        <p:txBody>
          <a:bodyPr/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loss through rotator ramp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0" y="652861"/>
            <a:ext cx="3978917" cy="3639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33" y="2680227"/>
            <a:ext cx="4133669" cy="3780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7700" y="1041400"/>
            <a:ext cx="3112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ratio of the </a:t>
            </a:r>
          </a:p>
          <a:p>
            <a:r>
              <a:rPr lang="en-US" dirty="0" err="1" smtClean="0"/>
              <a:t>polarisation</a:t>
            </a:r>
            <a:r>
              <a:rPr lang="en-US" dirty="0"/>
              <a:t> </a:t>
            </a:r>
            <a:r>
              <a:rPr lang="en-US" dirty="0" smtClean="0"/>
              <a:t>measurements </a:t>
            </a:r>
          </a:p>
          <a:p>
            <a:r>
              <a:rPr lang="en-US" dirty="0" smtClean="0"/>
              <a:t>before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after the rotator ramp </a:t>
            </a:r>
          </a:p>
          <a:p>
            <a:r>
              <a:rPr lang="en-US" dirty="0" smtClean="0"/>
              <a:t>at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0450" y="3136900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6467" y="5293783"/>
            <a:ext cx="16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66753"/>
            <a:ext cx="9144000" cy="5410200"/>
          </a:xfrm>
        </p:spPr>
        <p:txBody>
          <a:bodyPr/>
          <a:lstStyle/>
          <a:p>
            <a:r>
              <a:rPr lang="en-US" dirty="0" smtClean="0"/>
              <a:t>Reinstall new target in Blue and Yellow on Wednesday</a:t>
            </a:r>
          </a:p>
          <a:p>
            <a:r>
              <a:rPr lang="en-US" dirty="0" smtClean="0"/>
              <a:t>Work on RHIC AGS injection measurement comparisons and loss on the ramp</a:t>
            </a:r>
            <a:endParaRPr lang="en-US" dirty="0" smtClean="0"/>
          </a:p>
          <a:p>
            <a:r>
              <a:rPr lang="en-US" dirty="0" smtClean="0"/>
              <a:t>After that should go back to normal measurement routine</a:t>
            </a:r>
          </a:p>
          <a:p>
            <a:pPr lvl="1"/>
            <a:r>
              <a:rPr lang="en-US" dirty="0" smtClean="0"/>
              <a:t>measure at injection</a:t>
            </a:r>
          </a:p>
          <a:p>
            <a:pPr lvl="1"/>
            <a:r>
              <a:rPr lang="en-US" dirty="0" smtClean="0"/>
              <a:t>before and after rotator ramp</a:t>
            </a:r>
          </a:p>
          <a:p>
            <a:pPr lvl="1"/>
            <a:r>
              <a:rPr lang="en-US" dirty="0" smtClean="0"/>
              <a:t>in the middle of the fill </a:t>
            </a:r>
            <a:r>
              <a:rPr lang="en-US" dirty="0" smtClean="0">
                <a:solidFill>
                  <a:srgbClr val="FF00FF"/>
                </a:solidFill>
                <a:sym typeface="Wingdings"/>
              </a:rPr>
              <a:t></a:t>
            </a:r>
            <a:r>
              <a:rPr lang="en-US" dirty="0" smtClean="0">
                <a:sym typeface="Wingdings"/>
              </a:rPr>
              <a:t> only this impacts PHENIX</a:t>
            </a:r>
            <a:endParaRPr lang="en-US" dirty="0" smtClean="0"/>
          </a:p>
          <a:p>
            <a:pPr lvl="1"/>
            <a:r>
              <a:rPr lang="en-US" dirty="0" smtClean="0"/>
              <a:t>at the end of the fill</a:t>
            </a:r>
            <a:endParaRPr lang="en-US" dirty="0"/>
          </a:p>
          <a:p>
            <a:r>
              <a:rPr lang="en-US" dirty="0" smtClean="0"/>
              <a:t>Have a scheme how to provide to the experiments a </a:t>
            </a:r>
            <a:r>
              <a:rPr lang="en-US" dirty="0" err="1" smtClean="0"/>
              <a:t>polarisation</a:t>
            </a:r>
            <a:r>
              <a:rPr lang="en-US" dirty="0" smtClean="0"/>
              <a:t>, which allows to calculate for each trigger the correct luminosity weighted, </a:t>
            </a:r>
            <a:r>
              <a:rPr lang="en-US" dirty="0" err="1" smtClean="0"/>
              <a:t>polarisation</a:t>
            </a:r>
            <a:r>
              <a:rPr lang="en-US" dirty="0" smtClean="0"/>
              <a:t> profile corrected and to the jet normalized value</a:t>
            </a:r>
          </a:p>
          <a:p>
            <a:pPr lvl="1"/>
            <a:r>
              <a:rPr lang="en-US" dirty="0" smtClean="0"/>
              <a:t>might apply it also 2011 data and </a:t>
            </a:r>
          </a:p>
          <a:p>
            <a:pPr lvl="1"/>
            <a:r>
              <a:rPr lang="en-US" dirty="0" smtClean="0"/>
              <a:t>investigate it for 2009 100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1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690"/>
            <a:ext cx="5767917" cy="2363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</a:t>
            </a:r>
            <a:r>
              <a:rPr lang="en-US" dirty="0" smtClean="0">
                <a:solidFill>
                  <a:srgbClr val="FFCC66"/>
                </a:solidFill>
              </a:rPr>
              <a:t>low</a:t>
            </a:r>
            <a:endParaRPr lang="en-US" dirty="0">
              <a:solidFill>
                <a:srgbClr val="FFCC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75" y="3225800"/>
            <a:ext cx="5054600" cy="363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645155" y="3670299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575306" y="599863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827"/>
            <a:ext cx="5931593" cy="24304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71342" y="465672"/>
            <a:ext cx="92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Blue-1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9234" y="4798489"/>
            <a:ext cx="114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Yellow-1</a:t>
            </a:r>
            <a:endParaRPr lang="en-US" dirty="0">
              <a:solidFill>
                <a:srgbClr val="FFCC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995333" y="4783667"/>
            <a:ext cx="4148667" cy="105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86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to H-Jet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733"/>
            <a:ext cx="5318760" cy="2179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2150"/>
            <a:ext cx="5318760" cy="2179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2175" y="1714505"/>
            <a:ext cx="416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Blue-1: </a:t>
            </a:r>
            <a:r>
              <a:rPr lang="en-US" dirty="0" smtClean="0">
                <a:solidFill>
                  <a:srgbClr val="0000FF"/>
                </a:solidFill>
              </a:rPr>
              <a:t>in good agreement </a:t>
            </a:r>
            <a:r>
              <a:rPr lang="en-US" dirty="0" smtClean="0">
                <a:solidFill>
                  <a:srgbClr val="0000FF"/>
                </a:solidFill>
              </a:rPr>
              <a:t>with </a:t>
            </a:r>
            <a:r>
              <a:rPr lang="en-US" dirty="0" smtClean="0">
                <a:solidFill>
                  <a:srgbClr val="0000FF"/>
                </a:solidFill>
              </a:rPr>
              <a:t>jet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       without </a:t>
            </a:r>
            <a:r>
              <a:rPr lang="en-US" dirty="0" err="1" smtClean="0">
                <a:solidFill>
                  <a:srgbClr val="0000FF"/>
                </a:solidFill>
              </a:rPr>
              <a:t>normalisation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158" y="4565668"/>
            <a:ext cx="351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Yellow-</a:t>
            </a:r>
            <a:r>
              <a:rPr lang="en-US" dirty="0">
                <a:solidFill>
                  <a:srgbClr val="FFCC66"/>
                </a:solidFill>
              </a:rPr>
              <a:t>1</a:t>
            </a:r>
            <a:r>
              <a:rPr lang="en-US" dirty="0" smtClean="0">
                <a:solidFill>
                  <a:srgbClr val="FFCC66"/>
                </a:solidFill>
              </a:rPr>
              <a:t>: </a:t>
            </a:r>
            <a:r>
              <a:rPr lang="en-US" dirty="0" smtClean="0">
                <a:solidFill>
                  <a:srgbClr val="FFCC66"/>
                </a:solidFill>
              </a:rPr>
              <a:t>normalized </a:t>
            </a:r>
            <a:r>
              <a:rPr lang="en-US" dirty="0" smtClean="0">
                <a:solidFill>
                  <a:srgbClr val="FFCC66"/>
                </a:solidFill>
              </a:rPr>
              <a:t>by </a:t>
            </a:r>
            <a:r>
              <a:rPr lang="en-US" dirty="0" smtClean="0">
                <a:solidFill>
                  <a:srgbClr val="FFCC66"/>
                </a:solidFill>
              </a:rPr>
              <a:t>1.08</a:t>
            </a:r>
            <a:endParaRPr lang="en-US" dirty="0" smtClean="0">
              <a:solidFill>
                <a:srgbClr val="FFCC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" y="5482165"/>
            <a:ext cx="71994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All measurements online and offline are normalized to jet now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CDEV was reloaded with new offline numbers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Results Transverse Fills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4698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5900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6076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6271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13927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1.4%±0.21/hour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34" y="13081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0.10%±0.23/hour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6700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in</a:t>
            </a:r>
          </a:p>
          <a:p>
            <a:r>
              <a:rPr lang="en-US" dirty="0" smtClean="0"/>
              <a:t>yellow very </a:t>
            </a:r>
          </a:p>
          <a:p>
            <a:r>
              <a:rPr lang="en-US" dirty="0" smtClean="0"/>
              <a:t>similar to </a:t>
            </a:r>
          </a:p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687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68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9616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16586-16592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8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30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9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0.9%±0.11/hour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0.62%±0.13/hour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20361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very </a:t>
            </a:r>
          </a:p>
          <a:p>
            <a:r>
              <a:rPr lang="en-US" dirty="0" smtClean="0"/>
              <a:t>similar run-11 </a:t>
            </a:r>
          </a:p>
          <a:p>
            <a:r>
              <a:rPr lang="en-US" dirty="0" smtClean="0"/>
              <a:t>and run-12 so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did not</a:t>
            </a:r>
          </a:p>
          <a:p>
            <a:r>
              <a:rPr lang="en-US" dirty="0" smtClean="0"/>
              <a:t>do the 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0.8%±0.096/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1.2%±0.16/hour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for low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327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3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7" cy="326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29" cy="324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8" cy="3234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0.39%±0.10/hour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0.75%±0.13/hour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1583" y="2697480"/>
            <a:ext cx="6416040" cy="4160520"/>
            <a:chOff x="391583" y="2697480"/>
            <a:chExt cx="6416040" cy="41605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583" y="2697480"/>
              <a:ext cx="6416040" cy="416052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96584" y="2952751"/>
              <a:ext cx="2345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Jet same fill range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97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2012/04/10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3" cy="328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6" cy="3261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" y="3455272"/>
            <a:ext cx="3544727" cy="324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7" cy="32349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1.24</a:t>
            </a:r>
            <a:r>
              <a:rPr lang="en-US" dirty="0" smtClean="0"/>
              <a:t>%</a:t>
            </a:r>
            <a:r>
              <a:rPr lang="en-US" dirty="0" smtClean="0"/>
              <a:t>±</a:t>
            </a:r>
            <a:r>
              <a:rPr lang="en-US" dirty="0" smtClean="0"/>
              <a:t>0.19/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0.8%</a:t>
            </a:r>
            <a:r>
              <a:rPr lang="en-US" dirty="0" smtClean="0"/>
              <a:t>±</a:t>
            </a:r>
            <a:r>
              <a:rPr lang="en-US" dirty="0" smtClean="0"/>
              <a:t>0.08/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750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</a:t>
            </a:r>
            <a:r>
              <a:rPr lang="en-US" dirty="0"/>
              <a:t> </a:t>
            </a:r>
            <a:r>
              <a:rPr lang="en-US" dirty="0" smtClean="0"/>
              <a:t>since</a:t>
            </a:r>
          </a:p>
          <a:p>
            <a:r>
              <a:rPr lang="en-US" dirty="0" smtClean="0"/>
              <a:t>last week </a:t>
            </a:r>
          </a:p>
        </p:txBody>
      </p:sp>
    </p:spTree>
    <p:extLst>
      <p:ext uri="{BB962C8B-B14F-4D97-AF65-F5344CB8AC3E}">
        <p14:creationId xmlns:p14="http://schemas.microsoft.com/office/powerpoint/2010/main" val="204855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27455</TotalTime>
  <Words>473</Words>
  <Application>Microsoft Macintosh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A summary on Polarisation in Run-12 for 255 geV</vt:lpstr>
      <vt:lpstr>255 GeV Results</vt:lpstr>
      <vt:lpstr>Normalization to H-Jet</vt:lpstr>
      <vt:lpstr>255 GeV Results Transverse Fills</vt:lpstr>
      <vt:lpstr>255 GeV Results</vt:lpstr>
      <vt:lpstr>255 GeV Results</vt:lpstr>
      <vt:lpstr>255 GeV Results</vt:lpstr>
      <vt:lpstr>255 GeV Results</vt:lpstr>
      <vt:lpstr>255 GeV Results</vt:lpstr>
      <vt:lpstr>Polarisation loss through rotator ramp</vt:lpstr>
      <vt:lpstr>Big Problem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408</cp:revision>
  <cp:lastPrinted>2010-06-10T01:25:59Z</cp:lastPrinted>
  <dcterms:created xsi:type="dcterms:W3CDTF">2011-04-06T15:13:11Z</dcterms:created>
  <dcterms:modified xsi:type="dcterms:W3CDTF">2012-04-10T17:17:29Z</dcterms:modified>
</cp:coreProperties>
</file>