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30" r:id="rId3"/>
    <p:sldId id="331" r:id="rId4"/>
    <p:sldId id="334" r:id="rId5"/>
    <p:sldId id="33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15" autoAdjust="0"/>
    <p:restoredTop sz="94652" autoAdjust="0"/>
  </p:normalViewPr>
  <p:slideViewPr>
    <p:cSldViewPr>
      <p:cViewPr>
        <p:scale>
          <a:sx n="75" d="100"/>
          <a:sy n="75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DE189-E7BA-433A-9DD8-E95EACBAC51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C5721-9005-419B-B7AF-E17B36350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647C-5E37-4D61-A019-DB37EF77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72CA4-C8BF-4C1D-98CF-FC05543F6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D39AA-91DD-44C6-93DA-A95207715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0D24-B2FD-4B12-BBB6-F45C2D5C4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6EA96-9B79-4A2E-B7DD-B37F083D2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C8038-FFB8-4C60-B717-29C269F26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6C74-5A8E-4672-A2C5-3B68AC2BD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DA77-6EF2-449A-A728-B69DD9640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40CF-8C40-4D43-A8CC-CD1B7B817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AADE2-003D-4FB1-AA22-1B811D877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E098A-04D1-42AD-A2AB-5EECC1FBD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B9AB3E-42B3-4F11-9AF8-59AEC17E53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458200" cy="213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AGS PP Progress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3733800"/>
            <a:ext cx="191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Haixin Huang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2199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January, 3, 2012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Daily Activities of Last Week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12/19  Difficulty to bring beam into Booster. Source only pulses on u5, not u4.      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Even after resolved latching RLM problem.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AGS check-off list not ready due to U-line recertification.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12/20   1. </a:t>
            </a:r>
            <a:r>
              <a:rPr lang="en-US" sz="2000" dirty="0" err="1" smtClean="0">
                <a:solidFill>
                  <a:srgbClr val="000090"/>
                </a:solidFill>
              </a:rPr>
              <a:t>linac</a:t>
            </a:r>
            <a:r>
              <a:rPr lang="en-US" sz="2000" dirty="0" smtClean="0">
                <a:solidFill>
                  <a:srgbClr val="000090"/>
                </a:solidFill>
              </a:rPr>
              <a:t> energy is too low (-10%) for Booster injection.      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  2. </a:t>
            </a:r>
            <a:r>
              <a:rPr lang="en-US" sz="2000" dirty="0" err="1" smtClean="0">
                <a:solidFill>
                  <a:srgbClr val="000090"/>
                </a:solidFill>
              </a:rPr>
              <a:t>LtB</a:t>
            </a:r>
            <a:r>
              <a:rPr lang="en-US" sz="2000" dirty="0" smtClean="0">
                <a:solidFill>
                  <a:srgbClr val="000090"/>
                </a:solidFill>
              </a:rPr>
              <a:t> quad5 was off.      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 3. Only seven RF cavities available in the AGS (need 8 for proton).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12/21   Ring access to fix </a:t>
            </a:r>
            <a:r>
              <a:rPr lang="en-US" sz="2000" dirty="0" err="1" smtClean="0">
                <a:solidFill>
                  <a:srgbClr val="000090"/>
                </a:solidFill>
              </a:rPr>
              <a:t>LtB</a:t>
            </a:r>
            <a:r>
              <a:rPr lang="en-US" sz="2000" dirty="0" smtClean="0">
                <a:solidFill>
                  <a:srgbClr val="000090"/>
                </a:solidFill>
              </a:rPr>
              <a:t> q5, AGS RF station E.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 Lab power feed line problem, no Booster.      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 Tuning </a:t>
            </a:r>
            <a:r>
              <a:rPr lang="en-US" sz="2000" dirty="0" err="1" smtClean="0">
                <a:solidFill>
                  <a:srgbClr val="000090"/>
                </a:solidFill>
              </a:rPr>
              <a:t>linac</a:t>
            </a:r>
            <a:r>
              <a:rPr lang="en-US" sz="2000" dirty="0" smtClean="0">
                <a:solidFill>
                  <a:srgbClr val="000090"/>
                </a:solidFill>
              </a:rPr>
              <a:t> energy to 200MeV. Semi-successful, up from 180 to 190MeV.      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 Accelerated beam with snake off then on. </a:t>
            </a:r>
            <a:r>
              <a:rPr lang="en-US" sz="2000" dirty="0" err="1" smtClean="0">
                <a:solidFill>
                  <a:srgbClr val="000090"/>
                </a:solidFill>
              </a:rPr>
              <a:t>Tunemeter</a:t>
            </a:r>
            <a:r>
              <a:rPr lang="en-US" sz="2000" dirty="0" smtClean="0">
                <a:solidFill>
                  <a:srgbClr val="000090"/>
                </a:solidFill>
              </a:rPr>
              <a:t>, IPM and CNI all worked.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12/22   Further raise </a:t>
            </a:r>
            <a:r>
              <a:rPr lang="en-US" sz="2000" dirty="0" err="1" smtClean="0">
                <a:solidFill>
                  <a:srgbClr val="000090"/>
                </a:solidFill>
              </a:rPr>
              <a:t>linac</a:t>
            </a:r>
            <a:r>
              <a:rPr lang="en-US" sz="2000" dirty="0" smtClean="0">
                <a:solidFill>
                  <a:srgbClr val="000090"/>
                </a:solidFill>
              </a:rPr>
              <a:t> energy to 200MeV but with all last three tanks.  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 Working on Booster A3 cavity.  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 Beam polarization close to 60% at flattop.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            Booster harmonic scan done.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  <a:latin typeface="Times New Roman" pitchFamily="18" charset="0"/>
              </a:rPr>
              <a:t>12/23  Test the beta function measurement at IPM.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  <a:latin typeface="Times New Roman" pitchFamily="18" charset="0"/>
              </a:rPr>
              <a:t>           Turn on jump quads. Seen benefit on polarization.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r>
              <a:rPr lang="en-US" sz="2000" dirty="0" smtClean="0">
                <a:solidFill>
                  <a:srgbClr val="000090"/>
                </a:solidFill>
                <a:latin typeface="Times New Roman" pitchFamily="18" charset="0"/>
              </a:rPr>
              <a:t>           Reached 60% polarization with 1.5*10^11 at AGS extraction.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jq_on_of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2980" r="-22980"/>
          <a:stretch>
            <a:fillRect/>
          </a:stretch>
        </p:blipFill>
        <p:spPr>
          <a:xfrm>
            <a:off x="-1752601" y="0"/>
            <a:ext cx="12954000" cy="6858000"/>
          </a:xfrm>
        </p:spPr>
      </p:pic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Polarization Shown Gain with JQ 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2286000"/>
            <a:ext cx="992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JQ 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JQ off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800600"/>
            <a:ext cx="7085594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JQ on showed polarization gain.</a:t>
            </a:r>
          </a:p>
          <a:p>
            <a:r>
              <a:rPr lang="en-US" dirty="0" smtClean="0"/>
              <a:t>Moving jump time by +-1ms showed lower polarization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Thu_Dec_22_2011_231900_872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8515" r="-18515"/>
          <a:stretch>
            <a:fillRect/>
          </a:stretch>
        </p:blipFill>
        <p:spPr>
          <a:xfrm>
            <a:off x="-990601" y="685800"/>
            <a:ext cx="9787467" cy="5181600"/>
          </a:xfrm>
        </p:spPr>
      </p:pic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Emittance by IPM (JQ off)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791200"/>
            <a:ext cx="8458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17pi horizontal, 22 pi vertical for 2*10^11. Not too bad.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Progress and Plan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The archives of last April before the end of run were loaded in AGS and Booster.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Polarization reached 60% with 1.6-1.7*10^11. Source polarization was 78%.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Emittance </a:t>
            </a:r>
            <a:r>
              <a:rPr lang="en-US" sz="2400" smtClean="0">
                <a:solidFill>
                  <a:srgbClr val="000066"/>
                </a:solidFill>
                <a:latin typeface="Times New Roman" pitchFamily="18" charset="0"/>
              </a:rPr>
              <a:t>is large,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but we only had beam for less than 48 hours.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Jump quads were turned on and showed gain of polarization.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Booster harmonic scan is done. Little difference from the past.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Vertical damper was tested.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None/>
            </a:pPr>
            <a:endParaRPr lang="en-US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The next two weeks will be spent on emittance reduction (Booster and </a:t>
            </a:r>
            <a:r>
              <a:rPr lang="en-US" sz="2400" dirty="0" err="1" smtClean="0">
                <a:solidFill>
                  <a:srgbClr val="000066"/>
                </a:solidFill>
                <a:latin typeface="Times New Roman" pitchFamily="18" charset="0"/>
              </a:rPr>
              <a:t>BtA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 tuning, injection damper, AGS optics setup) and polarization increase (parameter scan, fine tuning of jump timing, extraction field scan).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</a:pPr>
            <a:endParaRPr lang="en-US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42483</TotalTime>
  <Words>188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AGS PP Progress </vt:lpstr>
      <vt:lpstr>Daily Activities of Last Week</vt:lpstr>
      <vt:lpstr>Polarization Shown Gain with JQ on</vt:lpstr>
      <vt:lpstr>Emittance by IPM (JQ off)</vt:lpstr>
      <vt:lpstr>Progress and Plan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Emittance in Booster and AGS</dc:title>
  <dc:creator>zeno</dc:creator>
  <cp:lastModifiedBy>C-AD</cp:lastModifiedBy>
  <cp:revision>134</cp:revision>
  <dcterms:created xsi:type="dcterms:W3CDTF">2012-01-03T16:54:50Z</dcterms:created>
  <dcterms:modified xsi:type="dcterms:W3CDTF">2012-01-12T17:06:30Z</dcterms:modified>
</cp:coreProperties>
</file>