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omic Sans MS" pitchFamily="66" charset="0"/>
              </a:defRPr>
            </a:lvl1pPr>
          </a:lstStyle>
          <a:p>
            <a:pPr>
              <a:defRPr/>
            </a:pPr>
            <a:fld id="{BE343A69-3939-4100-905E-C2DCD00D6B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8EFD6-216A-4846-AD04-ABA7822C7953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01CF-BF33-4178-8957-CBF65A724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376CF-2E65-4D2A-9170-5346ABA3307A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E8F32-74F7-48A7-BBF0-9C70B8507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A734F-FC63-4ABE-89C1-503E4D00FA9C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F3A5-C2F5-413F-9A1F-F20DFB08C0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0287F-58CE-4C8C-BF70-943261CDD6B4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20988-BD73-4BAD-9BB9-D4BF8CD32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0589-9FB0-4AB4-8C7D-D54F83639EF1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A01C-8546-4BD7-B7B6-21BEA5605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1A90-1D1A-4F39-A4AA-1020B1FBDA5D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0501-81EF-4FE9-910D-A8786D54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78F7-2688-4CF6-9EC4-3763BBF517E9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0B15-FBB5-4201-AA99-4C95C937A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1DFFA-2A84-428C-AEDE-F1FEA25E6FD4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D41C-33C4-44B6-9D37-B5BF93DB3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EDA5-84FD-4072-B4DC-44B6A153173E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A75CC-2966-4957-8BB5-9022EAC14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B1C94-9FDF-4259-A66E-3200CF49F840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4DFD2-48E6-4876-87B0-4B9BD9882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549C2-93AE-44EA-83B2-0DB5AC3A7AD4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2FA4F-A958-4753-8FD2-A53AD042D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8B36AB6-A565-426B-A8D1-CB44BDD401AC}" type="datetime4">
              <a:rPr lang="en-US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John Haggerty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550BFEC-08AB-4DB7-9A5E-8FF8795CB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C:\Documents and Settings\haggerty\My Documents\PHENIX\doc\phenix_40_72dpi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6200" y="6248400"/>
            <a:ext cx="137953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Liberation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7FC69B1-D293-4C78-B849-C394AEDC9A26}" type="datetime4">
              <a:rPr lang="en-US">
                <a:latin typeface="Arial" pitchFamily="34" charset="0"/>
              </a:rPr>
              <a:pPr/>
              <a:t>December 7, 2011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40C6B-4D7E-4DC7-AA42-55374C8B45D0}" type="slidenum">
              <a:rPr lang="en-US">
                <a:latin typeface="Arial" pitchFamily="34" charset="0"/>
              </a:rPr>
              <a:pPr/>
              <a:t>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PHENIX Status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installation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1DFFA-2A84-428C-AEDE-F1FEA25E6FD4}" type="datetime4">
              <a:rPr lang="en-US" smtClean="0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0D41C-33C4-44B6-9D37-B5BF93DB37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6" descr="RPC1S 120611_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457200" y="1371600"/>
            <a:ext cx="3570694" cy="2667000"/>
          </a:xfrm>
          <a:prstGeom prst="rect">
            <a:avLst/>
          </a:prstGeom>
          <a:noFill/>
        </p:spPr>
      </p:pic>
      <p:pic>
        <p:nvPicPr>
          <p:cNvPr id="6" name="Picture 4" descr="RPC1N 11_7_11_3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4267200" y="2971800"/>
            <a:ext cx="4267200" cy="318772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05400" y="1676400"/>
            <a:ext cx="3421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RPC1 N and S installed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VTX/FVTX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1DFFA-2A84-428C-AEDE-F1FEA25E6FD4}" type="datetime4">
              <a:rPr lang="en-US" smtClean="0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0D41C-33C4-44B6-9D37-B5BF93DB37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13" descr="VTX_FVTX 120111_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533400" y="1371600"/>
            <a:ext cx="2819400" cy="30958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0" y="5334000"/>
            <a:ext cx="2890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halves in 1008</a:t>
            </a:r>
          </a:p>
          <a:p>
            <a:r>
              <a:rPr lang="en-US" dirty="0" smtClean="0"/>
              <a:t>W installed</a:t>
            </a:r>
            <a:endParaRPr lang="en-US" dirty="0"/>
          </a:p>
        </p:txBody>
      </p:sp>
      <p:pic>
        <p:nvPicPr>
          <p:cNvPr id="8" name="Picture 7" descr="photo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941933" y="1849267"/>
            <a:ext cx="3774734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tasks need to be mostly serial:</a:t>
            </a:r>
          </a:p>
          <a:p>
            <a:r>
              <a:rPr lang="en-US" dirty="0" smtClean="0"/>
              <a:t>VTX/FVTX cabling</a:t>
            </a:r>
          </a:p>
          <a:p>
            <a:r>
              <a:rPr lang="en-US" dirty="0" smtClean="0"/>
              <a:t>Decision to install upgraded MPC electronics</a:t>
            </a:r>
          </a:p>
          <a:p>
            <a:r>
              <a:rPr lang="en-US" dirty="0" smtClean="0"/>
              <a:t>East Carriage roll-in</a:t>
            </a:r>
          </a:p>
          <a:p>
            <a:r>
              <a:rPr lang="en-US" dirty="0" smtClean="0"/>
              <a:t>Safety system checkout (present target: week of January 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0287F-58CE-4C8C-BF70-943261CDD6B4}" type="datetime4">
              <a:rPr lang="en-US" smtClean="0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20988-BD73-4BAD-9BB9-D4BF8CD326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FVTX obviously requires a full court press; the entire detector has not yet been read out; first possible attempt will be end of December after cabling, cooling, LV, bias, protection systems become operational</a:t>
            </a:r>
          </a:p>
          <a:p>
            <a:r>
              <a:rPr lang="en-US" dirty="0" smtClean="0"/>
              <a:t>VTX needs a second commissioning period</a:t>
            </a:r>
          </a:p>
          <a:p>
            <a:r>
              <a:rPr lang="en-US" dirty="0" smtClean="0"/>
              <a:t>RPC’s need time to stabilize and testing integration into the trigger, then we would like as long a period of running with cosmic rays as possible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0287F-58CE-4C8C-BF70-943261CDD6B4}" type="datetime4">
              <a:rPr lang="en-US" smtClean="0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20988-BD73-4BAD-9BB9-D4BF8CD326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to the new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shortened run places a huge premium on the very limited time for collisions. We can accomplish a lot of the commissioning with cosmics</a:t>
            </a:r>
          </a:p>
          <a:p>
            <a:r>
              <a:rPr lang="en-US" sz="2000" dirty="0" smtClean="0"/>
              <a:t>T</a:t>
            </a:r>
            <a:r>
              <a:rPr lang="en-US" sz="2000" dirty="0" smtClean="0"/>
              <a:t>his will let us make the best use of the limited beam time in Run 12.</a:t>
            </a:r>
          </a:p>
          <a:p>
            <a:r>
              <a:rPr lang="en-US" sz="2000" dirty="0" smtClean="0"/>
              <a:t>VTX/FVTX and RPC can both make good progress with cosmic rays</a:t>
            </a:r>
          </a:p>
          <a:p>
            <a:r>
              <a:rPr lang="en-US" sz="2000" dirty="0" smtClean="0"/>
              <a:t>Although we are still working towards and on track for a Jan 17 cooldown, with a shorter Run 12, we would prefer to start ~1 month later and do as much commissioning as possible with cosmics</a:t>
            </a:r>
          </a:p>
          <a:p>
            <a:r>
              <a:rPr lang="en-US" sz="2000" dirty="0" smtClean="0"/>
              <a:t>We would maintain basically the present schedule for safety system checkout so we could begin operation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0287F-58CE-4C8C-BF70-943261CDD6B4}" type="datetime4">
              <a:rPr lang="en-US" smtClean="0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20988-BD73-4BAD-9BB9-D4BF8CD326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priorities for PHENIX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PHENIX Executive Council meets this Thursday to discuss the priorities for a shortened run, starting from from the PAC priorities (see next slide for reminder) and ALD guidance</a:t>
            </a:r>
          </a:p>
          <a:p>
            <a:r>
              <a:rPr lang="en-US" dirty="0" smtClean="0"/>
              <a:t>We will be able to disclose our priorities by Monday (Dec 12)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0287F-58CE-4C8C-BF70-943261CDD6B4}" type="datetime4">
              <a:rPr lang="en-US" smtClean="0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20988-BD73-4BAD-9BB9-D4BF8CD326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7137FA-C65E-4614-A1B5-845E0F11B34B}" type="datetime4">
              <a:rPr lang="en-US">
                <a:latin typeface="Arial" pitchFamily="34" charset="0"/>
              </a:rPr>
              <a:pPr/>
              <a:t>December 7, 2011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0CF8F-CA95-49D6-9163-B0E081338641}" type="slidenum">
              <a:rPr lang="en-US">
                <a:latin typeface="Arial" pitchFamily="34" charset="0"/>
              </a:rPr>
              <a:pPr/>
              <a:t>8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PAC Priorities</a:t>
            </a:r>
            <a:endParaRPr lang="en-US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For Run 12 the PAC recommends the following (in order of priority): </a:t>
            </a:r>
          </a:p>
          <a:p>
            <a:pPr eaLnBrk="1" hangingPunct="1">
              <a:buNone/>
            </a:pPr>
            <a:r>
              <a:rPr lang="en-US" dirty="0" smtClean="0"/>
              <a:t>1. 5 weeks of running with polarized proton collisions at 200 GeV. </a:t>
            </a:r>
          </a:p>
          <a:p>
            <a:pPr eaLnBrk="1" hangingPunct="1">
              <a:buNone/>
            </a:pPr>
            <a:r>
              <a:rPr lang="en-US" dirty="0" smtClean="0"/>
              <a:t>2. 7 weeks of running with polarized proton collisions at 500 GeV. </a:t>
            </a:r>
          </a:p>
          <a:p>
            <a:pPr eaLnBrk="1" hangingPunct="1">
              <a:buNone/>
            </a:pPr>
            <a:r>
              <a:rPr lang="en-US" dirty="0" smtClean="0"/>
              <a:t>3. 5 weeks of running with Cu+Au collisions at 200 GeV. </a:t>
            </a:r>
          </a:p>
          <a:p>
            <a:pPr eaLnBrk="1" hangingPunct="1">
              <a:buNone/>
            </a:pPr>
            <a:r>
              <a:rPr lang="en-US" dirty="0" smtClean="0"/>
              <a:t>3. 3 weeks of running with U+U collisions at 193 GeV. 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on track and working toward a Jan 17 cooldown</a:t>
            </a:r>
          </a:p>
          <a:p>
            <a:r>
              <a:rPr lang="en-US" dirty="0" smtClean="0"/>
              <a:t>We can accomplish a lot of the commissioning with cosmics which will let us make the best use of the limited beam time in Run 12</a:t>
            </a:r>
          </a:p>
          <a:p>
            <a:r>
              <a:rPr lang="en-US" dirty="0" smtClean="0"/>
              <a:t>Suggest 4K cooldown start Feb 14 or 21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40287F-58CE-4C8C-BF70-943261CDD6B4}" type="datetime4">
              <a:rPr lang="en-US" smtClean="0"/>
              <a:pPr>
                <a:defRPr/>
              </a:pPr>
              <a:t>December 7, 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20988-BD73-4BAD-9BB9-D4BF8CD3263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FF"/>
      </a:dk1>
      <a:lt1>
        <a:srgbClr val="FFFFFF"/>
      </a:lt1>
      <a:dk2>
        <a:srgbClr val="FF0000"/>
      </a:dk2>
      <a:lt2>
        <a:srgbClr val="808080"/>
      </a:lt2>
      <a:accent1>
        <a:srgbClr val="00CC99"/>
      </a:accent1>
      <a:accent2>
        <a:srgbClr val="FF3300"/>
      </a:accent2>
      <a:accent3>
        <a:srgbClr val="FFFFFF"/>
      </a:accent3>
      <a:accent4>
        <a:srgbClr val="0000DA"/>
      </a:accent4>
      <a:accent5>
        <a:srgbClr val="AAE2CA"/>
      </a:accent5>
      <a:accent6>
        <a:srgbClr val="E72D00"/>
      </a:accent6>
      <a:hlink>
        <a:srgbClr val="CCCCFF"/>
      </a:hlink>
      <a:folHlink>
        <a:srgbClr val="B2B2B2"/>
      </a:folHlink>
    </a:clrScheme>
    <a:fontScheme name="Custom 1">
      <a:majorFont>
        <a:latin typeface="Liberation Sans"/>
        <a:ea typeface=""/>
        <a:cs typeface=""/>
      </a:majorFont>
      <a:minorFont>
        <a:latin typeface="Liberatio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418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Liberation Sans</vt:lpstr>
      <vt:lpstr>Comic Sans MS</vt:lpstr>
      <vt:lpstr>Default Design</vt:lpstr>
      <vt:lpstr>PHENIX Status</vt:lpstr>
      <vt:lpstr>RPC installation</vt:lpstr>
      <vt:lpstr>VTX/FVTX</vt:lpstr>
      <vt:lpstr>Remaining work</vt:lpstr>
      <vt:lpstr>Commissioning </vt:lpstr>
      <vt:lpstr>Reaction to the new reality</vt:lpstr>
      <vt:lpstr>Running priorities for PHENIX</vt:lpstr>
      <vt:lpstr>PAC Priorities</vt:lpstr>
      <vt:lpstr>Summary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Haggerty</dc:creator>
  <cp:lastModifiedBy>John Haggerty</cp:lastModifiedBy>
  <cp:revision>32</cp:revision>
  <dcterms:created xsi:type="dcterms:W3CDTF">2002-04-03T20:54:02Z</dcterms:created>
  <dcterms:modified xsi:type="dcterms:W3CDTF">2011-12-07T16:51:02Z</dcterms:modified>
</cp:coreProperties>
</file>