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94" r:id="rId3"/>
    <p:sldId id="288" r:id="rId4"/>
    <p:sldId id="29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D197-0905-B44E-8F3B-54F49DE6BA75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8EC47-61BD-9A48-B9D4-12589913D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5BD9D-7759-D84A-B70A-5767BF5E2BFC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70B6F-460A-5342-87C0-4E4C107B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7078-5A69-C245-9129-B65F36BEA1AE}" type="datetime1">
              <a:rPr lang="en-US" smtClean="0"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Feb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D21-4420-EE4A-A674-0F186B484B71}" type="datetime1">
              <a:rPr lang="en-US" smtClean="0"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Feb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6B31-FDEC-7C48-847C-4387B9600ED6}" type="datetime1">
              <a:rPr lang="en-US" smtClean="0"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Feb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1152-04C2-884B-9091-480C53C69FB6}" type="datetime1">
              <a:rPr lang="en-US" smtClean="0"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Feb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5795-D0B1-CE42-BDF1-73F302980E33}" type="datetime1">
              <a:rPr lang="en-US" smtClean="0"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Feb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55F12-8979-9544-A29D-EA4A1FB5286C}" type="datetime1">
              <a:rPr lang="en-US" smtClean="0"/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Feb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FD461-A815-584A-9021-EA45A0BFF291}" type="datetime1">
              <a:rPr lang="en-US" smtClean="0"/>
              <a:t>2/19/13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Feb 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64F2-2809-454E-83FC-0BEC08FEC526}" type="datetime1">
              <a:rPr lang="en-US" smtClean="0"/>
              <a:t>2/19/13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Feb 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9C841-3AF9-4940-A80E-FC425C493047}" type="datetime1">
              <a:rPr lang="en-US" smtClean="0"/>
              <a:t>2/19/13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Feb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D6B7-E152-A34B-876A-A9CC920E9BA2}" type="datetime1">
              <a:rPr lang="en-US" smtClean="0"/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Feb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25DE-7138-AB4C-8449-BD35E676EF4C}" type="datetime1">
              <a:rPr lang="en-US" smtClean="0"/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Feb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F57E7-4D22-0F48-89F4-4023D69730AC}" type="datetime1">
              <a:rPr lang="en-US" smtClean="0"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Hubert van Hecke - 19 Feb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d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PHENIX Run-13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Hubert van </a:t>
            </a:r>
            <a:r>
              <a:rPr lang="en-US" sz="1800" dirty="0" err="1" smtClean="0"/>
              <a:t>Hecke</a:t>
            </a:r>
            <a:endParaRPr lang="en-US" sz="1800" dirty="0" smtClean="0"/>
          </a:p>
          <a:p>
            <a:r>
              <a:rPr lang="en-US" sz="1800" dirty="0" smtClean="0"/>
              <a:t>for the PHENIX collaboration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Feb 13</a:t>
            </a:r>
            <a:endParaRPr lang="en-US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984" y="1112345"/>
            <a:ext cx="2221148" cy="874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793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Commissioning continues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FVTX back and operating (&gt;</a:t>
            </a:r>
            <a:r>
              <a:rPr lang="en-US" sz="2000" dirty="0" smtClean="0"/>
              <a:t>98% </a:t>
            </a:r>
            <a:r>
              <a:rPr lang="en-US" sz="2000" dirty="0" smtClean="0"/>
              <a:t>live channels)</a:t>
            </a:r>
          </a:p>
          <a:p>
            <a:r>
              <a:rPr lang="en-US" sz="2000" dirty="0" smtClean="0"/>
              <a:t>Flammable gas is on since Feb 1, 2-person watch shifts started Jan 22</a:t>
            </a:r>
            <a:endParaRPr lang="en-US" sz="2000" dirty="0" smtClean="0"/>
          </a:p>
          <a:p>
            <a:r>
              <a:rPr lang="en-US" sz="2000" dirty="0" err="1" smtClean="0"/>
              <a:t>Cosmics</a:t>
            </a:r>
            <a:r>
              <a:rPr lang="en-US" sz="2000" dirty="0" smtClean="0"/>
              <a:t> </a:t>
            </a:r>
            <a:r>
              <a:rPr lang="en-US" sz="2000" dirty="0" smtClean="0"/>
              <a:t>taken</a:t>
            </a:r>
            <a:r>
              <a:rPr lang="en-US" sz="2000" dirty="0" smtClean="0"/>
              <a:t> </a:t>
            </a:r>
            <a:r>
              <a:rPr lang="en-US" sz="2000" dirty="0" smtClean="0"/>
              <a:t>since Feb 4, ongoing when there is no beam</a:t>
            </a:r>
            <a:endParaRPr lang="en-US" sz="2000" dirty="0" smtClean="0"/>
          </a:p>
          <a:p>
            <a:r>
              <a:rPr lang="en-US" sz="2000" dirty="0" smtClean="0"/>
              <a:t>Shielding wall</a:t>
            </a:r>
            <a:r>
              <a:rPr lang="en-US" sz="2000" dirty="0" smtClean="0"/>
              <a:t> </a:t>
            </a:r>
            <a:r>
              <a:rPr lang="en-US" sz="2000" dirty="0" smtClean="0"/>
              <a:t>rolled in</a:t>
            </a:r>
            <a:r>
              <a:rPr lang="en-US" sz="2000" dirty="0" smtClean="0"/>
              <a:t> </a:t>
            </a:r>
            <a:r>
              <a:rPr lang="en-US" sz="2000" dirty="0" smtClean="0"/>
              <a:t>on Friday</a:t>
            </a:r>
            <a:r>
              <a:rPr lang="en-US" sz="2000" dirty="0" smtClean="0"/>
              <a:t> 7, closed up since 8th</a:t>
            </a:r>
          </a:p>
          <a:p>
            <a:r>
              <a:rPr lang="en-US" sz="2000" dirty="0" smtClean="0"/>
              <a:t>Full shifts</a:t>
            </a:r>
            <a:r>
              <a:rPr lang="en-US" sz="2000" dirty="0" smtClean="0"/>
              <a:t> </a:t>
            </a:r>
            <a:r>
              <a:rPr lang="en-US" sz="2000" dirty="0" smtClean="0"/>
              <a:t>available as of today</a:t>
            </a:r>
          </a:p>
          <a:p>
            <a:r>
              <a:rPr lang="en-US" sz="2000" dirty="0" smtClean="0"/>
              <a:t>Detector, trigger studies ongoing</a:t>
            </a:r>
          </a:p>
          <a:p>
            <a:r>
              <a:rPr lang="en-US" sz="2000" dirty="0" smtClean="0"/>
              <a:t>Full detector test today with all (~20) subsystems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Feb 13</a:t>
            </a:r>
            <a:endParaRPr lang="en-US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971092"/>
            <a:ext cx="1759569" cy="692980"/>
          </a:xfrm>
          <a:prstGeom prst="rect">
            <a:avLst/>
          </a:prstGeom>
        </p:spPr>
      </p:pic>
      <p:pic>
        <p:nvPicPr>
          <p:cNvPr id="9" name="Picture 8" descr="Cosmics_382466_evt143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6872" y="3795270"/>
            <a:ext cx="4257128" cy="3062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Run-13 top priority: finish the W program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Feb 13</a:t>
            </a:r>
            <a:endParaRPr lang="en-US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971092"/>
            <a:ext cx="1759569" cy="692980"/>
          </a:xfrm>
          <a:prstGeom prst="rect">
            <a:avLst/>
          </a:prstGeom>
        </p:spPr>
      </p:pic>
      <p:pic>
        <p:nvPicPr>
          <p:cNvPr id="11" name="Picture 10" descr="w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371" y="1315905"/>
            <a:ext cx="4397097" cy="50404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214282" y="1699416"/>
            <a:ext cx="34725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Inclusive high </a:t>
            </a:r>
            <a:r>
              <a:rPr lang="en-US" dirty="0" err="1" smtClean="0"/>
              <a:t>pT</a:t>
            </a:r>
            <a:r>
              <a:rPr lang="en-US" dirty="0" smtClean="0"/>
              <a:t> leptons</a:t>
            </a:r>
          </a:p>
          <a:p>
            <a:r>
              <a:rPr lang="en-US" dirty="0" smtClean="0"/>
              <a:t>∫</a:t>
            </a:r>
            <a:r>
              <a:rPr lang="en-US" dirty="0" err="1" smtClean="0"/>
              <a:t>Ldt</a:t>
            </a:r>
            <a:r>
              <a:rPr lang="en-US" dirty="0" smtClean="0"/>
              <a:t>=300pb</a:t>
            </a:r>
            <a:r>
              <a:rPr lang="en-US" baseline="30000" dirty="0" smtClean="0"/>
              <a:t>-1</a:t>
            </a:r>
            <a:r>
              <a:rPr lang="en-US" dirty="0" smtClean="0"/>
              <a:t> in 30cm, P≥0.55</a:t>
            </a:r>
          </a:p>
          <a:p>
            <a:r>
              <a:rPr lang="en-US" dirty="0" smtClean="0"/>
              <a:t>250pb</a:t>
            </a:r>
            <a:r>
              <a:rPr lang="en-US" baseline="30000" dirty="0" smtClean="0"/>
              <a:t>-1</a:t>
            </a:r>
            <a:r>
              <a:rPr lang="en-US" dirty="0" smtClean="0"/>
              <a:t> recorded in Run-13</a:t>
            </a:r>
          </a:p>
          <a:p>
            <a:r>
              <a:rPr lang="en-US" dirty="0" smtClean="0"/>
              <a:t> -&gt; ~750pb</a:t>
            </a:r>
            <a:r>
              <a:rPr lang="en-US" baseline="30000" dirty="0" smtClean="0"/>
              <a:t>-1</a:t>
            </a:r>
            <a:r>
              <a:rPr lang="en-US" dirty="0" smtClean="0"/>
              <a:t> delivered</a:t>
            </a:r>
          </a:p>
          <a:p>
            <a:endParaRPr lang="en-US" dirty="0"/>
          </a:p>
        </p:txBody>
      </p:sp>
      <p:pic>
        <p:nvPicPr>
          <p:cNvPr id="15" name="Picture 14" descr="spin_Wcentral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 l="3350" t="9352" r="6327" b="6574"/>
              <a:stretch>
                <a:fillRect/>
              </a:stretch>
            </p:blipFill>
          </mc:Choice>
          <mc:Fallback>
            <p:blipFill>
              <a:blip r:embed="rId5"/>
              <a:srcRect l="3350" t="9352" r="6327" b="6574"/>
              <a:stretch>
                <a:fillRect/>
              </a:stretch>
            </p:blipFill>
          </mc:Fallback>
        </mc:AlternateContent>
        <p:spPr>
          <a:xfrm>
            <a:off x="4656468" y="3229435"/>
            <a:ext cx="4235450" cy="3046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793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After that, energy scan program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Feb 13</a:t>
            </a:r>
            <a:endParaRPr lang="en-US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971092"/>
            <a:ext cx="1759569" cy="692980"/>
          </a:xfrm>
          <a:prstGeom prst="rect">
            <a:avLst/>
          </a:prstGeom>
        </p:spPr>
      </p:pic>
      <p:pic>
        <p:nvPicPr>
          <p:cNvPr id="9" name="Picture 8" descr="detdetaRHICLHC.png"/>
          <p:cNvPicPr>
            <a:picLocks noChangeAspect="1"/>
          </p:cNvPicPr>
          <p:nvPr/>
        </p:nvPicPr>
        <p:blipFill>
          <a:blip r:embed="rId3"/>
          <a:srcRect t="8163" r="9259"/>
          <a:stretch>
            <a:fillRect/>
          </a:stretch>
        </p:blipFill>
        <p:spPr>
          <a:xfrm>
            <a:off x="2429203" y="2326850"/>
            <a:ext cx="3695700" cy="3092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167</Words>
  <Application>Microsoft Macintosh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PHENIX Run-13 status</vt:lpstr>
      <vt:lpstr>Commissioning continues</vt:lpstr>
      <vt:lpstr>Run-13 top priority: finish the W program</vt:lpstr>
      <vt:lpstr>After that, energy scan program</vt:lpstr>
    </vt:vector>
  </TitlesOfParts>
  <Company>LANL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VTX leak issue</dc:title>
  <dc:creator>Hubert Van Hecke</dc:creator>
  <cp:lastModifiedBy>Hubert Van Hecke</cp:lastModifiedBy>
  <cp:revision>40</cp:revision>
  <dcterms:created xsi:type="dcterms:W3CDTF">2013-02-19T05:36:37Z</dcterms:created>
  <dcterms:modified xsi:type="dcterms:W3CDTF">2013-02-19T05:48:12Z</dcterms:modified>
</cp:coreProperties>
</file>