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4" r:id="rId4"/>
    <p:sldId id="269" r:id="rId5"/>
    <p:sldId id="268" r:id="rId6"/>
    <p:sldId id="263" r:id="rId7"/>
    <p:sldId id="267" r:id="rId8"/>
    <p:sldId id="260" r:id="rId9"/>
    <p:sldId id="258" r:id="rId10"/>
    <p:sldId id="256" r:id="rId11"/>
    <p:sldId id="257" r:id="rId12"/>
    <p:sldId id="261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le\Documents\AGS%20Electricity%20Costs\RHIC%20Era\FY2010\FY%202002-11%20Summary_with%20bldg%20power.xls" TargetMode="External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pile\Documents\AGS%20Electricity%20Costs\RHIC%20Era\FY2010\FY%202002-11%20Summary_with%20bldg%20power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9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BNL Energy Use FY 2010-13
</a:t>
            </a:r>
          </a:p>
        </c:rich>
      </c:tx>
      <c:layout>
        <c:manualLayout>
          <c:xMode val="edge"/>
          <c:yMode val="edge"/>
          <c:x val="8.3123421337038747E-2"/>
          <c:y val="2.63157894736842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78443723946271"/>
          <c:y val="0.13651315789473684"/>
          <c:w val="0.78235339059822528"/>
          <c:h val="0.6003289473684210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'Summary (bldg power)'!$AB$6</c:f>
              <c:strCache>
                <c:ptCount val="1"/>
                <c:pt idx="0">
                  <c:v>RHIC Cryo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power)'!$AB$1561:$AB$4847</c:f>
              <c:numCache>
                <c:formatCode>0.00</c:formatCode>
                <c:ptCount val="3287"/>
                <c:pt idx="0">
                  <c:v>0.37655112177985139</c:v>
                </c:pt>
                <c:pt idx="1">
                  <c:v>0.37558218997726578</c:v>
                </c:pt>
                <c:pt idx="2">
                  <c:v>0.33724882553747065</c:v>
                </c:pt>
                <c:pt idx="3">
                  <c:v>0.36637733785270205</c:v>
                </c:pt>
                <c:pt idx="4">
                  <c:v>0.36492394014882357</c:v>
                </c:pt>
                <c:pt idx="5">
                  <c:v>0.36559008076310123</c:v>
                </c:pt>
                <c:pt idx="6">
                  <c:v>0.36801241026956538</c:v>
                </c:pt>
                <c:pt idx="7">
                  <c:v>0.36722515317996446</c:v>
                </c:pt>
                <c:pt idx="8">
                  <c:v>0.72706220136521316</c:v>
                </c:pt>
                <c:pt idx="9">
                  <c:v>2.0543170961945805</c:v>
                </c:pt>
                <c:pt idx="10">
                  <c:v>2.0924687859213909</c:v>
                </c:pt>
                <c:pt idx="11">
                  <c:v>1.9260547488273039</c:v>
                </c:pt>
                <c:pt idx="12">
                  <c:v>1.4660543755497626</c:v>
                </c:pt>
                <c:pt idx="13">
                  <c:v>1.5601618768758947</c:v>
                </c:pt>
                <c:pt idx="14">
                  <c:v>1.3704329182820905</c:v>
                </c:pt>
                <c:pt idx="15">
                  <c:v>1.2909199522324049</c:v>
                </c:pt>
                <c:pt idx="16">
                  <c:v>1.2883765062506176</c:v>
                </c:pt>
                <c:pt idx="17">
                  <c:v>1.0191951398447894</c:v>
                </c:pt>
                <c:pt idx="18">
                  <c:v>1.0399666153627194</c:v>
                </c:pt>
                <c:pt idx="19">
                  <c:v>1.0169544850513099</c:v>
                </c:pt>
                <c:pt idx="20">
                  <c:v>1.0377865188069018</c:v>
                </c:pt>
                <c:pt idx="21">
                  <c:v>1.0482630939223589</c:v>
                </c:pt>
                <c:pt idx="22">
                  <c:v>0.82389482338611764</c:v>
                </c:pt>
                <c:pt idx="23">
                  <c:v>0.36286496006832897</c:v>
                </c:pt>
                <c:pt idx="24">
                  <c:v>0.36425779953454596</c:v>
                </c:pt>
                <c:pt idx="25">
                  <c:v>0.36692236199165645</c:v>
                </c:pt>
                <c:pt idx="26">
                  <c:v>0.36595343018907078</c:v>
                </c:pt>
                <c:pt idx="27">
                  <c:v>0.3643789160098691</c:v>
                </c:pt>
                <c:pt idx="28">
                  <c:v>0.36480282367350031</c:v>
                </c:pt>
                <c:pt idx="29">
                  <c:v>1.1034316484320801</c:v>
                </c:pt>
                <c:pt idx="30">
                  <c:v>2.1724056596347077</c:v>
                </c:pt>
                <c:pt idx="31">
                  <c:v>4.9615368321585036</c:v>
                </c:pt>
                <c:pt idx="32">
                  <c:v>6.5631205435949349</c:v>
                </c:pt>
                <c:pt idx="33">
                  <c:v>6.9132682737543272</c:v>
                </c:pt>
                <c:pt idx="34">
                  <c:v>7.4025182758224233</c:v>
                </c:pt>
                <c:pt idx="35">
                  <c:v>6.9327680262813631</c:v>
                </c:pt>
                <c:pt idx="36">
                  <c:v>6.7931812884713674</c:v>
                </c:pt>
                <c:pt idx="37">
                  <c:v>7.2048561880949498</c:v>
                </c:pt>
                <c:pt idx="38">
                  <c:v>7.8718446176998507</c:v>
                </c:pt>
                <c:pt idx="39">
                  <c:v>8.0537615636353088</c:v>
                </c:pt>
                <c:pt idx="40">
                  <c:v>7.8941300491593216</c:v>
                </c:pt>
                <c:pt idx="41">
                  <c:v>7.4816678924461391</c:v>
                </c:pt>
                <c:pt idx="42">
                  <c:v>6.8842608779144188</c:v>
                </c:pt>
                <c:pt idx="43">
                  <c:v>6.6018778156983613</c:v>
                </c:pt>
                <c:pt idx="44">
                  <c:v>6.2026173547954082</c:v>
                </c:pt>
                <c:pt idx="45">
                  <c:v>6.255605392205994</c:v>
                </c:pt>
                <c:pt idx="46">
                  <c:v>6.3850789043265026</c:v>
                </c:pt>
                <c:pt idx="47">
                  <c:v>6.4670146204259682</c:v>
                </c:pt>
                <c:pt idx="48">
                  <c:v>6.414510207830042</c:v>
                </c:pt>
                <c:pt idx="49">
                  <c:v>6.4611404713727945</c:v>
                </c:pt>
                <c:pt idx="50">
                  <c:v>6.4738577012817302</c:v>
                </c:pt>
                <c:pt idx="51">
                  <c:v>6.4252895741338074</c:v>
                </c:pt>
                <c:pt idx="52">
                  <c:v>6.3818693177304375</c:v>
                </c:pt>
                <c:pt idx="53">
                  <c:v>6.3667907370960171</c:v>
                </c:pt>
                <c:pt idx="54">
                  <c:v>6.3191314040563347</c:v>
                </c:pt>
                <c:pt idx="55">
                  <c:v>6.3165879580745461</c:v>
                </c:pt>
                <c:pt idx="56">
                  <c:v>6.3136811626667901</c:v>
                </c:pt>
                <c:pt idx="57">
                  <c:v>6.2211481755198585</c:v>
                </c:pt>
                <c:pt idx="58">
                  <c:v>6.1125672553926043</c:v>
                </c:pt>
                <c:pt idx="59">
                  <c:v>6.1226800605387757</c:v>
                </c:pt>
                <c:pt idx="60">
                  <c:v>6.1265562082924347</c:v>
                </c:pt>
                <c:pt idx="61">
                  <c:v>6.1174119144055323</c:v>
                </c:pt>
                <c:pt idx="62">
                  <c:v>6.1588337489660701</c:v>
                </c:pt>
                <c:pt idx="63">
                  <c:v>6.1105082753121076</c:v>
                </c:pt>
                <c:pt idx="64">
                  <c:v>6.1135361871951881</c:v>
                </c:pt>
                <c:pt idx="65">
                  <c:v>6.11432344428479</c:v>
                </c:pt>
                <c:pt idx="66">
                  <c:v>6.1085098534692754</c:v>
                </c:pt>
                <c:pt idx="67">
                  <c:v>6.1184414044457798</c:v>
                </c:pt>
                <c:pt idx="68">
                  <c:v>6.1269801159560666</c:v>
                </c:pt>
                <c:pt idx="69">
                  <c:v>6.1350949198027207</c:v>
                </c:pt>
                <c:pt idx="70">
                  <c:v>6.1052397086355503</c:v>
                </c:pt>
                <c:pt idx="71">
                  <c:v>6.1197131274366727</c:v>
                </c:pt>
                <c:pt idx="72">
                  <c:v>6.1190469868223962</c:v>
                </c:pt>
                <c:pt idx="73">
                  <c:v>6.0950053664707395</c:v>
                </c:pt>
                <c:pt idx="74">
                  <c:v>6.1152923760873756</c:v>
                </c:pt>
                <c:pt idx="75">
                  <c:v>6.1232255052210469</c:v>
                </c:pt>
                <c:pt idx="76">
                  <c:v>6.1104477170744476</c:v>
                </c:pt>
                <c:pt idx="77">
                  <c:v>6.096095414748647</c:v>
                </c:pt>
                <c:pt idx="78">
                  <c:v>6.1103266005991239</c:v>
                </c:pt>
                <c:pt idx="79">
                  <c:v>6.1068142228147515</c:v>
                </c:pt>
                <c:pt idx="80">
                  <c:v>6.1180174967821488</c:v>
                </c:pt>
                <c:pt idx="81">
                  <c:v>6.1243761117366171</c:v>
                </c:pt>
                <c:pt idx="82">
                  <c:v>6.1258900676781574</c:v>
                </c:pt>
                <c:pt idx="83">
                  <c:v>6.1379407364294991</c:v>
                </c:pt>
                <c:pt idx="84">
                  <c:v>6.1411503230255633</c:v>
                </c:pt>
                <c:pt idx="85">
                  <c:v>6.1312793302867226</c:v>
                </c:pt>
                <c:pt idx="86">
                  <c:v>6.1356395233983578</c:v>
                </c:pt>
                <c:pt idx="87">
                  <c:v>6.1414535347571899</c:v>
                </c:pt>
                <c:pt idx="88">
                  <c:v>6.1400602747476549</c:v>
                </c:pt>
                <c:pt idx="89">
                  <c:v>6.1413925559762106</c:v>
                </c:pt>
                <c:pt idx="90">
                  <c:v>6.3618245410644469</c:v>
                </c:pt>
                <c:pt idx="91">
                  <c:v>5.9052158496392728</c:v>
                </c:pt>
                <c:pt idx="92">
                  <c:v>6.1556847206076659</c:v>
                </c:pt>
                <c:pt idx="93">
                  <c:v>6.2077648049966454</c:v>
                </c:pt>
                <c:pt idx="94">
                  <c:v>6.1376985034788518</c:v>
                </c:pt>
                <c:pt idx="95">
                  <c:v>6.1424826042541198</c:v>
                </c:pt>
                <c:pt idx="96">
                  <c:v>6.1430886071740529</c:v>
                </c:pt>
                <c:pt idx="97">
                  <c:v>6.1564114194596051</c:v>
                </c:pt>
                <c:pt idx="98">
                  <c:v>6.1502946169124657</c:v>
                </c:pt>
                <c:pt idx="99">
                  <c:v>6.1312187720490607</c:v>
                </c:pt>
                <c:pt idx="100">
                  <c:v>6.1344889168827867</c:v>
                </c:pt>
                <c:pt idx="101">
                  <c:v>6.1438758642636531</c:v>
                </c:pt>
                <c:pt idx="102">
                  <c:v>6.16410231564263</c:v>
                </c:pt>
                <c:pt idx="103">
                  <c:v>6.1423619083221128</c:v>
                </c:pt>
                <c:pt idx="104">
                  <c:v>6.1209242921899056</c:v>
                </c:pt>
                <c:pt idx="105">
                  <c:v>6.1165035408406085</c:v>
                </c:pt>
                <c:pt idx="106">
                  <c:v>6.1174119144055323</c:v>
                </c:pt>
                <c:pt idx="107">
                  <c:v>6.1449659125415623</c:v>
                </c:pt>
                <c:pt idx="108">
                  <c:v>6.0813192047592173</c:v>
                </c:pt>
                <c:pt idx="109">
                  <c:v>6.1269801159560666</c:v>
                </c:pt>
                <c:pt idx="110">
                  <c:v>6.0796841323423534</c:v>
                </c:pt>
                <c:pt idx="111">
                  <c:v>6.0988205354434202</c:v>
                </c:pt>
                <c:pt idx="112">
                  <c:v>6.1014245396628688</c:v>
                </c:pt>
                <c:pt idx="113">
                  <c:v>6.1002133749096368</c:v>
                </c:pt>
                <c:pt idx="114">
                  <c:v>6.1130517212938962</c:v>
                </c:pt>
                <c:pt idx="115">
                  <c:v>6.1075409216666907</c:v>
                </c:pt>
                <c:pt idx="116">
                  <c:v>6.1146262354730991</c:v>
                </c:pt>
                <c:pt idx="117">
                  <c:v>6.1261928588664665</c:v>
                </c:pt>
                <c:pt idx="118">
                  <c:v>6.1223776898937841</c:v>
                </c:pt>
                <c:pt idx="119">
                  <c:v>6.1163824243652849</c:v>
                </c:pt>
                <c:pt idx="120">
                  <c:v>6.1248000194002481</c:v>
                </c:pt>
                <c:pt idx="121">
                  <c:v>6.1278275107400111</c:v>
                </c:pt>
                <c:pt idx="122">
                  <c:v>6.1226800605387757</c:v>
                </c:pt>
                <c:pt idx="123">
                  <c:v>6.1270402536504101</c:v>
                </c:pt>
                <c:pt idx="124">
                  <c:v>6.132732727990601</c:v>
                </c:pt>
                <c:pt idx="125">
                  <c:v>6.133096077416571</c:v>
                </c:pt>
                <c:pt idx="126">
                  <c:v>6.1320665873763227</c:v>
                </c:pt>
                <c:pt idx="127">
                  <c:v>6.1280091854529966</c:v>
                </c:pt>
                <c:pt idx="128">
                  <c:v>6.1201366145569871</c:v>
                </c:pt>
                <c:pt idx="129">
                  <c:v>6.0990623478507482</c:v>
                </c:pt>
                <c:pt idx="130">
                  <c:v>6.1226800605387757</c:v>
                </c:pt>
                <c:pt idx="131">
                  <c:v>6.1183198674271386</c:v>
                </c:pt>
                <c:pt idx="132">
                  <c:v>6.1197732651310188</c:v>
                </c:pt>
                <c:pt idx="133">
                  <c:v>6.1106289712441155</c:v>
                </c:pt>
                <c:pt idx="134">
                  <c:v>6.112809067799934</c:v>
                </c:pt>
                <c:pt idx="135">
                  <c:v>6.1086911076389443</c:v>
                </c:pt>
                <c:pt idx="136">
                  <c:v>6.1515667604466762</c:v>
                </c:pt>
                <c:pt idx="137">
                  <c:v>6.1218932239924904</c:v>
                </c:pt>
                <c:pt idx="138">
                  <c:v>6.1257083929651719</c:v>
                </c:pt>
                <c:pt idx="139">
                  <c:v>6.1162007496523003</c:v>
                </c:pt>
                <c:pt idx="140">
                  <c:v>6.1186836373964262</c:v>
                </c:pt>
                <c:pt idx="141">
                  <c:v>6.1187441956340889</c:v>
                </c:pt>
                <c:pt idx="142">
                  <c:v>6.1130517212938962</c:v>
                </c:pt>
                <c:pt idx="143">
                  <c:v>6.1160190749393157</c:v>
                </c:pt>
                <c:pt idx="144">
                  <c:v>6.1218932239924904</c:v>
                </c:pt>
                <c:pt idx="145">
                  <c:v>6.1260111841534801</c:v>
                </c:pt>
                <c:pt idx="146">
                  <c:v>6.1285546301352669</c:v>
                </c:pt>
                <c:pt idx="147">
                  <c:v>6.1500528045051359</c:v>
                </c:pt>
                <c:pt idx="148">
                  <c:v>6.536293244310845</c:v>
                </c:pt>
                <c:pt idx="149">
                  <c:v>6.295513691368309</c:v>
                </c:pt>
                <c:pt idx="150">
                  <c:v>6.1724593524399305</c:v>
                </c:pt>
                <c:pt idx="151">
                  <c:v>6.2402240203832635</c:v>
                </c:pt>
                <c:pt idx="152">
                  <c:v>6.3426885585066977</c:v>
                </c:pt>
                <c:pt idx="153">
                  <c:v>6.5155823270305762</c:v>
                </c:pt>
                <c:pt idx="154">
                  <c:v>6.3326358910548715</c:v>
                </c:pt>
                <c:pt idx="155">
                  <c:v>6.2253266939185101</c:v>
                </c:pt>
                <c:pt idx="156">
                  <c:v>6.1734888424801762</c:v>
                </c:pt>
                <c:pt idx="157">
                  <c:v>6.3638229629072791</c:v>
                </c:pt>
                <c:pt idx="158">
                  <c:v>6.368243714256578</c:v>
                </c:pt>
                <c:pt idx="159">
                  <c:v>6.3698787866734401</c:v>
                </c:pt>
                <c:pt idx="160">
                  <c:v>6.367819806592947</c:v>
                </c:pt>
                <c:pt idx="161">
                  <c:v>6.3659425012254358</c:v>
                </c:pt>
                <c:pt idx="162">
                  <c:v>6.3764190763408939</c:v>
                </c:pt>
                <c:pt idx="163">
                  <c:v>6.4065770786963725</c:v>
                </c:pt>
                <c:pt idx="164">
                  <c:v>6.415297464919643</c:v>
                </c:pt>
                <c:pt idx="165">
                  <c:v>6.4156002561079513</c:v>
                </c:pt>
                <c:pt idx="166">
                  <c:v>6.4253501323714701</c:v>
                </c:pt>
                <c:pt idx="167">
                  <c:v>6.431890422038923</c:v>
                </c:pt>
                <c:pt idx="168">
                  <c:v>6.4479993338002268</c:v>
                </c:pt>
                <c:pt idx="169">
                  <c:v>6.4565380453105128</c:v>
                </c:pt>
                <c:pt idx="170">
                  <c:v>6.4522989686742003</c:v>
                </c:pt>
                <c:pt idx="171">
                  <c:v>6.5024411894580076</c:v>
                </c:pt>
                <c:pt idx="172">
                  <c:v>6.5025017476956704</c:v>
                </c:pt>
                <c:pt idx="173">
                  <c:v>7.1007565775546526</c:v>
                </c:pt>
                <c:pt idx="174">
                  <c:v>6.8559801809264513</c:v>
                </c:pt>
                <c:pt idx="175">
                  <c:v>6.7991159957622047</c:v>
                </c:pt>
                <c:pt idx="176">
                  <c:v>6.781130199176709</c:v>
                </c:pt>
                <c:pt idx="177">
                  <c:v>7.1028761158728067</c:v>
                </c:pt>
                <c:pt idx="178">
                  <c:v>6.1499316880298132</c:v>
                </c:pt>
                <c:pt idx="179">
                  <c:v>2.0049621325003733</c:v>
                </c:pt>
                <c:pt idx="180">
                  <c:v>0.39574808311857979</c:v>
                </c:pt>
                <c:pt idx="181">
                  <c:v>0.39211458885888356</c:v>
                </c:pt>
                <c:pt idx="182">
                  <c:v>0.37146422981627675</c:v>
                </c:pt>
                <c:pt idx="183">
                  <c:v>3.6395500834623791E-2</c:v>
                </c:pt>
                <c:pt idx="184">
                  <c:v>3.6274384359300575E-2</c:v>
                </c:pt>
                <c:pt idx="185">
                  <c:v>3.7485549112532657E-2</c:v>
                </c:pt>
                <c:pt idx="186">
                  <c:v>3.7667223825517467E-2</c:v>
                </c:pt>
                <c:pt idx="187">
                  <c:v>3.6395500834623791E-2</c:v>
                </c:pt>
                <c:pt idx="188">
                  <c:v>3.7606665587855866E-2</c:v>
                </c:pt>
                <c:pt idx="189">
                  <c:v>3.7182757924224638E-2</c:v>
                </c:pt>
                <c:pt idx="190">
                  <c:v>2.3012130311409387E-2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6.0558237661603639E-5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0.19360468580414683</c:v>
                </c:pt>
                <c:pt idx="305">
                  <c:v>0.40307562987563389</c:v>
                </c:pt>
                <c:pt idx="306">
                  <c:v>0.37679335473049785</c:v>
                </c:pt>
                <c:pt idx="307">
                  <c:v>0.37854954362268445</c:v>
                </c:pt>
                <c:pt idx="308">
                  <c:v>0.37721726239412917</c:v>
                </c:pt>
                <c:pt idx="309">
                  <c:v>0.37158534629159995</c:v>
                </c:pt>
                <c:pt idx="310">
                  <c:v>0.38654323099401605</c:v>
                </c:pt>
                <c:pt idx="311">
                  <c:v>0.40107720803280095</c:v>
                </c:pt>
                <c:pt idx="312">
                  <c:v>0.4162773256858634</c:v>
                </c:pt>
                <c:pt idx="313">
                  <c:v>0.41942635404426687</c:v>
                </c:pt>
                <c:pt idx="314">
                  <c:v>0.42463436248316477</c:v>
                </c:pt>
                <c:pt idx="315">
                  <c:v>0.4137944379417377</c:v>
                </c:pt>
                <c:pt idx="316">
                  <c:v>0.41966858699491327</c:v>
                </c:pt>
                <c:pt idx="317">
                  <c:v>0.4085258712651782</c:v>
                </c:pt>
                <c:pt idx="318">
                  <c:v>0.40028995094320008</c:v>
                </c:pt>
                <c:pt idx="319">
                  <c:v>0.4139155544170609</c:v>
                </c:pt>
                <c:pt idx="320">
                  <c:v>0.41930523756894361</c:v>
                </c:pt>
                <c:pt idx="321">
                  <c:v>0.39859432028867509</c:v>
                </c:pt>
                <c:pt idx="322">
                  <c:v>0.39562696664325658</c:v>
                </c:pt>
                <c:pt idx="323">
                  <c:v>0.41252271495084408</c:v>
                </c:pt>
                <c:pt idx="324">
                  <c:v>0.39932101914061446</c:v>
                </c:pt>
                <c:pt idx="325">
                  <c:v>0.40022939270553842</c:v>
                </c:pt>
                <c:pt idx="326">
                  <c:v>0.4214247758870997</c:v>
                </c:pt>
                <c:pt idx="327">
                  <c:v>0.42009249465854448</c:v>
                </c:pt>
                <c:pt idx="328">
                  <c:v>0.41930523756894361</c:v>
                </c:pt>
                <c:pt idx="329">
                  <c:v>0.41894188814297401</c:v>
                </c:pt>
                <c:pt idx="330">
                  <c:v>0.17713284516019065</c:v>
                </c:pt>
                <c:pt idx="331">
                  <c:v>3.9423412717703971E-2</c:v>
                </c:pt>
                <c:pt idx="332">
                  <c:v>3.8091131489148687E-2</c:v>
                </c:pt>
                <c:pt idx="333">
                  <c:v>3.8636155628103123E-2</c:v>
                </c:pt>
                <c:pt idx="334">
                  <c:v>3.8272806202133504E-2</c:v>
                </c:pt>
                <c:pt idx="335">
                  <c:v>3.8817830341087933E-2</c:v>
                </c:pt>
                <c:pt idx="336">
                  <c:v>3.8333364439795105E-2</c:v>
                </c:pt>
                <c:pt idx="337">
                  <c:v>0.16429449877593069</c:v>
                </c:pt>
                <c:pt idx="338">
                  <c:v>0.58172243097736454</c:v>
                </c:pt>
                <c:pt idx="339">
                  <c:v>3.8817830341087933E-2</c:v>
                </c:pt>
                <c:pt idx="340">
                  <c:v>0.19723818006384305</c:v>
                </c:pt>
                <c:pt idx="341">
                  <c:v>0.37364432637209449</c:v>
                </c:pt>
                <c:pt idx="342">
                  <c:v>3.9302296242380762E-2</c:v>
                </c:pt>
                <c:pt idx="343">
                  <c:v>3.936285448004237E-2</c:v>
                </c:pt>
                <c:pt idx="344">
                  <c:v>0.12057145118425285</c:v>
                </c:pt>
                <c:pt idx="345">
                  <c:v>0.52976346306370869</c:v>
                </c:pt>
                <c:pt idx="346">
                  <c:v>0.18082689765754847</c:v>
                </c:pt>
                <c:pt idx="347">
                  <c:v>3.8817830341087933E-2</c:v>
                </c:pt>
                <c:pt idx="348">
                  <c:v>3.9120621529395952E-2</c:v>
                </c:pt>
                <c:pt idx="349">
                  <c:v>3.7667223825517467E-2</c:v>
                </c:pt>
                <c:pt idx="350">
                  <c:v>3.8515039152779922E-2</c:v>
                </c:pt>
                <c:pt idx="351">
                  <c:v>0.33537152016996097</c:v>
                </c:pt>
                <c:pt idx="352">
                  <c:v>3.8454480915118307E-2</c:v>
                </c:pt>
                <c:pt idx="353">
                  <c:v>3.8878388578749541E-2</c:v>
                </c:pt>
                <c:pt idx="354">
                  <c:v>0.14818600755794412</c:v>
                </c:pt>
                <c:pt idx="355">
                  <c:v>3.9544529193027179E-2</c:v>
                </c:pt>
                <c:pt idx="356">
                  <c:v>3.8575597390441523E-2</c:v>
                </c:pt>
                <c:pt idx="357">
                  <c:v>3.8757272103426332E-2</c:v>
                </c:pt>
                <c:pt idx="358">
                  <c:v>3.99684368566584E-2</c:v>
                </c:pt>
                <c:pt idx="359">
                  <c:v>3.8393922677456706E-2</c:v>
                </c:pt>
                <c:pt idx="360">
                  <c:v>3.8515039152779922E-2</c:v>
                </c:pt>
                <c:pt idx="361">
                  <c:v>3.8333364439795105E-2</c:v>
                </c:pt>
                <c:pt idx="362">
                  <c:v>3.9847320381335198E-2</c:v>
                </c:pt>
                <c:pt idx="363">
                  <c:v>3.8757272103426332E-2</c:v>
                </c:pt>
                <c:pt idx="364">
                  <c:v>3.9181179767057553E-2</c:v>
                </c:pt>
                <c:pt idx="365">
                  <c:v>3.9544529193027179E-2</c:v>
                </c:pt>
                <c:pt idx="366">
                  <c:v>3.8636155628103123E-2</c:v>
                </c:pt>
                <c:pt idx="367">
                  <c:v>3.8636155628103123E-2</c:v>
                </c:pt>
                <c:pt idx="368">
                  <c:v>3.8696713865764724E-2</c:v>
                </c:pt>
                <c:pt idx="369">
                  <c:v>3.8454480915118307E-2</c:v>
                </c:pt>
                <c:pt idx="370">
                  <c:v>3.8272806202133504E-2</c:v>
                </c:pt>
                <c:pt idx="371">
                  <c:v>3.8817830341087933E-2</c:v>
                </c:pt>
                <c:pt idx="372">
                  <c:v>3.8878388578749541E-2</c:v>
                </c:pt>
                <c:pt idx="373">
                  <c:v>3.8999505054072743E-2</c:v>
                </c:pt>
                <c:pt idx="374">
                  <c:v>3.8878388578749541E-2</c:v>
                </c:pt>
                <c:pt idx="375">
                  <c:v>3.9544529193027179E-2</c:v>
                </c:pt>
                <c:pt idx="376">
                  <c:v>3.9786762143673597E-2</c:v>
                </c:pt>
                <c:pt idx="377">
                  <c:v>3.8878388578749541E-2</c:v>
                </c:pt>
                <c:pt idx="378">
                  <c:v>3.9241738004719161E-2</c:v>
                </c:pt>
                <c:pt idx="379">
                  <c:v>3.8757272103426332E-2</c:v>
                </c:pt>
                <c:pt idx="380">
                  <c:v>3.8575597390441523E-2</c:v>
                </c:pt>
                <c:pt idx="381">
                  <c:v>4.0028995094320008E-2</c:v>
                </c:pt>
                <c:pt idx="382">
                  <c:v>3.99684368566584E-2</c:v>
                </c:pt>
                <c:pt idx="383">
                  <c:v>7.4971098225065314E-2</c:v>
                </c:pt>
                <c:pt idx="384">
                  <c:v>3.8878388578749541E-2</c:v>
                </c:pt>
                <c:pt idx="385">
                  <c:v>3.8575597390441523E-2</c:v>
                </c:pt>
                <c:pt idx="386">
                  <c:v>3.8696713865764724E-2</c:v>
                </c:pt>
                <c:pt idx="387">
                  <c:v>3.9120621529395952E-2</c:v>
                </c:pt>
                <c:pt idx="388">
                  <c:v>3.960508743068878E-2</c:v>
                </c:pt>
                <c:pt idx="389">
                  <c:v>3.8151689726810295E-2</c:v>
                </c:pt>
                <c:pt idx="390">
                  <c:v>4.0574019233274437E-2</c:v>
                </c:pt>
                <c:pt idx="391">
                  <c:v>3.99684368566584E-2</c:v>
                </c:pt>
                <c:pt idx="392">
                  <c:v>3.8212247964471903E-2</c:v>
                </c:pt>
                <c:pt idx="393">
                  <c:v>3.960508743068878E-2</c:v>
                </c:pt>
                <c:pt idx="394">
                  <c:v>3.936285448004237E-2</c:v>
                </c:pt>
                <c:pt idx="395">
                  <c:v>3.8938946816411142E-2</c:v>
                </c:pt>
                <c:pt idx="396">
                  <c:v>3.8696713865764724E-2</c:v>
                </c:pt>
                <c:pt idx="397">
                  <c:v>3.9544529193027179E-2</c:v>
                </c:pt>
                <c:pt idx="398">
                  <c:v>3.936285448004237E-2</c:v>
                </c:pt>
                <c:pt idx="399">
                  <c:v>3.8938946816411142E-2</c:v>
                </c:pt>
                <c:pt idx="400">
                  <c:v>3.9544529193027179E-2</c:v>
                </c:pt>
                <c:pt idx="401">
                  <c:v>0.26149047022280453</c:v>
                </c:pt>
                <c:pt idx="402">
                  <c:v>0.42318096477928618</c:v>
                </c:pt>
                <c:pt idx="403">
                  <c:v>0.4036812122522499</c:v>
                </c:pt>
                <c:pt idx="404">
                  <c:v>0.6445213234324475</c:v>
                </c:pt>
                <c:pt idx="405">
                  <c:v>1.8062099964949903</c:v>
                </c:pt>
                <c:pt idx="406">
                  <c:v>2.0244618850274096</c:v>
                </c:pt>
                <c:pt idx="407">
                  <c:v>3.1234727821101926</c:v>
                </c:pt>
                <c:pt idx="408">
                  <c:v>5.7893073827549637</c:v>
                </c:pt>
                <c:pt idx="409">
                  <c:v>5.944881495307623</c:v>
                </c:pt>
                <c:pt idx="410">
                  <c:v>6.7308063036799153</c:v>
                </c:pt>
                <c:pt idx="411">
                  <c:v>7.9341590442536409</c:v>
                </c:pt>
                <c:pt idx="412">
                  <c:v>7.4907516280953805</c:v>
                </c:pt>
                <c:pt idx="413">
                  <c:v>6.165434596871183</c:v>
                </c:pt>
                <c:pt idx="414">
                  <c:v>6.4750083077973022</c:v>
                </c:pt>
                <c:pt idx="415">
                  <c:v>6.4622305196507037</c:v>
                </c:pt>
                <c:pt idx="416">
                  <c:v>6.4085759210825222</c:v>
                </c:pt>
                <c:pt idx="417">
                  <c:v>6.4156612348889297</c:v>
                </c:pt>
                <c:pt idx="418">
                  <c:v>6.6241026889201704</c:v>
                </c:pt>
                <c:pt idx="419">
                  <c:v>6.932828584519025</c:v>
                </c:pt>
                <c:pt idx="420">
                  <c:v>6.0786546423021059</c:v>
                </c:pt>
                <c:pt idx="421">
                  <c:v>4.1262566395486866</c:v>
                </c:pt>
                <c:pt idx="422">
                  <c:v>1.7700567286110129</c:v>
                </c:pt>
                <c:pt idx="423">
                  <c:v>1.1917861171803599</c:v>
                </c:pt>
                <c:pt idx="424">
                  <c:v>3.9907878618996799E-2</c:v>
                </c:pt>
                <c:pt idx="425">
                  <c:v>1.0579524119482155</c:v>
                </c:pt>
                <c:pt idx="426">
                  <c:v>1.6506964421799919</c:v>
                </c:pt>
                <c:pt idx="427">
                  <c:v>2.6628668264560353</c:v>
                </c:pt>
                <c:pt idx="428">
                  <c:v>6.4004611172358672</c:v>
                </c:pt>
                <c:pt idx="429">
                  <c:v>8.4730062429665889</c:v>
                </c:pt>
                <c:pt idx="430">
                  <c:v>8.9381540664453674</c:v>
                </c:pt>
                <c:pt idx="431">
                  <c:v>8.4482984820006575</c:v>
                </c:pt>
                <c:pt idx="432">
                  <c:v>7.3837452221473248</c:v>
                </c:pt>
                <c:pt idx="433">
                  <c:v>7.3693323615838642</c:v>
                </c:pt>
                <c:pt idx="434">
                  <c:v>5.773804473913593</c:v>
                </c:pt>
                <c:pt idx="435">
                  <c:v>5.9910268724057651</c:v>
                </c:pt>
                <c:pt idx="436">
                  <c:v>6.1107505082627549</c:v>
                </c:pt>
                <c:pt idx="437">
                  <c:v>6.0860427472968226</c:v>
                </c:pt>
                <c:pt idx="438">
                  <c:v>6.107783154617338</c:v>
                </c:pt>
                <c:pt idx="439">
                  <c:v>6.0572771638642431</c:v>
                </c:pt>
                <c:pt idx="440">
                  <c:v>5.9579616540992122</c:v>
                </c:pt>
                <c:pt idx="441">
                  <c:v>5.8502285492992208</c:v>
                </c:pt>
                <c:pt idx="442">
                  <c:v>5.8836566964884254</c:v>
                </c:pt>
                <c:pt idx="443">
                  <c:v>5.8978273241012404</c:v>
                </c:pt>
                <c:pt idx="444">
                  <c:v>5.8890463796403081</c:v>
                </c:pt>
                <c:pt idx="445">
                  <c:v>5.8072931793404612</c:v>
                </c:pt>
                <c:pt idx="446">
                  <c:v>5.8562847936086975</c:v>
                </c:pt>
                <c:pt idx="447">
                  <c:v>5.9035807772224089</c:v>
                </c:pt>
                <c:pt idx="448">
                  <c:v>5.8724538430643456</c:v>
                </c:pt>
                <c:pt idx="449">
                  <c:v>5.9061242232041957</c:v>
                </c:pt>
                <c:pt idx="450">
                  <c:v>5.9427013987518054</c:v>
                </c:pt>
                <c:pt idx="451">
                  <c:v>5.9114533481184175</c:v>
                </c:pt>
                <c:pt idx="452">
                  <c:v>5.8617350349982411</c:v>
                </c:pt>
                <c:pt idx="453">
                  <c:v>5.8318794032877541</c:v>
                </c:pt>
                <c:pt idx="454">
                  <c:v>5.9795208072500605</c:v>
                </c:pt>
                <c:pt idx="455">
                  <c:v>6.0143417939054826</c:v>
                </c:pt>
                <c:pt idx="456">
                  <c:v>6.0402607196246487</c:v>
                </c:pt>
                <c:pt idx="457">
                  <c:v>5.8465950550395229</c:v>
                </c:pt>
                <c:pt idx="458">
                  <c:v>5.7894280786869698</c:v>
                </c:pt>
                <c:pt idx="459">
                  <c:v>5.9000683994380365</c:v>
                </c:pt>
                <c:pt idx="460">
                  <c:v>5.9115139063560802</c:v>
                </c:pt>
                <c:pt idx="461">
                  <c:v>5.8858372135875596</c:v>
                </c:pt>
                <c:pt idx="462">
                  <c:v>5.8558608859450665</c:v>
                </c:pt>
                <c:pt idx="463">
                  <c:v>5.816921518585338</c:v>
                </c:pt>
                <c:pt idx="464">
                  <c:v>5.866276902822861</c:v>
                </c:pt>
                <c:pt idx="465">
                  <c:v>5.7996624208517806</c:v>
                </c:pt>
                <c:pt idx="466">
                  <c:v>5.8158924490884081</c:v>
                </c:pt>
                <c:pt idx="467">
                  <c:v>5.7552736531891426</c:v>
                </c:pt>
                <c:pt idx="468">
                  <c:v>5.8022668456145476</c:v>
                </c:pt>
                <c:pt idx="469">
                  <c:v>5.8541042765095606</c:v>
                </c:pt>
                <c:pt idx="470">
                  <c:v>5.8317587073557471</c:v>
                </c:pt>
                <c:pt idx="471">
                  <c:v>5.9752817306137489</c:v>
                </c:pt>
                <c:pt idx="472">
                  <c:v>6.0121007185686866</c:v>
                </c:pt>
                <c:pt idx="473">
                  <c:v>5.9252606263052634</c:v>
                </c:pt>
                <c:pt idx="474">
                  <c:v>5.9090911563062987</c:v>
                </c:pt>
                <c:pt idx="475">
                  <c:v>5.8900157319862103</c:v>
                </c:pt>
                <c:pt idx="476">
                  <c:v>5.9215060155702437</c:v>
                </c:pt>
                <c:pt idx="477">
                  <c:v>5.9286518876143139</c:v>
                </c:pt>
                <c:pt idx="478">
                  <c:v>5.9478488489530408</c:v>
                </c:pt>
                <c:pt idx="479">
                  <c:v>5.8432643519681351</c:v>
                </c:pt>
                <c:pt idx="480">
                  <c:v>5.8951026239497857</c:v>
                </c:pt>
                <c:pt idx="481">
                  <c:v>5.8360579216864039</c:v>
                </c:pt>
                <c:pt idx="482">
                  <c:v>5.9176302883599021</c:v>
                </c:pt>
                <c:pt idx="483">
                  <c:v>6.0270590238144202</c:v>
                </c:pt>
                <c:pt idx="484">
                  <c:v>6.0682991836619715</c:v>
                </c:pt>
                <c:pt idx="485">
                  <c:v>6.061213869855564</c:v>
                </c:pt>
                <c:pt idx="486">
                  <c:v>5.9388256715414629</c:v>
                </c:pt>
                <c:pt idx="487">
                  <c:v>5.90999995041454</c:v>
                </c:pt>
                <c:pt idx="488">
                  <c:v>5.9428225152271281</c:v>
                </c:pt>
                <c:pt idx="489">
                  <c:v>6.0079831789510152</c:v>
                </c:pt>
                <c:pt idx="490">
                  <c:v>5.9718299110670374</c:v>
                </c:pt>
                <c:pt idx="491">
                  <c:v>5.9146629347144826</c:v>
                </c:pt>
                <c:pt idx="492">
                  <c:v>6.112748930105588</c:v>
                </c:pt>
                <c:pt idx="493">
                  <c:v>5.6904763388912265</c:v>
                </c:pt>
                <c:pt idx="494">
                  <c:v>5.3343939014409969</c:v>
                </c:pt>
                <c:pt idx="495">
                  <c:v>5.2811632105364472</c:v>
                </c:pt>
                <c:pt idx="496">
                  <c:v>5.3303970577553317</c:v>
                </c:pt>
                <c:pt idx="497">
                  <c:v>5.3643096708458282</c:v>
                </c:pt>
                <c:pt idx="498">
                  <c:v>5.2970900270414498</c:v>
                </c:pt>
                <c:pt idx="499">
                  <c:v>5.3660048809570382</c:v>
                </c:pt>
                <c:pt idx="500">
                  <c:v>5.3521980233135089</c:v>
                </c:pt>
                <c:pt idx="501">
                  <c:v>5.3181033149667085</c:v>
                </c:pt>
                <c:pt idx="502">
                  <c:v>5.2321715962682109</c:v>
                </c:pt>
                <c:pt idx="503">
                  <c:v>5.2776508327520739</c:v>
                </c:pt>
                <c:pt idx="504">
                  <c:v>5.256697261977842</c:v>
                </c:pt>
                <c:pt idx="505">
                  <c:v>5.2777113909897357</c:v>
                </c:pt>
                <c:pt idx="506">
                  <c:v>5.2625108527933566</c:v>
                </c:pt>
                <c:pt idx="507">
                  <c:v>5.242102726701396</c:v>
                </c:pt>
                <c:pt idx="508">
                  <c:v>5.2465234780506931</c:v>
                </c:pt>
                <c:pt idx="509">
                  <c:v>5.2735324520477684</c:v>
                </c:pt>
                <c:pt idx="510">
                  <c:v>5.3388752110279567</c:v>
                </c:pt>
                <c:pt idx="511">
                  <c:v>5.3138646588737135</c:v>
                </c:pt>
                <c:pt idx="512">
                  <c:v>5.2466445945260167</c:v>
                </c:pt>
                <c:pt idx="513">
                  <c:v>5.2855835413424277</c:v>
                </c:pt>
                <c:pt idx="514">
                  <c:v>5.2574239608297821</c:v>
                </c:pt>
                <c:pt idx="515">
                  <c:v>5.8456871020179166</c:v>
                </c:pt>
                <c:pt idx="516">
                  <c:v>5.1603495264015482</c:v>
                </c:pt>
                <c:pt idx="517">
                  <c:v>5.2513685576069387</c:v>
                </c:pt>
                <c:pt idx="518">
                  <c:v>5.2446465932265012</c:v>
                </c:pt>
                <c:pt idx="519">
                  <c:v>5.2350783916759669</c:v>
                </c:pt>
                <c:pt idx="520">
                  <c:v>5.2507625546870047</c:v>
                </c:pt>
                <c:pt idx="521">
                  <c:v>5.170947217992329</c:v>
                </c:pt>
                <c:pt idx="522">
                  <c:v>5.1199567613379413</c:v>
                </c:pt>
                <c:pt idx="523">
                  <c:v>5.2029219674776561</c:v>
                </c:pt>
                <c:pt idx="524">
                  <c:v>5.123954025566924</c:v>
                </c:pt>
                <c:pt idx="525">
                  <c:v>5.1396991673589412</c:v>
                </c:pt>
                <c:pt idx="526">
                  <c:v>5.1728245233598384</c:v>
                </c:pt>
                <c:pt idx="527">
                  <c:v>5.2129140766918205</c:v>
                </c:pt>
                <c:pt idx="528">
                  <c:v>5.1959577701465713</c:v>
                </c:pt>
                <c:pt idx="529">
                  <c:v>5.1650730689391535</c:v>
                </c:pt>
                <c:pt idx="530">
                  <c:v>5.1543542608730499</c:v>
                </c:pt>
                <c:pt idx="531">
                  <c:v>5.166889816069002</c:v>
                </c:pt>
                <c:pt idx="532">
                  <c:v>5.2301126161877161</c:v>
                </c:pt>
                <c:pt idx="533">
                  <c:v>5.2590594537899618</c:v>
                </c:pt>
                <c:pt idx="534">
                  <c:v>5.2507024169926613</c:v>
                </c:pt>
                <c:pt idx="535">
                  <c:v>5.2294464755734387</c:v>
                </c:pt>
                <c:pt idx="536">
                  <c:v>5.2487039951498282</c:v>
                </c:pt>
                <c:pt idx="537">
                  <c:v>5.3046598067491493</c:v>
                </c:pt>
                <c:pt idx="538">
                  <c:v>5.3121690282191887</c:v>
                </c:pt>
                <c:pt idx="539">
                  <c:v>5.2983617500323437</c:v>
                </c:pt>
                <c:pt idx="540">
                  <c:v>5.3147730324386373</c:v>
                </c:pt>
                <c:pt idx="541">
                  <c:v>5.723480578416801</c:v>
                </c:pt>
                <c:pt idx="542">
                  <c:v>3.9447636012768617</c:v>
                </c:pt>
                <c:pt idx="543">
                  <c:v>1.2792322123637154</c:v>
                </c:pt>
                <c:pt idx="544">
                  <c:v>1.0223441682031928</c:v>
                </c:pt>
                <c:pt idx="545">
                  <c:v>3.4942103130745299E-2</c:v>
                </c:pt>
                <c:pt idx="546">
                  <c:v>3.5789918458007754E-2</c:v>
                </c:pt>
                <c:pt idx="547">
                  <c:v>3.4881544893083698E-2</c:v>
                </c:pt>
                <c:pt idx="548">
                  <c:v>3.3609821902190022E-2</c:v>
                </c:pt>
                <c:pt idx="549">
                  <c:v>3.5366010794376533E-2</c:v>
                </c:pt>
                <c:pt idx="550">
                  <c:v>3.4942103130745299E-2</c:v>
                </c:pt>
                <c:pt idx="551">
                  <c:v>3.4881544893083698E-2</c:v>
                </c:pt>
                <c:pt idx="552">
                  <c:v>3.4336520754129268E-2</c:v>
                </c:pt>
                <c:pt idx="553">
                  <c:v>3.2338098911296347E-2</c:v>
                </c:pt>
                <c:pt idx="554">
                  <c:v>3.3246472476220403E-2</c:v>
                </c:pt>
                <c:pt idx="555">
                  <c:v>3.3428147189205212E-2</c:v>
                </c:pt>
                <c:pt idx="556">
                  <c:v>3.3428147189205212E-2</c:v>
                </c:pt>
                <c:pt idx="557">
                  <c:v>3.2883123050250769E-2</c:v>
                </c:pt>
                <c:pt idx="558">
                  <c:v>3.4215404278806059E-2</c:v>
                </c:pt>
                <c:pt idx="559">
                  <c:v>3.3246472476220403E-2</c:v>
                </c:pt>
                <c:pt idx="560">
                  <c:v>3.3185914238558795E-2</c:v>
                </c:pt>
                <c:pt idx="561">
                  <c:v>3.3609821902190022E-2</c:v>
                </c:pt>
                <c:pt idx="562">
                  <c:v>3.3912613090498041E-2</c:v>
                </c:pt>
                <c:pt idx="563">
                  <c:v>3.2822564812589175E-2</c:v>
                </c:pt>
                <c:pt idx="564">
                  <c:v>3.3488705426866813E-2</c:v>
                </c:pt>
                <c:pt idx="565">
                  <c:v>3.4215404278806059E-2</c:v>
                </c:pt>
                <c:pt idx="566">
                  <c:v>3.3307030713882003E-2</c:v>
                </c:pt>
                <c:pt idx="567">
                  <c:v>3.3973171328159649E-2</c:v>
                </c:pt>
                <c:pt idx="568">
                  <c:v>3.3609821902190022E-2</c:v>
                </c:pt>
                <c:pt idx="569">
                  <c:v>3.3912613090498041E-2</c:v>
                </c:pt>
                <c:pt idx="570">
                  <c:v>3.385205485283644E-2</c:v>
                </c:pt>
                <c:pt idx="571">
                  <c:v>3.3428147189205212E-2</c:v>
                </c:pt>
                <c:pt idx="572">
                  <c:v>3.385205485283644E-2</c:v>
                </c:pt>
                <c:pt idx="573">
                  <c:v>3.4033729565821243E-2</c:v>
                </c:pt>
                <c:pt idx="574">
                  <c:v>3.4397078991790869E-2</c:v>
                </c:pt>
                <c:pt idx="575">
                  <c:v>3.3428147189205212E-2</c:v>
                </c:pt>
                <c:pt idx="576">
                  <c:v>3.2277540673634746E-2</c:v>
                </c:pt>
                <c:pt idx="577">
                  <c:v>3.3246472476220403E-2</c:v>
                </c:pt>
                <c:pt idx="578">
                  <c:v>3.4033729565821243E-2</c:v>
                </c:pt>
                <c:pt idx="579">
                  <c:v>3.3064797763235586E-2</c:v>
                </c:pt>
                <c:pt idx="580">
                  <c:v>3.1974749485326727E-2</c:v>
                </c:pt>
                <c:pt idx="581">
                  <c:v>3.3670380139851623E-2</c:v>
                </c:pt>
                <c:pt idx="582">
                  <c:v>3.3730938377513231E-2</c:v>
                </c:pt>
                <c:pt idx="583">
                  <c:v>3.3912613090498041E-2</c:v>
                </c:pt>
                <c:pt idx="584">
                  <c:v>3.2883123050250769E-2</c:v>
                </c:pt>
                <c:pt idx="585">
                  <c:v>3.3367588951543611E-2</c:v>
                </c:pt>
                <c:pt idx="586">
                  <c:v>3.463931194243728E-2</c:v>
                </c:pt>
                <c:pt idx="587">
                  <c:v>3.3428147189205212E-2</c:v>
                </c:pt>
                <c:pt idx="588">
                  <c:v>3.3488705426866813E-2</c:v>
                </c:pt>
                <c:pt idx="589">
                  <c:v>3.3125356000897187E-2</c:v>
                </c:pt>
                <c:pt idx="590">
                  <c:v>3.427596251646766E-2</c:v>
                </c:pt>
                <c:pt idx="591">
                  <c:v>3.3064797763235586E-2</c:v>
                </c:pt>
                <c:pt idx="592">
                  <c:v>3.463931194243728E-2</c:v>
                </c:pt>
                <c:pt idx="593">
                  <c:v>3.3428147189205212E-2</c:v>
                </c:pt>
                <c:pt idx="594">
                  <c:v>3.3488705426866813E-2</c:v>
                </c:pt>
                <c:pt idx="595">
                  <c:v>3.3549263664528414E-2</c:v>
                </c:pt>
                <c:pt idx="596">
                  <c:v>3.3428147189205212E-2</c:v>
                </c:pt>
                <c:pt idx="597">
                  <c:v>3.3670380139851623E-2</c:v>
                </c:pt>
                <c:pt idx="598">
                  <c:v>3.3488705426866813E-2</c:v>
                </c:pt>
                <c:pt idx="599">
                  <c:v>3.4033729565821243E-2</c:v>
                </c:pt>
                <c:pt idx="600">
                  <c:v>3.3185914238558795E-2</c:v>
                </c:pt>
                <c:pt idx="601">
                  <c:v>3.3246472476220403E-2</c:v>
                </c:pt>
                <c:pt idx="602">
                  <c:v>3.3428147189205212E-2</c:v>
                </c:pt>
                <c:pt idx="603">
                  <c:v>3.2762006574927567E-2</c:v>
                </c:pt>
                <c:pt idx="604">
                  <c:v>3.2398657148957948E-2</c:v>
                </c:pt>
                <c:pt idx="605">
                  <c:v>3.16114000593571E-2</c:v>
                </c:pt>
                <c:pt idx="606">
                  <c:v>3.2580331861942764E-2</c:v>
                </c:pt>
                <c:pt idx="607">
                  <c:v>3.2822564812589175E-2</c:v>
                </c:pt>
                <c:pt idx="608">
                  <c:v>3.3307030713882003E-2</c:v>
                </c:pt>
                <c:pt idx="609">
                  <c:v>3.3185914238558795E-2</c:v>
                </c:pt>
                <c:pt idx="610">
                  <c:v>3.3246472476220403E-2</c:v>
                </c:pt>
                <c:pt idx="611">
                  <c:v>3.2640890099604365E-2</c:v>
                </c:pt>
                <c:pt idx="612">
                  <c:v>3.4397078991790869E-2</c:v>
                </c:pt>
                <c:pt idx="613">
                  <c:v>3.3670380139851623E-2</c:v>
                </c:pt>
                <c:pt idx="614">
                  <c:v>3.1914191247665119E-2</c:v>
                </c:pt>
                <c:pt idx="615">
                  <c:v>3.3125356000897187E-2</c:v>
                </c:pt>
                <c:pt idx="616">
                  <c:v>3.2701448337265966E-2</c:v>
                </c:pt>
                <c:pt idx="617">
                  <c:v>3.3730938377513231E-2</c:v>
                </c:pt>
                <c:pt idx="618">
                  <c:v>3.4336520754129268E-2</c:v>
                </c:pt>
                <c:pt idx="619">
                  <c:v>3.3609821902190022E-2</c:v>
                </c:pt>
                <c:pt idx="620">
                  <c:v>3.3730938377513231E-2</c:v>
                </c:pt>
                <c:pt idx="621">
                  <c:v>3.3730938377513231E-2</c:v>
                </c:pt>
                <c:pt idx="622">
                  <c:v>3.4578753704775679E-2</c:v>
                </c:pt>
                <c:pt idx="623">
                  <c:v>3.4820986655422097E-2</c:v>
                </c:pt>
                <c:pt idx="624">
                  <c:v>3.5063219606068514E-2</c:v>
                </c:pt>
                <c:pt idx="625">
                  <c:v>3.5063219606068514E-2</c:v>
                </c:pt>
                <c:pt idx="626">
                  <c:v>3.427596251646766E-2</c:v>
                </c:pt>
                <c:pt idx="627">
                  <c:v>3.3973171328159649E-2</c:v>
                </c:pt>
                <c:pt idx="628">
                  <c:v>3.1671958297018708E-2</c:v>
                </c:pt>
                <c:pt idx="629">
                  <c:v>3.4033729565821243E-2</c:v>
                </c:pt>
                <c:pt idx="630">
                  <c:v>3.2943681287912384E-2</c:v>
                </c:pt>
                <c:pt idx="631">
                  <c:v>3.1732516534680309E-2</c:v>
                </c:pt>
                <c:pt idx="632">
                  <c:v>3.2640890099604365E-2</c:v>
                </c:pt>
                <c:pt idx="633">
                  <c:v>3.385205485283644E-2</c:v>
                </c:pt>
                <c:pt idx="634">
                  <c:v>3.3307030713882003E-2</c:v>
                </c:pt>
                <c:pt idx="635">
                  <c:v>3.4215404278806059E-2</c:v>
                </c:pt>
                <c:pt idx="636">
                  <c:v>3.4336520754129268E-2</c:v>
                </c:pt>
                <c:pt idx="637">
                  <c:v>3.3428147189205212E-2</c:v>
                </c:pt>
                <c:pt idx="638">
                  <c:v>3.385205485283644E-2</c:v>
                </c:pt>
                <c:pt idx="639">
                  <c:v>1.4715651751769686E-2</c:v>
                </c:pt>
                <c:pt idx="640">
                  <c:v>0</c:v>
                </c:pt>
                <c:pt idx="641">
                  <c:v>1.5260675890724119E-2</c:v>
                </c:pt>
                <c:pt idx="642">
                  <c:v>3.5366010794376533E-2</c:v>
                </c:pt>
                <c:pt idx="643">
                  <c:v>3.4881544893083698E-2</c:v>
                </c:pt>
                <c:pt idx="644">
                  <c:v>3.5123777843730115E-2</c:v>
                </c:pt>
                <c:pt idx="645">
                  <c:v>3.5063219606068514E-2</c:v>
                </c:pt>
                <c:pt idx="646">
                  <c:v>0.18234085359908855</c:v>
                </c:pt>
                <c:pt idx="647">
                  <c:v>0.38696713865764726</c:v>
                </c:pt>
                <c:pt idx="648">
                  <c:v>0.42390766363122551</c:v>
                </c:pt>
                <c:pt idx="649">
                  <c:v>0.31514506879098542</c:v>
                </c:pt>
                <c:pt idx="650">
                  <c:v>0.37812563595905319</c:v>
                </c:pt>
                <c:pt idx="651">
                  <c:v>0.42675390080132086</c:v>
                </c:pt>
                <c:pt idx="652">
                  <c:v>0.62108528545740693</c:v>
                </c:pt>
                <c:pt idx="653">
                  <c:v>1.1607802994976184</c:v>
                </c:pt>
                <c:pt idx="654">
                  <c:v>1.0164094609123555</c:v>
                </c:pt>
                <c:pt idx="655">
                  <c:v>1.3259831718384734</c:v>
                </c:pt>
                <c:pt idx="656">
                  <c:v>1.1736792041195401</c:v>
                </c:pt>
                <c:pt idx="657">
                  <c:v>1.1761015336260046</c:v>
                </c:pt>
                <c:pt idx="658">
                  <c:v>1.1791294455090846</c:v>
                </c:pt>
                <c:pt idx="659">
                  <c:v>1.6053988804091126</c:v>
                </c:pt>
                <c:pt idx="660">
                  <c:v>1.8569577996554141</c:v>
                </c:pt>
                <c:pt idx="661">
                  <c:v>1.8307966409856016</c:v>
                </c:pt>
                <c:pt idx="662">
                  <c:v>2.0727268004437076</c:v>
                </c:pt>
                <c:pt idx="663">
                  <c:v>2.4407997689509346</c:v>
                </c:pt>
                <c:pt idx="664">
                  <c:v>2.5063843403384518</c:v>
                </c:pt>
                <c:pt idx="665">
                  <c:v>2.4948782751827472</c:v>
                </c:pt>
                <c:pt idx="666">
                  <c:v>2.4726534019609381</c:v>
                </c:pt>
                <c:pt idx="667">
                  <c:v>2.4809498805205776</c:v>
                </c:pt>
                <c:pt idx="668">
                  <c:v>2.4781036433504826</c:v>
                </c:pt>
                <c:pt idx="669">
                  <c:v>4.4384343546942544</c:v>
                </c:pt>
                <c:pt idx="670">
                  <c:v>6.7507905221082458</c:v>
                </c:pt>
                <c:pt idx="671">
                  <c:v>6.8268516686112184</c:v>
                </c:pt>
                <c:pt idx="672">
                  <c:v>7.2945429380717828</c:v>
                </c:pt>
                <c:pt idx="673">
                  <c:v>6.9839397371054197</c:v>
                </c:pt>
                <c:pt idx="674">
                  <c:v>6.1235888546470152</c:v>
                </c:pt>
                <c:pt idx="675">
                  <c:v>6.2774067783074878</c:v>
                </c:pt>
                <c:pt idx="676">
                  <c:v>6.1180174967821488</c:v>
                </c:pt>
                <c:pt idx="677">
                  <c:v>5.4906947128455954</c:v>
                </c:pt>
                <c:pt idx="678">
                  <c:v>5.0549777723270406</c:v>
                </c:pt>
                <c:pt idx="679">
                  <c:v>5.0828345616513788</c:v>
                </c:pt>
                <c:pt idx="680">
                  <c:v>5.0680587722052639</c:v>
                </c:pt>
                <c:pt idx="681">
                  <c:v>5.1151121023250132</c:v>
                </c:pt>
                <c:pt idx="682">
                  <c:v>5.1196539701496331</c:v>
                </c:pt>
                <c:pt idx="683">
                  <c:v>5.1464211317393795</c:v>
                </c:pt>
                <c:pt idx="684">
                  <c:v>5.1198356448626177</c:v>
                </c:pt>
                <c:pt idx="685">
                  <c:v>5.1350357625156811</c:v>
                </c:pt>
                <c:pt idx="686">
                  <c:v>5.1269213792123436</c:v>
                </c:pt>
                <c:pt idx="687">
                  <c:v>5.1026371053667221</c:v>
                </c:pt>
                <c:pt idx="688">
                  <c:v>5.0892537348435081</c:v>
                </c:pt>
                <c:pt idx="689">
                  <c:v>5.0481346914712795</c:v>
                </c:pt>
                <c:pt idx="690">
                  <c:v>5.0878608953772915</c:v>
                </c:pt>
                <c:pt idx="691">
                  <c:v>5.0931900202915124</c:v>
                </c:pt>
                <c:pt idx="692">
                  <c:v>5.0647882068282204</c:v>
                </c:pt>
                <c:pt idx="693">
                  <c:v>5.0616391784698171</c:v>
                </c:pt>
                <c:pt idx="694">
                  <c:v>5.0689061669892101</c:v>
                </c:pt>
                <c:pt idx="695">
                  <c:v>5.0768998543605415</c:v>
                </c:pt>
                <c:pt idx="696">
                  <c:v>5.0669683033840389</c:v>
                </c:pt>
                <c:pt idx="697">
                  <c:v>5.0334190397195098</c:v>
                </c:pt>
                <c:pt idx="698">
                  <c:v>5.0359624857012975</c:v>
                </c:pt>
                <c:pt idx="699">
                  <c:v>5.0683611428502555</c:v>
                </c:pt>
                <c:pt idx="700">
                  <c:v>5.0619419696581245</c:v>
                </c:pt>
                <c:pt idx="701">
                  <c:v>5.0445011972115834</c:v>
                </c:pt>
                <c:pt idx="702">
                  <c:v>5.0765974837155508</c:v>
                </c:pt>
                <c:pt idx="703">
                  <c:v>5.0004757789749146</c:v>
                </c:pt>
                <c:pt idx="704">
                  <c:v>5.0094383981488315</c:v>
                </c:pt>
                <c:pt idx="705">
                  <c:v>5.0675133275229927</c:v>
                </c:pt>
                <c:pt idx="706">
                  <c:v>5.0816233968981459</c:v>
                </c:pt>
                <c:pt idx="707">
                  <c:v>5.062305739627412</c:v>
                </c:pt>
                <c:pt idx="708">
                  <c:v>5.1154148935133215</c:v>
                </c:pt>
                <c:pt idx="709">
                  <c:v>5.1155360099886442</c:v>
                </c:pt>
                <c:pt idx="710">
                  <c:v>5.0784142308453992</c:v>
                </c:pt>
                <c:pt idx="711">
                  <c:v>5.1058471125061047</c:v>
                </c:pt>
                <c:pt idx="712">
                  <c:v>5.0976717504217888</c:v>
                </c:pt>
                <c:pt idx="713">
                  <c:v>5.0996701722646218</c:v>
                </c:pt>
                <c:pt idx="714">
                  <c:v>5.0873162917816543</c:v>
                </c:pt>
                <c:pt idx="715">
                  <c:v>5.0799887450246004</c:v>
                </c:pt>
                <c:pt idx="716">
                  <c:v>5.0632136926490192</c:v>
                </c:pt>
                <c:pt idx="717">
                  <c:v>5.0253046564161723</c:v>
                </c:pt>
                <c:pt idx="718">
                  <c:v>5.0526769798392168</c:v>
                </c:pt>
                <c:pt idx="719">
                  <c:v>5.0677559810169557</c:v>
                </c:pt>
                <c:pt idx="720">
                  <c:v>5.0956123497979773</c:v>
                </c:pt>
                <c:pt idx="721">
                  <c:v>5.0833194480959882</c:v>
                </c:pt>
                <c:pt idx="722">
                  <c:v>5.0951278838966845</c:v>
                </c:pt>
                <c:pt idx="723">
                  <c:v>5.1142642869977513</c:v>
                </c:pt>
                <c:pt idx="724">
                  <c:v>5.0523136304132477</c:v>
                </c:pt>
                <c:pt idx="725">
                  <c:v>5.0971263057395175</c:v>
                </c:pt>
                <c:pt idx="726">
                  <c:v>5.0950673256590227</c:v>
                </c:pt>
                <c:pt idx="727">
                  <c:v>5.1128108892938728</c:v>
                </c:pt>
                <c:pt idx="728">
                  <c:v>5.1071184149536819</c:v>
                </c:pt>
                <c:pt idx="729">
                  <c:v>5.0960362574616083</c:v>
                </c:pt>
                <c:pt idx="730">
                  <c:v>5.0716312876839815</c:v>
                </c:pt>
                <c:pt idx="731">
                  <c:v>5.0195512032950029</c:v>
                </c:pt>
                <c:pt idx="732">
                  <c:v>5.0136774747851449</c:v>
                </c:pt>
                <c:pt idx="733">
                  <c:v>5.0035642490956569</c:v>
                </c:pt>
                <c:pt idx="734">
                  <c:v>5.0374768621861543</c:v>
                </c:pt>
                <c:pt idx="735">
                  <c:v>5.0402625411185884</c:v>
                </c:pt>
                <c:pt idx="736">
                  <c:v>5.052192513937924</c:v>
                </c:pt>
                <c:pt idx="737">
                  <c:v>5.0846517293245439</c:v>
                </c:pt>
                <c:pt idx="738">
                  <c:v>5.0932505785291742</c:v>
                </c:pt>
                <c:pt idx="739">
                  <c:v>5.0781715773514353</c:v>
                </c:pt>
                <c:pt idx="740">
                  <c:v>5.1073000896666665</c:v>
                </c:pt>
                <c:pt idx="741">
                  <c:v>5.1226818820327136</c:v>
                </c:pt>
                <c:pt idx="742">
                  <c:v>5.1060283666757726</c:v>
                </c:pt>
                <c:pt idx="743">
                  <c:v>5.101425940613491</c:v>
                </c:pt>
                <c:pt idx="744">
                  <c:v>5.0887087107045543</c:v>
                </c:pt>
                <c:pt idx="745">
                  <c:v>5.046923947261365</c:v>
                </c:pt>
                <c:pt idx="746">
                  <c:v>5.0801699991942675</c:v>
                </c:pt>
                <c:pt idx="747">
                  <c:v>5.0718735206346279</c:v>
                </c:pt>
                <c:pt idx="748">
                  <c:v>5.0678165392546175</c:v>
                </c:pt>
                <c:pt idx="749">
                  <c:v>5.1011231494251819</c:v>
                </c:pt>
                <c:pt idx="750">
                  <c:v>5.1346118548520501</c:v>
                </c:pt>
                <c:pt idx="751">
                  <c:v>5.1658603260287546</c:v>
                </c:pt>
                <c:pt idx="752">
                  <c:v>5.2006813126841767</c:v>
                </c:pt>
                <c:pt idx="753">
                  <c:v>5.2258735395514035</c:v>
                </c:pt>
                <c:pt idx="754">
                  <c:v>5.2160025468125619</c:v>
                </c:pt>
                <c:pt idx="755">
                  <c:v>5.2271452625422974</c:v>
                </c:pt>
                <c:pt idx="756">
                  <c:v>5.2348361587253205</c:v>
                </c:pt>
                <c:pt idx="757">
                  <c:v>5.1659208842664164</c:v>
                </c:pt>
                <c:pt idx="758">
                  <c:v>5.1467235023843703</c:v>
                </c:pt>
                <c:pt idx="759">
                  <c:v>5.1345517171577049</c:v>
                </c:pt>
                <c:pt idx="760">
                  <c:v>5.0537064698794643</c:v>
                </c:pt>
                <c:pt idx="761">
                  <c:v>5.0596411771703016</c:v>
                </c:pt>
                <c:pt idx="762">
                  <c:v>5.0759313431012725</c:v>
                </c:pt>
                <c:pt idx="763">
                  <c:v>5.0753253401813394</c:v>
                </c:pt>
                <c:pt idx="764">
                  <c:v>5.0939167191434516</c:v>
                </c:pt>
                <c:pt idx="765">
                  <c:v>5.1052411095861725</c:v>
                </c:pt>
                <c:pt idx="766">
                  <c:v>5.1505390919003684</c:v>
                </c:pt>
                <c:pt idx="767">
                  <c:v>5.1165053623345473</c:v>
                </c:pt>
                <c:pt idx="768">
                  <c:v>5.0651519767975071</c:v>
                </c:pt>
                <c:pt idx="769">
                  <c:v>5.0534032581478385</c:v>
                </c:pt>
                <c:pt idx="770">
                  <c:v>5.0607308049048934</c:v>
                </c:pt>
                <c:pt idx="771">
                  <c:v>4.9016447351111774</c:v>
                </c:pt>
                <c:pt idx="772">
                  <c:v>4.8039033189820328</c:v>
                </c:pt>
                <c:pt idx="773">
                  <c:v>4.8367864420322828</c:v>
                </c:pt>
                <c:pt idx="774">
                  <c:v>4.8705178009531132</c:v>
                </c:pt>
                <c:pt idx="775">
                  <c:v>4.8614942029982178</c:v>
                </c:pt>
                <c:pt idx="776">
                  <c:v>4.8690038450115729</c:v>
                </c:pt>
                <c:pt idx="777">
                  <c:v>4.8556200539450414</c:v>
                </c:pt>
                <c:pt idx="778">
                  <c:v>4.8723345480829616</c:v>
                </c:pt>
                <c:pt idx="779">
                  <c:v>4.8930454653632305</c:v>
                </c:pt>
                <c:pt idx="780">
                  <c:v>4.874211853450471</c:v>
                </c:pt>
                <c:pt idx="781">
                  <c:v>4.8588296405411073</c:v>
                </c:pt>
                <c:pt idx="782">
                  <c:v>4.8584061534207921</c:v>
                </c:pt>
                <c:pt idx="783">
                  <c:v>4.8667026319804325</c:v>
                </c:pt>
                <c:pt idx="784">
                  <c:v>4.8597989928870087</c:v>
                </c:pt>
                <c:pt idx="785">
                  <c:v>4.8581033622324847</c:v>
                </c:pt>
                <c:pt idx="786">
                  <c:v>4.8633719289090438</c:v>
                </c:pt>
                <c:pt idx="787">
                  <c:v>4.8780270224231517</c:v>
                </c:pt>
                <c:pt idx="788">
                  <c:v>4.8597384346493477</c:v>
                </c:pt>
                <c:pt idx="789">
                  <c:v>4.8479295783053358</c:v>
                </c:pt>
                <c:pt idx="790">
                  <c:v>4.8604651335012869</c:v>
                </c:pt>
                <c:pt idx="791">
                  <c:v>4.8538037273585104</c:v>
                </c:pt>
                <c:pt idx="792">
                  <c:v>4.8520475384663238</c:v>
                </c:pt>
                <c:pt idx="793">
                  <c:v>4.8703966844777895</c:v>
                </c:pt>
                <c:pt idx="794">
                  <c:v>4.8849306615165746</c:v>
                </c:pt>
                <c:pt idx="795">
                  <c:v>4.8967395178605875</c:v>
                </c:pt>
                <c:pt idx="796">
                  <c:v>5.1714312633503052</c:v>
                </c:pt>
                <c:pt idx="797">
                  <c:v>5.1284954728482273</c:v>
                </c:pt>
                <c:pt idx="798">
                  <c:v>5.1247408621132085</c:v>
                </c:pt>
                <c:pt idx="799">
                  <c:v>5.0658181174117844</c:v>
                </c:pt>
                <c:pt idx="800">
                  <c:v>5.2177587357047486</c:v>
                </c:pt>
                <c:pt idx="801">
                  <c:v>5.4946309982936006</c:v>
                </c:pt>
                <c:pt idx="802">
                  <c:v>4.7713229871200893</c:v>
                </c:pt>
                <c:pt idx="803">
                  <c:v>1.1256565216538885</c:v>
                </c:pt>
                <c:pt idx="804">
                  <c:v>1.110153612812518</c:v>
                </c:pt>
                <c:pt idx="805">
                  <c:v>1.1085185403956546</c:v>
                </c:pt>
                <c:pt idx="806">
                  <c:v>1.1429156193874455</c:v>
                </c:pt>
                <c:pt idx="807">
                  <c:v>1.1018571342528782</c:v>
                </c:pt>
                <c:pt idx="808">
                  <c:v>1.0591635767014476</c:v>
                </c:pt>
                <c:pt idx="809">
                  <c:v>0.74002166422479654</c:v>
                </c:pt>
                <c:pt idx="810">
                  <c:v>0.22788064832061453</c:v>
                </c:pt>
                <c:pt idx="811">
                  <c:v>3.9544529193027179E-2</c:v>
                </c:pt>
                <c:pt idx="812">
                  <c:v>3.9483970955365572E-2</c:v>
                </c:pt>
                <c:pt idx="813">
                  <c:v>4.0150111569643217E-2</c:v>
                </c:pt>
                <c:pt idx="814">
                  <c:v>3.9665645668350388E-2</c:v>
                </c:pt>
                <c:pt idx="815">
                  <c:v>3.9060063291734344E-2</c:v>
                </c:pt>
                <c:pt idx="816">
                  <c:v>3.9060063291734344E-2</c:v>
                </c:pt>
                <c:pt idx="817">
                  <c:v>3.9423412717703971E-2</c:v>
                </c:pt>
                <c:pt idx="818">
                  <c:v>3.9847320381335198E-2</c:v>
                </c:pt>
                <c:pt idx="819">
                  <c:v>3.9907878618996799E-2</c:v>
                </c:pt>
                <c:pt idx="820">
                  <c:v>3.9544529193027179E-2</c:v>
                </c:pt>
                <c:pt idx="821">
                  <c:v>3.8757272103426332E-2</c:v>
                </c:pt>
                <c:pt idx="822">
                  <c:v>3.8515039152779922E-2</c:v>
                </c:pt>
                <c:pt idx="823">
                  <c:v>3.8817830341087933E-2</c:v>
                </c:pt>
                <c:pt idx="824">
                  <c:v>3.8999505054072743E-2</c:v>
                </c:pt>
                <c:pt idx="825">
                  <c:v>3.8091131489148687E-2</c:v>
                </c:pt>
                <c:pt idx="826">
                  <c:v>3.7727782063179068E-2</c:v>
                </c:pt>
                <c:pt idx="827">
                  <c:v>3.8938946816411142E-2</c:v>
                </c:pt>
                <c:pt idx="828">
                  <c:v>3.9302296242380762E-2</c:v>
                </c:pt>
                <c:pt idx="829">
                  <c:v>3.8938946816411142E-2</c:v>
                </c:pt>
                <c:pt idx="830">
                  <c:v>3.7970015013825485E-2</c:v>
                </c:pt>
                <c:pt idx="831">
                  <c:v>3.8272806202133504E-2</c:v>
                </c:pt>
                <c:pt idx="832">
                  <c:v>3.8333364439795105E-2</c:v>
                </c:pt>
                <c:pt idx="833">
                  <c:v>3.7606665587855866E-2</c:v>
                </c:pt>
                <c:pt idx="834">
                  <c:v>3.9120621529395952E-2</c:v>
                </c:pt>
                <c:pt idx="835">
                  <c:v>3.8999505054072743E-2</c:v>
                </c:pt>
                <c:pt idx="836">
                  <c:v>3.8393922677456706E-2</c:v>
                </c:pt>
                <c:pt idx="837">
                  <c:v>3.8515039152779922E-2</c:v>
                </c:pt>
                <c:pt idx="838">
                  <c:v>3.7909456776163884E-2</c:v>
                </c:pt>
                <c:pt idx="839">
                  <c:v>3.7364432637209448E-2</c:v>
                </c:pt>
                <c:pt idx="840">
                  <c:v>3.7061641448901429E-2</c:v>
                </c:pt>
                <c:pt idx="841">
                  <c:v>3.7727782063179068E-2</c:v>
                </c:pt>
                <c:pt idx="842">
                  <c:v>3.7485549112532657E-2</c:v>
                </c:pt>
                <c:pt idx="843">
                  <c:v>3.7727782063179068E-2</c:v>
                </c:pt>
                <c:pt idx="844">
                  <c:v>3.7243316161886246E-2</c:v>
                </c:pt>
                <c:pt idx="845">
                  <c:v>3.7606665587855866E-2</c:v>
                </c:pt>
                <c:pt idx="846">
                  <c:v>3.8636155628103123E-2</c:v>
                </c:pt>
                <c:pt idx="847">
                  <c:v>3.4942103130745299E-2</c:v>
                </c:pt>
                <c:pt idx="848">
                  <c:v>1.8409704249127506E-2</c:v>
                </c:pt>
                <c:pt idx="849">
                  <c:v>1.8712495437435524E-2</c:v>
                </c:pt>
                <c:pt idx="850">
                  <c:v>1.8591378962112319E-2</c:v>
                </c:pt>
                <c:pt idx="851">
                  <c:v>1.8894170150420334E-2</c:v>
                </c:pt>
                <c:pt idx="852">
                  <c:v>1.8712495437435524E-2</c:v>
                </c:pt>
                <c:pt idx="853">
                  <c:v>1.847026248678911E-2</c:v>
                </c:pt>
                <c:pt idx="854">
                  <c:v>1.8773053675097129E-2</c:v>
                </c:pt>
                <c:pt idx="855">
                  <c:v>1.9257519576389961E-2</c:v>
                </c:pt>
                <c:pt idx="856">
                  <c:v>1.9257519576389961E-2</c:v>
                </c:pt>
                <c:pt idx="857">
                  <c:v>1.8712495437435524E-2</c:v>
                </c:pt>
                <c:pt idx="858">
                  <c:v>1.8228029536142696E-2</c:v>
                </c:pt>
                <c:pt idx="859">
                  <c:v>1.8833611912758733E-2</c:v>
                </c:pt>
                <c:pt idx="860">
                  <c:v>1.9196961338728353E-2</c:v>
                </c:pt>
                <c:pt idx="861">
                  <c:v>1.9015286625743543E-2</c:v>
                </c:pt>
                <c:pt idx="862">
                  <c:v>1.9075844863405148E-2</c:v>
                </c:pt>
                <c:pt idx="863">
                  <c:v>1.8349146011465901E-2</c:v>
                </c:pt>
                <c:pt idx="864">
                  <c:v>1.8773053675097129E-2</c:v>
                </c:pt>
                <c:pt idx="865">
                  <c:v>1.8773053675097129E-2</c:v>
                </c:pt>
                <c:pt idx="866">
                  <c:v>1.8712495437435524E-2</c:v>
                </c:pt>
                <c:pt idx="867">
                  <c:v>1.8954728388081942E-2</c:v>
                </c:pt>
                <c:pt idx="868">
                  <c:v>1.9136403101066752E-2</c:v>
                </c:pt>
                <c:pt idx="869">
                  <c:v>1.8773053675097129E-2</c:v>
                </c:pt>
                <c:pt idx="870">
                  <c:v>1.8228029536142696E-2</c:v>
                </c:pt>
                <c:pt idx="871">
                  <c:v>1.8833611912758733E-2</c:v>
                </c:pt>
                <c:pt idx="872">
                  <c:v>1.847026248678911E-2</c:v>
                </c:pt>
                <c:pt idx="873">
                  <c:v>1.8894170150420334E-2</c:v>
                </c:pt>
                <c:pt idx="874">
                  <c:v>1.8954728388081942E-2</c:v>
                </c:pt>
                <c:pt idx="875">
                  <c:v>1.8106913060819487E-2</c:v>
                </c:pt>
                <c:pt idx="876">
                  <c:v>1.8106913060819487E-2</c:v>
                </c:pt>
                <c:pt idx="877">
                  <c:v>1.82885877738043E-2</c:v>
                </c:pt>
                <c:pt idx="878">
                  <c:v>1.8712495437435524E-2</c:v>
                </c:pt>
                <c:pt idx="879">
                  <c:v>1.8591378962112319E-2</c:v>
                </c:pt>
                <c:pt idx="880">
                  <c:v>1.8409704249127506E-2</c:v>
                </c:pt>
                <c:pt idx="881">
                  <c:v>1.8591378962112319E-2</c:v>
                </c:pt>
                <c:pt idx="882">
                  <c:v>1.8894170150420334E-2</c:v>
                </c:pt>
                <c:pt idx="883">
                  <c:v>1.847026248678911E-2</c:v>
                </c:pt>
                <c:pt idx="884">
                  <c:v>1.8409704249127506E-2</c:v>
                </c:pt>
                <c:pt idx="885">
                  <c:v>1.8773053675097129E-2</c:v>
                </c:pt>
                <c:pt idx="886">
                  <c:v>2.7493439898368052E-2</c:v>
                </c:pt>
                <c:pt idx="887">
                  <c:v>3.8696713865764724E-2</c:v>
                </c:pt>
                <c:pt idx="888">
                  <c:v>3.8151689726810295E-2</c:v>
                </c:pt>
                <c:pt idx="889">
                  <c:v>3.6274384359300575E-2</c:v>
                </c:pt>
                <c:pt idx="890">
                  <c:v>3.6274384359300575E-2</c:v>
                </c:pt>
                <c:pt idx="891">
                  <c:v>1.4594535276446477E-2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6.0558237661603639E-5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4.4813095869586693E-3</c:v>
                </c:pt>
                <c:pt idx="1055">
                  <c:v>0</c:v>
                </c:pt>
                <c:pt idx="1056">
                  <c:v>1.3625603473860819E-2</c:v>
                </c:pt>
                <c:pt idx="1057">
                  <c:v>1.9741985477682786E-2</c:v>
                </c:pt>
                <c:pt idx="1058">
                  <c:v>2.0650359042606842E-2</c:v>
                </c:pt>
                <c:pt idx="1059">
                  <c:v>2.0892591993253259E-2</c:v>
                </c:pt>
                <c:pt idx="1060">
                  <c:v>2.1013708468576461E-2</c:v>
                </c:pt>
                <c:pt idx="1061">
                  <c:v>2.0529242567283636E-2</c:v>
                </c:pt>
                <c:pt idx="1062">
                  <c:v>2.0710917280268446E-2</c:v>
                </c:pt>
                <c:pt idx="1063">
                  <c:v>2.0832033755591652E-2</c:v>
                </c:pt>
                <c:pt idx="1064">
                  <c:v>2.0892591993253259E-2</c:v>
                </c:pt>
                <c:pt idx="1065">
                  <c:v>3.1853633010003518E-2</c:v>
                </c:pt>
                <c:pt idx="1066">
                  <c:v>4.0816252183920855E-2</c:v>
                </c:pt>
                <c:pt idx="1067">
                  <c:v>4.1421834560536892E-2</c:v>
                </c:pt>
                <c:pt idx="1068">
                  <c:v>4.1300718085213683E-2</c:v>
                </c:pt>
                <c:pt idx="1069">
                  <c:v>4.0452902757951235E-2</c:v>
                </c:pt>
                <c:pt idx="1070">
                  <c:v>4.0876810421582456E-2</c:v>
                </c:pt>
                <c:pt idx="1071">
                  <c:v>4.0937368659244064E-2</c:v>
                </c:pt>
                <c:pt idx="1072">
                  <c:v>0.2081386628429317</c:v>
                </c:pt>
                <c:pt idx="1073">
                  <c:v>0.35468959798401256</c:v>
                </c:pt>
                <c:pt idx="1074">
                  <c:v>0.32556108566878117</c:v>
                </c:pt>
                <c:pt idx="1075">
                  <c:v>0.3540840156073965</c:v>
                </c:pt>
                <c:pt idx="1076">
                  <c:v>0.29879434462235238</c:v>
                </c:pt>
                <c:pt idx="1077">
                  <c:v>0.35759639339176946</c:v>
                </c:pt>
                <c:pt idx="1078">
                  <c:v>0.35668801982684545</c:v>
                </c:pt>
                <c:pt idx="1079">
                  <c:v>0.35959481523460241</c:v>
                </c:pt>
                <c:pt idx="1080">
                  <c:v>0.36516617309946997</c:v>
                </c:pt>
                <c:pt idx="1081">
                  <c:v>0.46260437749699018</c:v>
                </c:pt>
                <c:pt idx="1082">
                  <c:v>0.63271246708843487</c:v>
                </c:pt>
                <c:pt idx="1083">
                  <c:v>0.29558475802628742</c:v>
                </c:pt>
                <c:pt idx="1084">
                  <c:v>0.36571119723842443</c:v>
                </c:pt>
                <c:pt idx="1085">
                  <c:v>0.36371277539559138</c:v>
                </c:pt>
                <c:pt idx="1086">
                  <c:v>0.66268879473092868</c:v>
                </c:pt>
                <c:pt idx="1087">
                  <c:v>0.36613510490205559</c:v>
                </c:pt>
                <c:pt idx="1088">
                  <c:v>0.36734626965528777</c:v>
                </c:pt>
                <c:pt idx="1089">
                  <c:v>0.36607454666439398</c:v>
                </c:pt>
                <c:pt idx="1090">
                  <c:v>0.36837575969553499</c:v>
                </c:pt>
                <c:pt idx="1091">
                  <c:v>0.36740682789294926</c:v>
                </c:pt>
                <c:pt idx="1092">
                  <c:v>0.36613510490205559</c:v>
                </c:pt>
                <c:pt idx="1093">
                  <c:v>0.54223846002199905</c:v>
                </c:pt>
                <c:pt idx="1094">
                  <c:v>0.37739893710711397</c:v>
                </c:pt>
                <c:pt idx="1095">
                  <c:v>0.37485549112532657</c:v>
                </c:pt>
                <c:pt idx="1096">
                  <c:v>0.35487127269699736</c:v>
                </c:pt>
                <c:pt idx="1097">
                  <c:v>0.36583231371374758</c:v>
                </c:pt>
                <c:pt idx="1098">
                  <c:v>0.35559797154893658</c:v>
                </c:pt>
                <c:pt idx="1099">
                  <c:v>0.36086653822549608</c:v>
                </c:pt>
                <c:pt idx="1100">
                  <c:v>0.36692236199165645</c:v>
                </c:pt>
                <c:pt idx="1101">
                  <c:v>0.36122988765146569</c:v>
                </c:pt>
                <c:pt idx="1102">
                  <c:v>0.3591103493333096</c:v>
                </c:pt>
                <c:pt idx="1103">
                  <c:v>0.36177491179042015</c:v>
                </c:pt>
                <c:pt idx="1104">
                  <c:v>1.2920100005103137</c:v>
                </c:pt>
                <c:pt idx="1105">
                  <c:v>2.0248252344533793</c:v>
                </c:pt>
                <c:pt idx="1106">
                  <c:v>2.2571266341232907</c:v>
                </c:pt>
                <c:pt idx="1107">
                  <c:v>2.537147925070546</c:v>
                </c:pt>
                <c:pt idx="1108">
                  <c:v>2.9112767173439331</c:v>
                </c:pt>
                <c:pt idx="1109">
                  <c:v>2.9432514668292602</c:v>
                </c:pt>
                <c:pt idx="1110">
                  <c:v>2.9496100817837285</c:v>
                </c:pt>
                <c:pt idx="1111">
                  <c:v>2.9118217414828877</c:v>
                </c:pt>
                <c:pt idx="1112">
                  <c:v>2.8679170191782255</c:v>
                </c:pt>
                <c:pt idx="1113">
                  <c:v>2.8957132502649015</c:v>
                </c:pt>
                <c:pt idx="1114">
                  <c:v>2.8467216359966643</c:v>
                </c:pt>
                <c:pt idx="1115">
                  <c:v>2.8280091405592285</c:v>
                </c:pt>
                <c:pt idx="1116">
                  <c:v>2.8728222364288154</c:v>
                </c:pt>
                <c:pt idx="1117">
                  <c:v>2.8692493004067807</c:v>
                </c:pt>
                <c:pt idx="1118">
                  <c:v>2.8754867988859263</c:v>
                </c:pt>
                <c:pt idx="1119">
                  <c:v>2.8303103535903698</c:v>
                </c:pt>
                <c:pt idx="1120">
                  <c:v>2.8277669076085821</c:v>
                </c:pt>
                <c:pt idx="1121">
                  <c:v>2.8165636336411848</c:v>
                </c:pt>
                <c:pt idx="1122">
                  <c:v>2.8505368049693458</c:v>
                </c:pt>
                <c:pt idx="1123">
                  <c:v>2.9264162767593338</c:v>
                </c:pt>
                <c:pt idx="1124">
                  <c:v>2.9087332713621463</c:v>
                </c:pt>
                <c:pt idx="1125">
                  <c:v>2.935015546507282</c:v>
                </c:pt>
                <c:pt idx="1126">
                  <c:v>2.9542730660836725</c:v>
                </c:pt>
                <c:pt idx="1127">
                  <c:v>2.9761345898795111</c:v>
                </c:pt>
                <c:pt idx="1128">
                  <c:v>5.0983374704927495</c:v>
                </c:pt>
                <c:pt idx="1129">
                  <c:v>7.4712518755683446</c:v>
                </c:pt>
                <c:pt idx="1130">
                  <c:v>7.5955173792499542</c:v>
                </c:pt>
                <c:pt idx="1131">
                  <c:v>6.9304668132502227</c:v>
                </c:pt>
                <c:pt idx="1132">
                  <c:v>6.3848370919191737</c:v>
                </c:pt>
                <c:pt idx="1133">
                  <c:v>6.6776361710130274</c:v>
                </c:pt>
                <c:pt idx="1134">
                  <c:v>5.7831910007511418</c:v>
                </c:pt>
                <c:pt idx="1135">
                  <c:v>5.0986402616810569</c:v>
                </c:pt>
                <c:pt idx="1136">
                  <c:v>5.0437139401219824</c:v>
                </c:pt>
                <c:pt idx="1137">
                  <c:v>5.0338429473831408</c:v>
                </c:pt>
                <c:pt idx="1138">
                  <c:v>5.0225185569404216</c:v>
                </c:pt>
                <c:pt idx="1139">
                  <c:v>5.0224579987027598</c:v>
                </c:pt>
                <c:pt idx="1140">
                  <c:v>5.0143431948561048</c:v>
                </c:pt>
                <c:pt idx="1141">
                  <c:v>5.0346907627104036</c:v>
                </c:pt>
                <c:pt idx="1142">
                  <c:v>5.0456518037271536</c:v>
                </c:pt>
                <c:pt idx="1143">
                  <c:v>5.053584932860824</c:v>
                </c:pt>
                <c:pt idx="1144">
                  <c:v>5.0401410040999481</c:v>
                </c:pt>
                <c:pt idx="1145">
                  <c:v>5.0188850626807247</c:v>
                </c:pt>
                <c:pt idx="1146">
                  <c:v>5.0214890669001742</c:v>
                </c:pt>
                <c:pt idx="1147">
                  <c:v>5.0293616377961827</c:v>
                </c:pt>
                <c:pt idx="1148">
                  <c:v>5.2077662059472667</c:v>
                </c:pt>
                <c:pt idx="1149">
                  <c:v>5.0632141131923367</c:v>
                </c:pt>
                <c:pt idx="1150">
                  <c:v>5.0566128447439036</c:v>
                </c:pt>
                <c:pt idx="1151">
                  <c:v>5.056431170030919</c:v>
                </c:pt>
                <c:pt idx="1152">
                  <c:v>5.0197938567889659</c:v>
                </c:pt>
                <c:pt idx="1153">
                  <c:v>5.0405047740692348</c:v>
                </c:pt>
                <c:pt idx="1154">
                  <c:v>5.0287560554195663</c:v>
                </c:pt>
                <c:pt idx="1155">
                  <c:v>5.0695117493658257</c:v>
                </c:pt>
                <c:pt idx="1156">
                  <c:v>4.9835796101240097</c:v>
                </c:pt>
                <c:pt idx="1157">
                  <c:v>5.0237297216936527</c:v>
                </c:pt>
                <c:pt idx="1158">
                  <c:v>4.9995064266290123</c:v>
                </c:pt>
                <c:pt idx="1159">
                  <c:v>4.9856991484421664</c:v>
                </c:pt>
                <c:pt idx="1160">
                  <c:v>5.0348122997290439</c:v>
                </c:pt>
                <c:pt idx="1161">
                  <c:v>5.1139614958094421</c:v>
                </c:pt>
                <c:pt idx="1162">
                  <c:v>5.1773663911844583</c:v>
                </c:pt>
                <c:pt idx="1163">
                  <c:v>5.1495701600977828</c:v>
                </c:pt>
                <c:pt idx="1164">
                  <c:v>5.1662842336923864</c:v>
                </c:pt>
                <c:pt idx="1165">
                  <c:v>5.1400625167849112</c:v>
                </c:pt>
                <c:pt idx="1166">
                  <c:v>5.0936139279551442</c:v>
                </c:pt>
                <c:pt idx="1167">
                  <c:v>5.0399597499302802</c:v>
                </c:pt>
                <c:pt idx="1168">
                  <c:v>5.0896780630504574</c:v>
                </c:pt>
                <c:pt idx="1169">
                  <c:v>5.1062100413887572</c:v>
                </c:pt>
                <c:pt idx="1170">
                  <c:v>5.137942557923437</c:v>
                </c:pt>
                <c:pt idx="1171">
                  <c:v>5.1358839983862605</c:v>
                </c:pt>
                <c:pt idx="1172">
                  <c:v>5.0779899026384507</c:v>
                </c:pt>
                <c:pt idx="1173">
                  <c:v>5.0893748513188308</c:v>
                </c:pt>
                <c:pt idx="1174">
                  <c:v>5.1522347225548932</c:v>
                </c:pt>
                <c:pt idx="1175">
                  <c:v>5.176820946502187</c:v>
                </c:pt>
                <c:pt idx="1176">
                  <c:v>5.1430298704303299</c:v>
                </c:pt>
                <c:pt idx="1177">
                  <c:v>5.1228635567456982</c:v>
                </c:pt>
                <c:pt idx="1178">
                  <c:v>5.1206229019522196</c:v>
                </c:pt>
                <c:pt idx="1179">
                  <c:v>5.0948856509460372</c:v>
                </c:pt>
                <c:pt idx="1180">
                  <c:v>5.1283137981352427</c:v>
                </c:pt>
                <c:pt idx="1181">
                  <c:v>5.103424362456324</c:v>
                </c:pt>
                <c:pt idx="1182">
                  <c:v>5.1381852114174018</c:v>
                </c:pt>
                <c:pt idx="1183">
                  <c:v>5.1392752596953102</c:v>
                </c:pt>
                <c:pt idx="1184">
                  <c:v>5.1209256931405269</c:v>
                </c:pt>
                <c:pt idx="1185">
                  <c:v>5.1436960110446073</c:v>
                </c:pt>
                <c:pt idx="1186">
                  <c:v>5.0623053190840945</c:v>
                </c:pt>
                <c:pt idx="1187">
                  <c:v>5.1178977812574464</c:v>
                </c:pt>
                <c:pt idx="1188">
                  <c:v>5.1450888505108248</c:v>
                </c:pt>
                <c:pt idx="1189">
                  <c:v>5.1724611739338693</c:v>
                </c:pt>
                <c:pt idx="1190">
                  <c:v>4.9356784646769984</c:v>
                </c:pt>
                <c:pt idx="1191">
                  <c:v>5.124922536826193</c:v>
                </c:pt>
                <c:pt idx="1192">
                  <c:v>5.1736117804494395</c:v>
                </c:pt>
                <c:pt idx="1193">
                  <c:v>5.1275870992833026</c:v>
                </c:pt>
                <c:pt idx="1194">
                  <c:v>5.1415154939454721</c:v>
                </c:pt>
                <c:pt idx="1195">
                  <c:v>5.1960788866218941</c:v>
                </c:pt>
                <c:pt idx="1196">
                  <c:v>5.151084116039323</c:v>
                </c:pt>
                <c:pt idx="1197">
                  <c:v>5.129646499907115</c:v>
                </c:pt>
                <c:pt idx="1198">
                  <c:v>5.122500207319729</c:v>
                </c:pt>
                <c:pt idx="1199">
                  <c:v>5.0889509436552007</c:v>
                </c:pt>
                <c:pt idx="1200">
                  <c:v>5.1314022682559841</c:v>
                </c:pt>
                <c:pt idx="1201">
                  <c:v>5.0075005345436603</c:v>
                </c:pt>
                <c:pt idx="1202">
                  <c:v>4.8955279325640388</c:v>
                </c:pt>
                <c:pt idx="1203">
                  <c:v>5.072600219486568</c:v>
                </c:pt>
                <c:pt idx="1204">
                  <c:v>5.1082694420125696</c:v>
                </c:pt>
                <c:pt idx="1205">
                  <c:v>5.132250083583247</c:v>
                </c:pt>
                <c:pt idx="1206">
                  <c:v>5.0974900757088033</c:v>
                </c:pt>
                <c:pt idx="1207">
                  <c:v>5.0501335338574291</c:v>
                </c:pt>
                <c:pt idx="1208">
                  <c:v>5.0031399208887084</c:v>
                </c:pt>
                <c:pt idx="1209">
                  <c:v>4.9818839794694849</c:v>
                </c:pt>
                <c:pt idx="1210">
                  <c:v>4.9941773017147915</c:v>
                </c:pt>
                <c:pt idx="1211">
                  <c:v>5.0530399087218685</c:v>
                </c:pt>
                <c:pt idx="1212">
                  <c:v>5.0678766769489618</c:v>
                </c:pt>
                <c:pt idx="1213">
                  <c:v>5.0593985236763386</c:v>
                </c:pt>
                <c:pt idx="1214">
                  <c:v>5.0732663601008445</c:v>
                </c:pt>
                <c:pt idx="1215">
                  <c:v>5.0359019274636356</c:v>
                </c:pt>
                <c:pt idx="1216">
                  <c:v>5.0391720722973625</c:v>
                </c:pt>
                <c:pt idx="1217">
                  <c:v>5.0480741332336185</c:v>
                </c:pt>
                <c:pt idx="1218">
                  <c:v>5.0389298393467161</c:v>
                </c:pt>
                <c:pt idx="1219">
                  <c:v>5.0273026577156879</c:v>
                </c:pt>
                <c:pt idx="1220">
                  <c:v>5.0306333607870766</c:v>
                </c:pt>
                <c:pt idx="1221">
                  <c:v>5.0360234644822759</c:v>
                </c:pt>
                <c:pt idx="1222">
                  <c:v>5.0403226788129327</c:v>
                </c:pt>
                <c:pt idx="1223">
                  <c:v>5.0503753462647589</c:v>
                </c:pt>
                <c:pt idx="1224">
                  <c:v>5.0781715773514353</c:v>
                </c:pt>
                <c:pt idx="1225">
                  <c:v>5.1218340667054516</c:v>
                </c:pt>
                <c:pt idx="1226">
                  <c:v>5.0754464566566631</c:v>
                </c:pt>
                <c:pt idx="1227">
                  <c:v>5.0690272834645329</c:v>
                </c:pt>
                <c:pt idx="1228">
                  <c:v>5.0702990064554267</c:v>
                </c:pt>
                <c:pt idx="1229">
                  <c:v>5.0920394137759422</c:v>
                </c:pt>
                <c:pt idx="1230">
                  <c:v>5.0841668428799336</c:v>
                </c:pt>
                <c:pt idx="1231">
                  <c:v>5.0851357746825192</c:v>
                </c:pt>
                <c:pt idx="1232">
                  <c:v>5.1912338070656494</c:v>
                </c:pt>
                <c:pt idx="1233">
                  <c:v>5.095794024510961</c:v>
                </c:pt>
                <c:pt idx="1234">
                  <c:v>5.0984585869680723</c:v>
                </c:pt>
                <c:pt idx="1235">
                  <c:v>5.1448461970168609</c:v>
                </c:pt>
                <c:pt idx="1236">
                  <c:v>5.1139009375717812</c:v>
                </c:pt>
                <c:pt idx="1237">
                  <c:v>5.10100203294986</c:v>
                </c:pt>
                <c:pt idx="1238">
                  <c:v>5.1295855211261365</c:v>
                </c:pt>
                <c:pt idx="1239">
                  <c:v>5.1037877118822932</c:v>
                </c:pt>
                <c:pt idx="1240">
                  <c:v>5.1197750866249567</c:v>
                </c:pt>
                <c:pt idx="1241">
                  <c:v>5.119290620723663</c:v>
                </c:pt>
                <c:pt idx="1242">
                  <c:v>5.0580056842101211</c:v>
                </c:pt>
                <c:pt idx="1243">
                  <c:v>5.0619419696581245</c:v>
                </c:pt>
                <c:pt idx="1244">
                  <c:v>5.0963996068875774</c:v>
                </c:pt>
                <c:pt idx="1245">
                  <c:v>5.2680822106582239</c:v>
                </c:pt>
                <c:pt idx="1246">
                  <c:v>5.1113574915899935</c:v>
                </c:pt>
                <c:pt idx="1247">
                  <c:v>5.1141431705224276</c:v>
                </c:pt>
                <c:pt idx="1248">
                  <c:v>5.1430294498870124</c:v>
                </c:pt>
                <c:pt idx="1249">
                  <c:v>5.1126897728185492</c:v>
                </c:pt>
                <c:pt idx="1250">
                  <c:v>5.1157176847016297</c:v>
                </c:pt>
                <c:pt idx="1251">
                  <c:v>5.1232269061716682</c:v>
                </c:pt>
                <c:pt idx="1252">
                  <c:v>5.1454517793934764</c:v>
                </c:pt>
                <c:pt idx="1253">
                  <c:v>5.1607730135218626</c:v>
                </c:pt>
                <c:pt idx="1254">
                  <c:v>5.2740169179490612</c:v>
                </c:pt>
                <c:pt idx="1255">
                  <c:v>5.1747619664216922</c:v>
                </c:pt>
                <c:pt idx="1256">
                  <c:v>5.1850568668241657</c:v>
                </c:pt>
                <c:pt idx="1257">
                  <c:v>5.1966234902175321</c:v>
                </c:pt>
                <c:pt idx="1258">
                  <c:v>5.2107335595926854</c:v>
                </c:pt>
                <c:pt idx="1259">
                  <c:v>5.2170316163094919</c:v>
                </c:pt>
                <c:pt idx="1260">
                  <c:v>5.2235113477392838</c:v>
                </c:pt>
                <c:pt idx="1261">
                  <c:v>5.2321106174872307</c:v>
                </c:pt>
                <c:pt idx="1262">
                  <c:v>5.2424055178897042</c:v>
                </c:pt>
                <c:pt idx="1263">
                  <c:v>5.2416182608001032</c:v>
                </c:pt>
                <c:pt idx="1264">
                  <c:v>5.24979362288442</c:v>
                </c:pt>
                <c:pt idx="1265">
                  <c:v>5.2301121956443986</c:v>
                </c:pt>
                <c:pt idx="1266">
                  <c:v>5.2493091569831263</c:v>
                </c:pt>
                <c:pt idx="1267">
                  <c:v>5.2387114653923463</c:v>
                </c:pt>
                <c:pt idx="1268">
                  <c:v>5.2487641328441716</c:v>
                </c:pt>
                <c:pt idx="1269">
                  <c:v>5.2328373163391708</c:v>
                </c:pt>
                <c:pt idx="1270">
                  <c:v>5.2509442293999902</c:v>
                </c:pt>
                <c:pt idx="1271">
                  <c:v>5.2503992052610355</c:v>
                </c:pt>
                <c:pt idx="1272">
                  <c:v>5.2351385293703112</c:v>
                </c:pt>
                <c:pt idx="1273">
                  <c:v>5.2021347103880551</c:v>
                </c:pt>
                <c:pt idx="1274">
                  <c:v>5.1905075287570268</c:v>
                </c:pt>
                <c:pt idx="1275">
                  <c:v>5.1883879904388701</c:v>
                </c:pt>
                <c:pt idx="1276">
                  <c:v>5.1883879904388701</c:v>
                </c:pt>
                <c:pt idx="1277">
                  <c:v>5.3342122267280123</c:v>
                </c:pt>
                <c:pt idx="1278">
                  <c:v>5.3123507029321742</c:v>
                </c:pt>
                <c:pt idx="1279">
                  <c:v>5.2213316717267828</c:v>
                </c:pt>
                <c:pt idx="1280">
                  <c:v>5.2223006035293693</c:v>
                </c:pt>
                <c:pt idx="1281">
                  <c:v>5.2127929602164977</c:v>
                </c:pt>
                <c:pt idx="1282">
                  <c:v>6.1293418872248679</c:v>
                </c:pt>
                <c:pt idx="1283">
                  <c:v>4.2197585584982029</c:v>
                </c:pt>
                <c:pt idx="1284">
                  <c:v>1.1539977768795191</c:v>
                </c:pt>
                <c:pt idx="1285">
                  <c:v>1.1449745994679401</c:v>
                </c:pt>
                <c:pt idx="1286">
                  <c:v>1.1360725385316843</c:v>
                </c:pt>
                <c:pt idx="1287">
                  <c:v>1.1125153840813207</c:v>
                </c:pt>
                <c:pt idx="1288">
                  <c:v>1.0912594426620976</c:v>
                </c:pt>
                <c:pt idx="1289">
                  <c:v>0.70090104269540066</c:v>
                </c:pt>
                <c:pt idx="1290">
                  <c:v>0.32653001747136684</c:v>
                </c:pt>
                <c:pt idx="1291">
                  <c:v>0.16241719340842095</c:v>
                </c:pt>
                <c:pt idx="1292">
                  <c:v>3.4094287803482851E-2</c:v>
                </c:pt>
                <c:pt idx="1293">
                  <c:v>3.4699870180098888E-2</c:v>
                </c:pt>
                <c:pt idx="1294">
                  <c:v>3.4881544893083698E-2</c:v>
                </c:pt>
                <c:pt idx="1295">
                  <c:v>3.4881544893083698E-2</c:v>
                </c:pt>
                <c:pt idx="1296">
                  <c:v>3.5244894319053317E-2</c:v>
                </c:pt>
                <c:pt idx="1297">
                  <c:v>3.4942103130745299E-2</c:v>
                </c:pt>
                <c:pt idx="1298">
                  <c:v>3.5002661368406914E-2</c:v>
                </c:pt>
                <c:pt idx="1299">
                  <c:v>3.6395500834623791E-2</c:v>
                </c:pt>
                <c:pt idx="1300">
                  <c:v>2.8946837602246544E-2</c:v>
                </c:pt>
                <c:pt idx="1301">
                  <c:v>3.4820986655422097E-2</c:v>
                </c:pt>
                <c:pt idx="1302">
                  <c:v>3.4094287803482851E-2</c:v>
                </c:pt>
                <c:pt idx="1303">
                  <c:v>3.5426569032038134E-2</c:v>
                </c:pt>
                <c:pt idx="1304">
                  <c:v>3.5305452556714918E-2</c:v>
                </c:pt>
                <c:pt idx="1305">
                  <c:v>3.5244894319053317E-2</c:v>
                </c:pt>
                <c:pt idx="1306">
                  <c:v>2.4481088118020366E-2</c:v>
                </c:pt>
                <c:pt idx="1307">
                  <c:v>1.9015286625743543E-2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6.0558237661603639E-5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2.3072688549070991E-2</c:v>
                </c:pt>
                <c:pt idx="1371">
                  <c:v>3.9423412717703971E-2</c:v>
                </c:pt>
                <c:pt idx="1372">
                  <c:v>3.9847320381335198E-2</c:v>
                </c:pt>
                <c:pt idx="1373">
                  <c:v>0.15151671062933231</c:v>
                </c:pt>
                <c:pt idx="1374">
                  <c:v>0.35838365048137039</c:v>
                </c:pt>
                <c:pt idx="1375">
                  <c:v>0.36062430527484973</c:v>
                </c:pt>
                <c:pt idx="1376">
                  <c:v>0.36498449838648511</c:v>
                </c:pt>
                <c:pt idx="1377">
                  <c:v>0.36801241026956538</c:v>
                </c:pt>
                <c:pt idx="1378">
                  <c:v>0.36819408498255018</c:v>
                </c:pt>
                <c:pt idx="1379">
                  <c:v>0.36813352674488847</c:v>
                </c:pt>
                <c:pt idx="1380">
                  <c:v>0.36086653822549608</c:v>
                </c:pt>
                <c:pt idx="1381">
                  <c:v>0.15805700029678552</c:v>
                </c:pt>
                <c:pt idx="1382">
                  <c:v>0.15024498763843863</c:v>
                </c:pt>
                <c:pt idx="1383">
                  <c:v>0.35632467040087584</c:v>
                </c:pt>
                <c:pt idx="1384">
                  <c:v>0.35826253400604718</c:v>
                </c:pt>
                <c:pt idx="1385">
                  <c:v>0.3591709075709712</c:v>
                </c:pt>
                <c:pt idx="1386">
                  <c:v>0.35317564204247237</c:v>
                </c:pt>
                <c:pt idx="1387">
                  <c:v>0.35826253400604718</c:v>
                </c:pt>
                <c:pt idx="1388">
                  <c:v>0.63107739467157153</c:v>
                </c:pt>
                <c:pt idx="1389">
                  <c:v>0.65033491424796142</c:v>
                </c:pt>
                <c:pt idx="1390">
                  <c:v>0.35856532519435519</c:v>
                </c:pt>
                <c:pt idx="1391">
                  <c:v>0.35499238917232057</c:v>
                </c:pt>
                <c:pt idx="1392">
                  <c:v>0.35305452556714928</c:v>
                </c:pt>
                <c:pt idx="1393">
                  <c:v>0.35390234089441175</c:v>
                </c:pt>
                <c:pt idx="1394">
                  <c:v>0.35644578687619899</c:v>
                </c:pt>
                <c:pt idx="1395">
                  <c:v>0.35977648994758732</c:v>
                </c:pt>
                <c:pt idx="1396">
                  <c:v>0.35638522863853744</c:v>
                </c:pt>
                <c:pt idx="1397">
                  <c:v>0.35747527691644637</c:v>
                </c:pt>
                <c:pt idx="1398">
                  <c:v>0.35892867462032468</c:v>
                </c:pt>
                <c:pt idx="1399">
                  <c:v>0.359352582283956</c:v>
                </c:pt>
                <c:pt idx="1400">
                  <c:v>0.37679335473049785</c:v>
                </c:pt>
                <c:pt idx="1401">
                  <c:v>1.0837502211920589</c:v>
                </c:pt>
                <c:pt idx="1402">
                  <c:v>2.2306626842651704</c:v>
                </c:pt>
                <c:pt idx="1403">
                  <c:v>2.739049089434332</c:v>
                </c:pt>
                <c:pt idx="1404">
                  <c:v>2.7910080573479887</c:v>
                </c:pt>
                <c:pt idx="1405">
                  <c:v>2.8109317175386561</c:v>
                </c:pt>
                <c:pt idx="1406">
                  <c:v>2.7271796748526587</c:v>
                </c:pt>
                <c:pt idx="1407">
                  <c:v>2.7331749403811574</c:v>
                </c:pt>
                <c:pt idx="1408">
                  <c:v>2.6439120980679536</c:v>
                </c:pt>
                <c:pt idx="1409">
                  <c:v>2.6999890261425983</c:v>
                </c:pt>
                <c:pt idx="1410">
                  <c:v>2.7191859874813264</c:v>
                </c:pt>
                <c:pt idx="1411">
                  <c:v>2.6864239809063992</c:v>
                </c:pt>
                <c:pt idx="1412">
                  <c:v>2.6175696852284731</c:v>
                </c:pt>
                <c:pt idx="1413">
                  <c:v>2.6126644679778832</c:v>
                </c:pt>
                <c:pt idx="1414">
                  <c:v>2.6126039097402214</c:v>
                </c:pt>
                <c:pt idx="1415">
                  <c:v>2.6503312712600833</c:v>
                </c:pt>
                <c:pt idx="1416">
                  <c:v>2.7254234859604716</c:v>
                </c:pt>
                <c:pt idx="1417">
                  <c:v>2.7454077043888012</c:v>
                </c:pt>
                <c:pt idx="1418">
                  <c:v>2.7712660718703059</c:v>
                </c:pt>
                <c:pt idx="1419">
                  <c:v>2.7320243338655867</c:v>
                </c:pt>
                <c:pt idx="1420">
                  <c:v>2.8912323612212596</c:v>
                </c:pt>
                <c:pt idx="1421">
                  <c:v>2.9025567516639796</c:v>
                </c:pt>
                <c:pt idx="1422">
                  <c:v>2.878454152531345</c:v>
                </c:pt>
                <c:pt idx="1423">
                  <c:v>2.743288166070645</c:v>
                </c:pt>
                <c:pt idx="1424">
                  <c:v>2.5487145484639124</c:v>
                </c:pt>
                <c:pt idx="1425">
                  <c:v>2.5568293523105674</c:v>
                </c:pt>
                <c:pt idx="1426">
                  <c:v>2.6136935374748131</c:v>
                </c:pt>
                <c:pt idx="1427">
                  <c:v>2.6493623394574977</c:v>
                </c:pt>
                <c:pt idx="1428">
                  <c:v>2.7018057732724468</c:v>
                </c:pt>
                <c:pt idx="1429">
                  <c:v>2.7014424238464767</c:v>
                </c:pt>
                <c:pt idx="1430">
                  <c:v>5.6167769636570561</c:v>
                </c:pt>
                <c:pt idx="1431">
                  <c:v>7.3373576120985389</c:v>
                </c:pt>
                <c:pt idx="1432">
                  <c:v>7.4813045430201699</c:v>
                </c:pt>
                <c:pt idx="1433">
                  <c:v>6.1104472965311309</c:v>
                </c:pt>
                <c:pt idx="1434">
                  <c:v>5.1189878295353557</c:v>
                </c:pt>
                <c:pt idx="1435">
                  <c:v>5.1208651349028651</c:v>
                </c:pt>
                <c:pt idx="1436">
                  <c:v>5.1931111124331588</c:v>
                </c:pt>
                <c:pt idx="1437">
                  <c:v>5.3817500227490536</c:v>
                </c:pt>
                <c:pt idx="1438">
                  <c:v>5.078959254984353</c:v>
                </c:pt>
                <c:pt idx="1439">
                  <c:v>4.9218106282524916</c:v>
                </c:pt>
                <c:pt idx="1440">
                  <c:v>4.901402502160531</c:v>
                </c:pt>
                <c:pt idx="1441">
                  <c:v>4.9511813735183692</c:v>
                </c:pt>
                <c:pt idx="1442">
                  <c:v>4.8618575524241869</c:v>
                </c:pt>
                <c:pt idx="1443">
                  <c:v>4.826128192203841</c:v>
                </c:pt>
                <c:pt idx="1444">
                  <c:v>4.8485952983762957</c:v>
                </c:pt>
                <c:pt idx="1445">
                  <c:v>4.8487164148516184</c:v>
                </c:pt>
                <c:pt idx="1446">
                  <c:v>4.8461124106321689</c:v>
                </c:pt>
                <c:pt idx="1447">
                  <c:v>4.831820666544032</c:v>
                </c:pt>
                <c:pt idx="1448">
                  <c:v>4.7982714028795037</c:v>
                </c:pt>
                <c:pt idx="1449">
                  <c:v>4.7397721452983941</c:v>
                </c:pt>
                <c:pt idx="1450">
                  <c:v>4.7562439859423504</c:v>
                </c:pt>
                <c:pt idx="1451">
                  <c:v>4.7859175223965353</c:v>
                </c:pt>
                <c:pt idx="1452">
                  <c:v>4.8045694595963093</c:v>
                </c:pt>
                <c:pt idx="1453">
                  <c:v>4.7888243178042931</c:v>
                </c:pt>
                <c:pt idx="1454">
                  <c:v>4.8249775856882708</c:v>
                </c:pt>
                <c:pt idx="1455">
                  <c:v>4.8514415355463916</c:v>
                </c:pt>
                <c:pt idx="1456">
                  <c:v>4.9066706482937734</c:v>
                </c:pt>
                <c:pt idx="1457">
                  <c:v>4.9611125039515551</c:v>
                </c:pt>
                <c:pt idx="1458">
                  <c:v>4.855377820994395</c:v>
                </c:pt>
                <c:pt idx="1459">
                  <c:v>4.8791772083954053</c:v>
                </c:pt>
                <c:pt idx="1460">
                  <c:v>4.9271393326233959</c:v>
                </c:pt>
                <c:pt idx="1461">
                  <c:v>4.9361625100349746</c:v>
                </c:pt>
                <c:pt idx="1462">
                  <c:v>4.9126659138222717</c:v>
                </c:pt>
                <c:pt idx="1463">
                  <c:v>4.8757253888486938</c:v>
                </c:pt>
                <c:pt idx="1464">
                  <c:v>4.893892860147175</c:v>
                </c:pt>
                <c:pt idx="1465">
                  <c:v>4.8839007509330097</c:v>
                </c:pt>
                <c:pt idx="1466">
                  <c:v>4.9100013513651612</c:v>
                </c:pt>
                <c:pt idx="1467">
                  <c:v>4.8972235632185628</c:v>
                </c:pt>
                <c:pt idx="1468">
                  <c:v>4.9475474587153565</c:v>
                </c:pt>
                <c:pt idx="1469">
                  <c:v>4.9744353162371082</c:v>
                </c:pt>
                <c:pt idx="1470">
                  <c:v>4.887352570479722</c:v>
                </c:pt>
                <c:pt idx="1471">
                  <c:v>4.8711229627864121</c:v>
                </c:pt>
                <c:pt idx="1472">
                  <c:v>4.8759676217993402</c:v>
                </c:pt>
                <c:pt idx="1473">
                  <c:v>4.8444773382153068</c:v>
                </c:pt>
                <c:pt idx="1474">
                  <c:v>4.8511993025957443</c:v>
                </c:pt>
                <c:pt idx="1475">
                  <c:v>4.9474263422400329</c:v>
                </c:pt>
                <c:pt idx="1476">
                  <c:v>4.9588718491580757</c:v>
                </c:pt>
                <c:pt idx="1477">
                  <c:v>4.9046722264509404</c:v>
                </c:pt>
                <c:pt idx="1478">
                  <c:v>4.9439745226933214</c:v>
                </c:pt>
                <c:pt idx="1479">
                  <c:v>4.9938745105264832</c:v>
                </c:pt>
                <c:pt idx="1480">
                  <c:v>5.0337823891454789</c:v>
                </c:pt>
                <c:pt idx="1481">
                  <c:v>5.0171292943318564</c:v>
                </c:pt>
                <c:pt idx="1482">
                  <c:v>5.0411099359025338</c:v>
                </c:pt>
                <c:pt idx="1483">
                  <c:v>5.0297249872221519</c:v>
                </c:pt>
                <c:pt idx="1484">
                  <c:v>4.9638376246463274</c:v>
                </c:pt>
                <c:pt idx="1485">
                  <c:v>5.0497697638881425</c:v>
                </c:pt>
                <c:pt idx="1486">
                  <c:v>5.0898593172201236</c:v>
                </c:pt>
                <c:pt idx="1487">
                  <c:v>4.8880187110939994</c:v>
                </c:pt>
                <c:pt idx="1488">
                  <c:v>4.982913890053049</c:v>
                </c:pt>
                <c:pt idx="1489">
                  <c:v>4.9024319922007784</c:v>
                </c:pt>
                <c:pt idx="1490">
                  <c:v>4.911696982019687</c:v>
                </c:pt>
                <c:pt idx="1491">
                  <c:v>4.8998275674380123</c:v>
                </c:pt>
                <c:pt idx="1492">
                  <c:v>4.8429028240361047</c:v>
                </c:pt>
                <c:pt idx="1493">
                  <c:v>4.8598591305813539</c:v>
                </c:pt>
                <c:pt idx="1494">
                  <c:v>4.8706389174284359</c:v>
                </c:pt>
                <c:pt idx="1495">
                  <c:v>4.8584057328774755</c:v>
                </c:pt>
                <c:pt idx="1496">
                  <c:v>5.0569766147131903</c:v>
                </c:pt>
                <c:pt idx="1497">
                  <c:v>5.2950306264176374</c:v>
                </c:pt>
                <c:pt idx="1498">
                  <c:v>4.9872131043837058</c:v>
                </c:pt>
                <c:pt idx="1499">
                  <c:v>4.9709834966903967</c:v>
                </c:pt>
                <c:pt idx="1500">
                  <c:v>4.8648249060696047</c:v>
                </c:pt>
                <c:pt idx="1501">
                  <c:v>4.8535005156268864</c:v>
                </c:pt>
                <c:pt idx="1502">
                  <c:v>4.9692878660358719</c:v>
                </c:pt>
                <c:pt idx="1503">
                  <c:v>4.914361965020114</c:v>
                </c:pt>
                <c:pt idx="1504">
                  <c:v>4.8808732595932476</c:v>
                </c:pt>
                <c:pt idx="1505">
                  <c:v>4.899343522080037</c:v>
                </c:pt>
                <c:pt idx="1506">
                  <c:v>4.8849907992109189</c:v>
                </c:pt>
                <c:pt idx="1507">
                  <c:v>4.882871260892764</c:v>
                </c:pt>
                <c:pt idx="1508">
                  <c:v>4.8218285573298667</c:v>
                </c:pt>
                <c:pt idx="1509">
                  <c:v>4.9483351363482742</c:v>
                </c:pt>
                <c:pt idx="1510">
                  <c:v>5.0870736382876913</c:v>
                </c:pt>
                <c:pt idx="1511">
                  <c:v>5.0428661247947195</c:v>
                </c:pt>
                <c:pt idx="1512">
                  <c:v>4.9383430271341089</c:v>
                </c:pt>
                <c:pt idx="1513">
                  <c:v>4.8926211371562811</c:v>
                </c:pt>
                <c:pt idx="1514">
                  <c:v>5.0921609507945824</c:v>
                </c:pt>
                <c:pt idx="1515">
                  <c:v>4.8399964491716654</c:v>
                </c:pt>
                <c:pt idx="1516">
                  <c:v>4.831820666544032</c:v>
                </c:pt>
                <c:pt idx="1517">
                  <c:v>4.8508359531697751</c:v>
                </c:pt>
                <c:pt idx="1518">
                  <c:v>4.8822656785161476</c:v>
                </c:pt>
                <c:pt idx="1519">
                  <c:v>4.9388270724920851</c:v>
                </c:pt>
                <c:pt idx="1520">
                  <c:v>4.9847306371828974</c:v>
                </c:pt>
                <c:pt idx="1521">
                  <c:v>5.0113152829730252</c:v>
                </c:pt>
                <c:pt idx="1522">
                  <c:v>4.8329712730596022</c:v>
                </c:pt>
                <c:pt idx="1523">
                  <c:v>4.8636742995540354</c:v>
                </c:pt>
                <c:pt idx="1524">
                  <c:v>4.9049144594015868</c:v>
                </c:pt>
                <c:pt idx="1525">
                  <c:v>4.9051566923522332</c:v>
                </c:pt>
                <c:pt idx="1526">
                  <c:v>4.9229002559870834</c:v>
                </c:pt>
                <c:pt idx="1527">
                  <c:v>5.0972474222148412</c:v>
                </c:pt>
                <c:pt idx="1528">
                  <c:v>4.9970235388848856</c:v>
                </c:pt>
                <c:pt idx="1529">
                  <c:v>4.8307911765037845</c:v>
                </c:pt>
                <c:pt idx="1530">
                  <c:v>5.0758098060826322</c:v>
                </c:pt>
                <c:pt idx="1531">
                  <c:v>4.9510598364997289</c:v>
                </c:pt>
                <c:pt idx="1532">
                  <c:v>4.865067139020252</c:v>
                </c:pt>
                <c:pt idx="1533">
                  <c:v>4.7621181349955251</c:v>
                </c:pt>
                <c:pt idx="1534">
                  <c:v>4.906428415343127</c:v>
                </c:pt>
                <c:pt idx="1535">
                  <c:v>4.8648253266129222</c:v>
                </c:pt>
                <c:pt idx="1536">
                  <c:v>4.8481713907126647</c:v>
                </c:pt>
                <c:pt idx="1537">
                  <c:v>4.8373314661712365</c:v>
                </c:pt>
                <c:pt idx="1538">
                  <c:v>4.8438111976010285</c:v>
                </c:pt>
                <c:pt idx="1539">
                  <c:v>4.8875342451927066</c:v>
                </c:pt>
                <c:pt idx="1540">
                  <c:v>4.8198906937246955</c:v>
                </c:pt>
                <c:pt idx="1541">
                  <c:v>4.8191034366350944</c:v>
                </c:pt>
                <c:pt idx="1542">
                  <c:v>4.8120181228286869</c:v>
                </c:pt>
                <c:pt idx="1543">
                  <c:v>4.8060834155378496</c:v>
                </c:pt>
                <c:pt idx="1544">
                  <c:v>4.8094141186092374</c:v>
                </c:pt>
                <c:pt idx="1545">
                  <c:v>4.81970901901171</c:v>
                </c:pt>
                <c:pt idx="1546">
                  <c:v>4.809535235084561</c:v>
                </c:pt>
                <c:pt idx="1547">
                  <c:v>4.8147432435234592</c:v>
                </c:pt>
                <c:pt idx="1548">
                  <c:v>4.8209201837649429</c:v>
                </c:pt>
                <c:pt idx="1549">
                  <c:v>4.8244931197869771</c:v>
                </c:pt>
                <c:pt idx="1550">
                  <c:v>4.8277027063830422</c:v>
                </c:pt>
                <c:pt idx="1551">
                  <c:v>4.8277027063830422</c:v>
                </c:pt>
                <c:pt idx="1552">
                  <c:v>4.8492013012962287</c:v>
                </c:pt>
                <c:pt idx="1553">
                  <c:v>4.8611312741155652</c:v>
                </c:pt>
                <c:pt idx="1554">
                  <c:v>4.8645830936622767</c:v>
                </c:pt>
                <c:pt idx="1555">
                  <c:v>4.8802071189789693</c:v>
                </c:pt>
                <c:pt idx="1556">
                  <c:v>4.8943171883541234</c:v>
                </c:pt>
                <c:pt idx="1557">
                  <c:v>4.9150886638720532</c:v>
                </c:pt>
                <c:pt idx="1558">
                  <c:v>4.9125447973469489</c:v>
                </c:pt>
                <c:pt idx="1559">
                  <c:v>4.8853545691802065</c:v>
                </c:pt>
                <c:pt idx="1560">
                  <c:v>4.8875952239736851</c:v>
                </c:pt>
                <c:pt idx="1561">
                  <c:v>4.9175109933785182</c:v>
                </c:pt>
                <c:pt idx="1562">
                  <c:v>4.9304094774571219</c:v>
                </c:pt>
                <c:pt idx="1563">
                  <c:v>4.9355569276583582</c:v>
                </c:pt>
                <c:pt idx="1564">
                  <c:v>4.9408254943349172</c:v>
                </c:pt>
                <c:pt idx="1565">
                  <c:v>4.9591746403463839</c:v>
                </c:pt>
                <c:pt idx="1566">
                  <c:v>4.9789166258240662</c:v>
                </c:pt>
                <c:pt idx="1567">
                  <c:v>4.992603208078906</c:v>
                </c:pt>
                <c:pt idx="1568">
                  <c:v>5.0299676407161158</c:v>
                </c:pt>
                <c:pt idx="1569">
                  <c:v>5.0799281867869386</c:v>
                </c:pt>
                <c:pt idx="1570">
                  <c:v>5.0848334040375285</c:v>
                </c:pt>
                <c:pt idx="1571">
                  <c:v>5.0996091934836425</c:v>
                </c:pt>
                <c:pt idx="1572">
                  <c:v>5.0865895929297151</c:v>
                </c:pt>
                <c:pt idx="1573">
                  <c:v>5.0659997921247699</c:v>
                </c:pt>
                <c:pt idx="1574">
                  <c:v>5.0724795235545619</c:v>
                </c:pt>
                <c:pt idx="1575">
                  <c:v>4.9651097681805378</c:v>
                </c:pt>
                <c:pt idx="1576">
                  <c:v>4.9186006211131099</c:v>
                </c:pt>
                <c:pt idx="1577">
                  <c:v>4.9321051081116467</c:v>
                </c:pt>
                <c:pt idx="1578">
                  <c:v>4.9319839916363231</c:v>
                </c:pt>
                <c:pt idx="1579">
                  <c:v>4.9476080169530183</c:v>
                </c:pt>
                <c:pt idx="1580">
                  <c:v>4.9308338056640713</c:v>
                </c:pt>
                <c:pt idx="1581">
                  <c:v>4.860041225837656</c:v>
                </c:pt>
                <c:pt idx="1582">
                  <c:v>4.8785114883244445</c:v>
                </c:pt>
                <c:pt idx="1583">
                  <c:v>5.0188249249863803</c:v>
                </c:pt>
                <c:pt idx="1584">
                  <c:v>4.9457912698231699</c:v>
                </c:pt>
                <c:pt idx="1585">
                  <c:v>4.9436111732673522</c:v>
                </c:pt>
                <c:pt idx="1586">
                  <c:v>4.9439745226933214</c:v>
                </c:pt>
                <c:pt idx="1587">
                  <c:v>4.9640798575969738</c:v>
                </c:pt>
                <c:pt idx="1588">
                  <c:v>4.9800672323396364</c:v>
                </c:pt>
                <c:pt idx="1589">
                  <c:v>4.9780082522591425</c:v>
                </c:pt>
                <c:pt idx="1590">
                  <c:v>4.9689850748475637</c:v>
                </c:pt>
                <c:pt idx="1591">
                  <c:v>4.9747986656630774</c:v>
                </c:pt>
                <c:pt idx="1592">
                  <c:v>4.9797648616946466</c:v>
                </c:pt>
                <c:pt idx="1593">
                  <c:v>4.9829740277473942</c:v>
                </c:pt>
                <c:pt idx="1594">
                  <c:v>4.993995627001806</c:v>
                </c:pt>
                <c:pt idx="1595">
                  <c:v>5.0041698314722725</c:v>
                </c:pt>
                <c:pt idx="1596">
                  <c:v>5.0102252346951159</c:v>
                </c:pt>
                <c:pt idx="1597">
                  <c:v>5.0066527192163983</c:v>
                </c:pt>
                <c:pt idx="1598">
                  <c:v>5.0138591494981286</c:v>
                </c:pt>
                <c:pt idx="1599">
                  <c:v>5.0065316027410756</c:v>
                </c:pt>
                <c:pt idx="1600">
                  <c:v>5.0223373027707536</c:v>
                </c:pt>
                <c:pt idx="1601">
                  <c:v>5.0296648495278076</c:v>
                </c:pt>
                <c:pt idx="1602">
                  <c:v>5.0266974958823889</c:v>
                </c:pt>
                <c:pt idx="1603">
                  <c:v>5.0300883366481219</c:v>
                </c:pt>
                <c:pt idx="1604">
                  <c:v>5.0828349821946963</c:v>
                </c:pt>
                <c:pt idx="1605">
                  <c:v>5.0384457939887399</c:v>
                </c:pt>
                <c:pt idx="1606">
                  <c:v>5.0403836575939112</c:v>
                </c:pt>
                <c:pt idx="1607">
                  <c:v>5.0431693365263452</c:v>
                </c:pt>
                <c:pt idx="1608">
                  <c:v>5.0464996190544165</c:v>
                </c:pt>
                <c:pt idx="1609">
                  <c:v>5.0587323830620603</c:v>
                </c:pt>
                <c:pt idx="1610">
                  <c:v>5.0646670903528976</c:v>
                </c:pt>
                <c:pt idx="1611">
                  <c:v>5.0678161187113009</c:v>
                </c:pt>
                <c:pt idx="1612">
                  <c:v>5.0801699991942675</c:v>
                </c:pt>
                <c:pt idx="1613">
                  <c:v>5.082350095750086</c:v>
                </c:pt>
                <c:pt idx="1614">
                  <c:v>5.0854385658708274</c:v>
                </c:pt>
                <c:pt idx="1615">
                  <c:v>5.0954306750849918</c:v>
                </c:pt>
                <c:pt idx="1616">
                  <c:v>5.10100203294986</c:v>
                </c:pt>
                <c:pt idx="1617">
                  <c:v>5.1075423226173129</c:v>
                </c:pt>
                <c:pt idx="1618">
                  <c:v>5.1031215712680158</c:v>
                </c:pt>
                <c:pt idx="1619">
                  <c:v>5.0984585869680723</c:v>
                </c:pt>
                <c:pt idx="1620">
                  <c:v>5.2843122388948514</c:v>
                </c:pt>
                <c:pt idx="1621">
                  <c:v>4.2368965397564375</c:v>
                </c:pt>
                <c:pt idx="1622">
                  <c:v>0.88499808518667555</c:v>
                </c:pt>
                <c:pt idx="1623">
                  <c:v>0.87549044187380387</c:v>
                </c:pt>
                <c:pt idx="1624">
                  <c:v>0.84999542381826876</c:v>
                </c:pt>
                <c:pt idx="1625">
                  <c:v>0.83412916555092875</c:v>
                </c:pt>
                <c:pt idx="1626">
                  <c:v>0.87857891199454574</c:v>
                </c:pt>
                <c:pt idx="1627">
                  <c:v>0.96305765353248274</c:v>
                </c:pt>
                <c:pt idx="1628">
                  <c:v>0.64088782917275133</c:v>
                </c:pt>
                <c:pt idx="1629">
                  <c:v>0.18149303827182614</c:v>
                </c:pt>
                <c:pt idx="1630">
                  <c:v>3.9483970955365572E-2</c:v>
                </c:pt>
                <c:pt idx="1631">
                  <c:v>4.0089553331981609E-2</c:v>
                </c:pt>
                <c:pt idx="1632">
                  <c:v>4.0271228044966426E-2</c:v>
                </c:pt>
                <c:pt idx="1633">
                  <c:v>1.5381792366047323E-2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1.5260675890724119E-2</c:v>
                </c:pt>
                <c:pt idx="1745">
                  <c:v>3.6092709646315772E-2</c:v>
                </c:pt>
                <c:pt idx="1746">
                  <c:v>3.6334942596962183E-2</c:v>
                </c:pt>
                <c:pt idx="1747">
                  <c:v>3.6637733785270209E-2</c:v>
                </c:pt>
                <c:pt idx="1748">
                  <c:v>0.19681427240021185</c:v>
                </c:pt>
                <c:pt idx="1749">
                  <c:v>0.36062430527484973</c:v>
                </c:pt>
                <c:pt idx="1750">
                  <c:v>0.35511350564764377</c:v>
                </c:pt>
                <c:pt idx="1751">
                  <c:v>0.35196447728924035</c:v>
                </c:pt>
                <c:pt idx="1752">
                  <c:v>0.73457142283525212</c:v>
                </c:pt>
                <c:pt idx="1753">
                  <c:v>0.6543923161712889</c:v>
                </c:pt>
                <c:pt idx="1754">
                  <c:v>0.35081387077366988</c:v>
                </c:pt>
                <c:pt idx="1755">
                  <c:v>0.35069275429834668</c:v>
                </c:pt>
                <c:pt idx="1756">
                  <c:v>0.35196447728924035</c:v>
                </c:pt>
                <c:pt idx="1757">
                  <c:v>0.34990549720874586</c:v>
                </c:pt>
                <c:pt idx="1758">
                  <c:v>0.35190391905157875</c:v>
                </c:pt>
                <c:pt idx="1759">
                  <c:v>0.34893656540616025</c:v>
                </c:pt>
                <c:pt idx="1760">
                  <c:v>0.34972382249576101</c:v>
                </c:pt>
                <c:pt idx="1761">
                  <c:v>0.35051107958536187</c:v>
                </c:pt>
                <c:pt idx="1762">
                  <c:v>0.35366010794376529</c:v>
                </c:pt>
                <c:pt idx="1763">
                  <c:v>0.35311508380481077</c:v>
                </c:pt>
                <c:pt idx="1764">
                  <c:v>0.35281229261650288</c:v>
                </c:pt>
                <c:pt idx="1765">
                  <c:v>0.12226708183877776</c:v>
                </c:pt>
                <c:pt idx="1766">
                  <c:v>3.8272806202133504E-2</c:v>
                </c:pt>
                <c:pt idx="1767">
                  <c:v>3.7606665587855866E-2</c:v>
                </c:pt>
                <c:pt idx="1768">
                  <c:v>3.694052497357822E-2</c:v>
                </c:pt>
                <c:pt idx="1769">
                  <c:v>3.694052497357822E-2</c:v>
                </c:pt>
                <c:pt idx="1770">
                  <c:v>3.7061641448901429E-2</c:v>
                </c:pt>
                <c:pt idx="1771">
                  <c:v>3.7122199686563037E-2</c:v>
                </c:pt>
                <c:pt idx="1772">
                  <c:v>3.6395500834623791E-2</c:v>
                </c:pt>
                <c:pt idx="1773">
                  <c:v>3.6637733785270209E-2</c:v>
                </c:pt>
                <c:pt idx="1774">
                  <c:v>3.7848898538502276E-2</c:v>
                </c:pt>
                <c:pt idx="1775">
                  <c:v>3.8393922677456706E-2</c:v>
                </c:pt>
                <c:pt idx="1776">
                  <c:v>3.7667223825517467E-2</c:v>
                </c:pt>
                <c:pt idx="1777">
                  <c:v>3.7182757924224638E-2</c:v>
                </c:pt>
                <c:pt idx="1778">
                  <c:v>3.7182757924224638E-2</c:v>
                </c:pt>
                <c:pt idx="1779">
                  <c:v>3.7788340300840668E-2</c:v>
                </c:pt>
                <c:pt idx="1780">
                  <c:v>3.8030573251487086E-2</c:v>
                </c:pt>
                <c:pt idx="1781">
                  <c:v>3.7122199686563037E-2</c:v>
                </c:pt>
                <c:pt idx="1782">
                  <c:v>3.7182757924224638E-2</c:v>
                </c:pt>
                <c:pt idx="1783">
                  <c:v>3.7061641448901429E-2</c:v>
                </c:pt>
                <c:pt idx="1784">
                  <c:v>3.7061641448901429E-2</c:v>
                </c:pt>
                <c:pt idx="1785">
                  <c:v>3.6879966735916619E-2</c:v>
                </c:pt>
                <c:pt idx="1786">
                  <c:v>3.6637733785270209E-2</c:v>
                </c:pt>
                <c:pt idx="1787">
                  <c:v>3.6819408498255012E-2</c:v>
                </c:pt>
                <c:pt idx="1788">
                  <c:v>3.7606665587855866E-2</c:v>
                </c:pt>
                <c:pt idx="1789">
                  <c:v>3.7001083211239828E-2</c:v>
                </c:pt>
                <c:pt idx="1790">
                  <c:v>3.7364432637209448E-2</c:v>
                </c:pt>
                <c:pt idx="1791">
                  <c:v>3.7606665587855866E-2</c:v>
                </c:pt>
                <c:pt idx="1792">
                  <c:v>3.7546107350194258E-2</c:v>
                </c:pt>
                <c:pt idx="1793">
                  <c:v>3.730387439954784E-2</c:v>
                </c:pt>
                <c:pt idx="1794">
                  <c:v>0.23096911844135626</c:v>
                </c:pt>
                <c:pt idx="1795">
                  <c:v>0.34978438073342266</c:v>
                </c:pt>
                <c:pt idx="1796">
                  <c:v>0.34978438073342266</c:v>
                </c:pt>
                <c:pt idx="1797">
                  <c:v>0.35148001138794754</c:v>
                </c:pt>
                <c:pt idx="1798">
                  <c:v>0.35148001138794754</c:v>
                </c:pt>
                <c:pt idx="1799">
                  <c:v>0.34621144471138798</c:v>
                </c:pt>
                <c:pt idx="1800">
                  <c:v>0.34621144471138798</c:v>
                </c:pt>
                <c:pt idx="1801">
                  <c:v>0.34572697881009518</c:v>
                </c:pt>
                <c:pt idx="1802">
                  <c:v>0.34572697881009518</c:v>
                </c:pt>
                <c:pt idx="1803">
                  <c:v>0.34493972172049431</c:v>
                </c:pt>
                <c:pt idx="1804">
                  <c:v>0.34493972172049431</c:v>
                </c:pt>
                <c:pt idx="1805">
                  <c:v>0.12789899794130691</c:v>
                </c:pt>
                <c:pt idx="1806">
                  <c:v>0.12789899794130691</c:v>
                </c:pt>
                <c:pt idx="1807">
                  <c:v>1.2679078219209954</c:v>
                </c:pt>
                <c:pt idx="1808">
                  <c:v>1.2679078219209954</c:v>
                </c:pt>
                <c:pt idx="1809">
                  <c:v>2.4782247598258063</c:v>
                </c:pt>
                <c:pt idx="1810">
                  <c:v>2.4782247598258063</c:v>
                </c:pt>
                <c:pt idx="1811">
                  <c:v>2.6004312834269219</c:v>
                </c:pt>
                <c:pt idx="1812">
                  <c:v>2.6004312834269219</c:v>
                </c:pt>
                <c:pt idx="1813">
                  <c:v>2.6899363586907721</c:v>
                </c:pt>
                <c:pt idx="1814">
                  <c:v>2.6899363586907721</c:v>
                </c:pt>
                <c:pt idx="1815">
                  <c:v>2.807116548565975</c:v>
                </c:pt>
                <c:pt idx="1816">
                  <c:v>2.807116548565975</c:v>
                </c:pt>
                <c:pt idx="1817">
                  <c:v>2.7524324599575469</c:v>
                </c:pt>
                <c:pt idx="1818">
                  <c:v>2.7524324599575469</c:v>
                </c:pt>
                <c:pt idx="1819">
                  <c:v>2.725241811247487</c:v>
                </c:pt>
                <c:pt idx="1820">
                  <c:v>2.725241811247487</c:v>
                </c:pt>
                <c:pt idx="1821">
                  <c:v>2.7310554020630011</c:v>
                </c:pt>
                <c:pt idx="1822">
                  <c:v>2.7310554020630011</c:v>
                </c:pt>
                <c:pt idx="1823">
                  <c:v>2.7715083048209519</c:v>
                </c:pt>
                <c:pt idx="1824">
                  <c:v>2.7715083048209519</c:v>
                </c:pt>
                <c:pt idx="1825">
                  <c:v>2.803664729019264</c:v>
                </c:pt>
                <c:pt idx="1826">
                  <c:v>2.7629090350730046</c:v>
                </c:pt>
                <c:pt idx="1827">
                  <c:v>2.7795019921922837</c:v>
                </c:pt>
                <c:pt idx="1828">
                  <c:v>5.1647702777508462</c:v>
                </c:pt>
                <c:pt idx="1829">
                  <c:v>7.0033789313947947</c:v>
                </c:pt>
                <c:pt idx="1830">
                  <c:v>7.1981947819521723</c:v>
                </c:pt>
                <c:pt idx="1831">
                  <c:v>6.5774728459207346</c:v>
                </c:pt>
                <c:pt idx="1832">
                  <c:v>5.2033454545979696</c:v>
                </c:pt>
                <c:pt idx="1833">
                  <c:v>5.292184809790859</c:v>
                </c:pt>
                <c:pt idx="1834">
                  <c:v>5.2359867652408907</c:v>
                </c:pt>
                <c:pt idx="1835">
                  <c:v>5.1659814425040773</c:v>
                </c:pt>
                <c:pt idx="1836">
                  <c:v>5.2176981774670868</c:v>
                </c:pt>
                <c:pt idx="1837">
                  <c:v>5.2182432016060414</c:v>
                </c:pt>
                <c:pt idx="1838">
                  <c:v>5.2674160700439456</c:v>
                </c:pt>
                <c:pt idx="1839">
                  <c:v>5.2739563597113994</c:v>
                </c:pt>
                <c:pt idx="1840">
                  <c:v>5.3005418465881604</c:v>
                </c:pt>
                <c:pt idx="1841">
                  <c:v>5.3460210830720252</c:v>
                </c:pt>
                <c:pt idx="1842">
                  <c:v>5.4090622084777538</c:v>
                </c:pt>
                <c:pt idx="1843">
                  <c:v>5.4266846556372812</c:v>
                </c:pt>
                <c:pt idx="1844">
                  <c:v>5.2414971443247804</c:v>
                </c:pt>
                <c:pt idx="1845">
                  <c:v>5.0526769798392168</c:v>
                </c:pt>
                <c:pt idx="1846">
                  <c:v>5.0958545827486228</c:v>
                </c:pt>
                <c:pt idx="1847">
                  <c:v>4.9563893819572673</c:v>
                </c:pt>
                <c:pt idx="1848">
                  <c:v>4.9393725171743563</c:v>
                </c:pt>
                <c:pt idx="1849">
                  <c:v>4.9370713041432159</c:v>
                </c:pt>
                <c:pt idx="1850">
                  <c:v>5.0220946492767906</c:v>
                </c:pt>
                <c:pt idx="1851">
                  <c:v>4.9555415666300044</c:v>
                </c:pt>
                <c:pt idx="1852">
                  <c:v>4.9464578309807639</c:v>
                </c:pt>
                <c:pt idx="1853">
                  <c:v>4.9514841647066774</c:v>
                </c:pt>
                <c:pt idx="1854">
                  <c:v>4.9824895618461014</c:v>
                </c:pt>
                <c:pt idx="1855">
                  <c:v>5.0145858483500687</c:v>
                </c:pt>
                <c:pt idx="1856">
                  <c:v>5.0360840227199377</c:v>
                </c:pt>
                <c:pt idx="1857">
                  <c:v>5.0099834222877861</c:v>
                </c:pt>
                <c:pt idx="1858">
                  <c:v>5.0004757789749146</c:v>
                </c:pt>
                <c:pt idx="1859">
                  <c:v>4.9253831437312092</c:v>
                </c:pt>
                <c:pt idx="1860">
                  <c:v>4.9554204501546817</c:v>
                </c:pt>
                <c:pt idx="1861">
                  <c:v>4.9807337934972322</c:v>
                </c:pt>
                <c:pt idx="1862">
                  <c:v>4.9964183770515875</c:v>
                </c:pt>
                <c:pt idx="1863">
                  <c:v>5.0277269859226363</c:v>
                </c:pt>
                <c:pt idx="1864">
                  <c:v>4.9514236064690156</c:v>
                </c:pt>
                <c:pt idx="1865">
                  <c:v>4.9483351363482742</c:v>
                </c:pt>
                <c:pt idx="1866">
                  <c:v>4.9697727524804822</c:v>
                </c:pt>
                <c:pt idx="1867">
                  <c:v>4.9745568532557476</c:v>
                </c:pt>
                <c:pt idx="1868">
                  <c:v>4.9949649793477091</c:v>
                </c:pt>
                <c:pt idx="1869">
                  <c:v>4.9966000517645721</c:v>
                </c:pt>
                <c:pt idx="1870">
                  <c:v>5.5619717585733035</c:v>
                </c:pt>
                <c:pt idx="1871">
                  <c:v>5.1547777479933643</c:v>
                </c:pt>
                <c:pt idx="1872">
                  <c:v>4.9471841092893865</c:v>
                </c:pt>
                <c:pt idx="1873">
                  <c:v>4.9549965424910498</c:v>
                </c:pt>
                <c:pt idx="1874">
                  <c:v>5.0656360221554833</c:v>
                </c:pt>
                <c:pt idx="1875">
                  <c:v>5.0472263179063557</c:v>
                </c:pt>
                <c:pt idx="1876">
                  <c:v>5.0551594470400252</c:v>
                </c:pt>
                <c:pt idx="1877">
                  <c:v>5.0793221838670055</c:v>
                </c:pt>
                <c:pt idx="1878">
                  <c:v>4.9938745105264832</c:v>
                </c:pt>
                <c:pt idx="1879">
                  <c:v>4.9559650537503188</c:v>
                </c:pt>
                <c:pt idx="1880">
                  <c:v>4.9496669970335123</c:v>
                </c:pt>
                <c:pt idx="1881">
                  <c:v>4.9914521810200183</c:v>
                </c:pt>
                <c:pt idx="1882">
                  <c:v>5.0089539322475387</c:v>
                </c:pt>
                <c:pt idx="1883">
                  <c:v>5.0157360343223214</c:v>
                </c:pt>
                <c:pt idx="1884">
                  <c:v>5.0002331254809507</c:v>
                </c:pt>
                <c:pt idx="1885">
                  <c:v>5.0437139401219824</c:v>
                </c:pt>
                <c:pt idx="1886">
                  <c:v>4.9939354893074617</c:v>
                </c:pt>
                <c:pt idx="1887">
                  <c:v>5.0413521688531802</c:v>
                </c:pt>
                <c:pt idx="1888">
                  <c:v>4.9869103131953976</c:v>
                </c:pt>
                <c:pt idx="1889">
                  <c:v>5.0956729080356391</c:v>
                </c:pt>
                <c:pt idx="1890">
                  <c:v>5.0459545949154618</c:v>
                </c:pt>
                <c:pt idx="1891">
                  <c:v>6.2037074030733166</c:v>
                </c:pt>
                <c:pt idx="1892">
                  <c:v>7.8314522731795613</c:v>
                </c:pt>
                <c:pt idx="1893">
                  <c:v>6.9677706876497716</c:v>
                </c:pt>
                <c:pt idx="1894">
                  <c:v>7.0286317164996825</c:v>
                </c:pt>
                <c:pt idx="1895">
                  <c:v>6.2345921042807362</c:v>
                </c:pt>
                <c:pt idx="1896">
                  <c:v>5.8919535955913815</c:v>
                </c:pt>
                <c:pt idx="1897">
                  <c:v>5.2659626723400681</c:v>
                </c:pt>
                <c:pt idx="1898">
                  <c:v>5.5280591454828043</c:v>
                </c:pt>
                <c:pt idx="1899">
                  <c:v>5.8725745389963508</c:v>
                </c:pt>
                <c:pt idx="1900">
                  <c:v>5.4695598879016964</c:v>
                </c:pt>
                <c:pt idx="1901">
                  <c:v>5.5244857889174535</c:v>
                </c:pt>
                <c:pt idx="1902">
                  <c:v>5.3567394705948113</c:v>
                </c:pt>
                <c:pt idx="1903">
                  <c:v>5.0960362574616083</c:v>
                </c:pt>
                <c:pt idx="1904">
                  <c:v>5.1174133153561536</c:v>
                </c:pt>
                <c:pt idx="1905">
                  <c:v>5.1529610008635158</c:v>
                </c:pt>
                <c:pt idx="1906">
                  <c:v>5.1519924896042468</c:v>
                </c:pt>
                <c:pt idx="1907">
                  <c:v>5.1718555915572528</c:v>
                </c:pt>
                <c:pt idx="1908">
                  <c:v>5.2070399276386441</c:v>
                </c:pt>
                <c:pt idx="1909">
                  <c:v>5.1598650605002554</c:v>
                </c:pt>
                <c:pt idx="1910">
                  <c:v>5.1155360099886442</c:v>
                </c:pt>
                <c:pt idx="1911">
                  <c:v>5.1564132409535448</c:v>
                </c:pt>
                <c:pt idx="1912">
                  <c:v>5.1879035245375773</c:v>
                </c:pt>
                <c:pt idx="1913">
                  <c:v>5.181544909583109</c:v>
                </c:pt>
                <c:pt idx="1914">
                  <c:v>5.4373424849224063</c:v>
                </c:pt>
                <c:pt idx="1915">
                  <c:v>5.4830033961192557</c:v>
                </c:pt>
                <c:pt idx="1916">
                  <c:v>5.4076666666666666</c:v>
                </c:pt>
                <c:pt idx="1917">
                  <c:v>5.3637499999999996</c:v>
                </c:pt>
                <c:pt idx="1918">
                  <c:v>5.4625416666666666</c:v>
                </c:pt>
                <c:pt idx="1919">
                  <c:v>5.4904583333333328</c:v>
                </c:pt>
                <c:pt idx="1920">
                  <c:v>5.4706666666666663</c:v>
                </c:pt>
                <c:pt idx="1921">
                  <c:v>5.4022083333333333</c:v>
                </c:pt>
                <c:pt idx="1922">
                  <c:v>5.3896249999999997</c:v>
                </c:pt>
                <c:pt idx="1923">
                  <c:v>5.4292083333333325</c:v>
                </c:pt>
                <c:pt idx="1924">
                  <c:v>5.5153333333333334</c:v>
                </c:pt>
                <c:pt idx="1925">
                  <c:v>5.4733749999999999</c:v>
                </c:pt>
                <c:pt idx="1926">
                  <c:v>5.356416666666667</c:v>
                </c:pt>
                <c:pt idx="1927">
                  <c:v>5.1846249999999996</c:v>
                </c:pt>
                <c:pt idx="1928">
                  <c:v>5.1744583333333329</c:v>
                </c:pt>
                <c:pt idx="1929">
                  <c:v>5.1988750000000001</c:v>
                </c:pt>
                <c:pt idx="1930">
                  <c:v>5.1693749999999996</c:v>
                </c:pt>
                <c:pt idx="1931">
                  <c:v>5.2064166666666667</c:v>
                </c:pt>
                <c:pt idx="1932">
                  <c:v>5.2190833333333329</c:v>
                </c:pt>
                <c:pt idx="1933">
                  <c:v>5.1704583333333334</c:v>
                </c:pt>
                <c:pt idx="1934">
                  <c:v>5.1067083333333336</c:v>
                </c:pt>
                <c:pt idx="1935">
                  <c:v>5.1055000000000001</c:v>
                </c:pt>
                <c:pt idx="1936">
                  <c:v>5.1051250000000001</c:v>
                </c:pt>
                <c:pt idx="1937">
                  <c:v>5.0886666666666667</c:v>
                </c:pt>
                <c:pt idx="1938">
                  <c:v>5.0879166666666666</c:v>
                </c:pt>
                <c:pt idx="1939">
                  <c:v>5.1149166666666668</c:v>
                </c:pt>
                <c:pt idx="1940">
                  <c:v>5.1234583333333328</c:v>
                </c:pt>
                <c:pt idx="1941">
                  <c:v>5.1254583333333334</c:v>
                </c:pt>
                <c:pt idx="1942">
                  <c:v>5.1280833333333335</c:v>
                </c:pt>
                <c:pt idx="1943">
                  <c:v>5.2610416666666664</c:v>
                </c:pt>
                <c:pt idx="1944">
                  <c:v>5.2985833333333332</c:v>
                </c:pt>
                <c:pt idx="1945">
                  <c:v>5.2003750000000002</c:v>
                </c:pt>
                <c:pt idx="1946">
                  <c:v>5.1916666666666664</c:v>
                </c:pt>
                <c:pt idx="1947">
                  <c:v>5.1887083333333335</c:v>
                </c:pt>
                <c:pt idx="1948">
                  <c:v>5.3537083333333335</c:v>
                </c:pt>
                <c:pt idx="1949">
                  <c:v>5.4168750000000001</c:v>
                </c:pt>
                <c:pt idx="1950">
                  <c:v>5.4122916666666674</c:v>
                </c:pt>
                <c:pt idx="1951">
                  <c:v>5.4868750000000004</c:v>
                </c:pt>
                <c:pt idx="1952">
                  <c:v>5.5650416666666667</c:v>
                </c:pt>
                <c:pt idx="1953">
                  <c:v>5.5086666666666666</c:v>
                </c:pt>
                <c:pt idx="1954">
                  <c:v>5.4928750000000006</c:v>
                </c:pt>
                <c:pt idx="1955">
                  <c:v>5.4668750000000008</c:v>
                </c:pt>
                <c:pt idx="1956">
                  <c:v>5.4089999999999998</c:v>
                </c:pt>
                <c:pt idx="1957">
                  <c:v>5.4324583333333329</c:v>
                </c:pt>
                <c:pt idx="1958">
                  <c:v>5.4354583333333331</c:v>
                </c:pt>
                <c:pt idx="1959">
                  <c:v>5.4664166666666665</c:v>
                </c:pt>
                <c:pt idx="1960">
                  <c:v>5.4807500000000005</c:v>
                </c:pt>
                <c:pt idx="1961">
                  <c:v>5.4916666666666671</c:v>
                </c:pt>
                <c:pt idx="1962">
                  <c:v>5.4329166666666664</c:v>
                </c:pt>
                <c:pt idx="1963">
                  <c:v>5.2949166666666665</c:v>
                </c:pt>
                <c:pt idx="1964">
                  <c:v>5.1747500000000004</c:v>
                </c:pt>
                <c:pt idx="1965">
                  <c:v>5.1776666666666662</c:v>
                </c:pt>
                <c:pt idx="1966">
                  <c:v>5.1799583333333334</c:v>
                </c:pt>
                <c:pt idx="1967">
                  <c:v>5.1875416666666672</c:v>
                </c:pt>
                <c:pt idx="1968">
                  <c:v>5.1504583333333338</c:v>
                </c:pt>
                <c:pt idx="1969">
                  <c:v>5.1637916666666666</c:v>
                </c:pt>
                <c:pt idx="1970">
                  <c:v>5.1592500000000001</c:v>
                </c:pt>
                <c:pt idx="1971">
                  <c:v>5.108625</c:v>
                </c:pt>
                <c:pt idx="1972">
                  <c:v>5.1891666666666669</c:v>
                </c:pt>
                <c:pt idx="1973">
                  <c:v>5.1861666666666668</c:v>
                </c:pt>
                <c:pt idx="1974">
                  <c:v>5.1895833333333332</c:v>
                </c:pt>
                <c:pt idx="1975">
                  <c:v>5.1995833333333339</c:v>
                </c:pt>
                <c:pt idx="1976">
                  <c:v>5.2152083333333339</c:v>
                </c:pt>
                <c:pt idx="1977">
                  <c:v>5.1183826677020567</c:v>
                </c:pt>
                <c:pt idx="1978">
                  <c:v>5.1356417654356141</c:v>
                </c:pt>
                <c:pt idx="1979">
                  <c:v>5.1434533575506443</c:v>
                </c:pt>
                <c:pt idx="1980">
                  <c:v>5.1852990997748121</c:v>
                </c:pt>
                <c:pt idx="1981">
                  <c:v>5.1881453369449071</c:v>
                </c:pt>
                <c:pt idx="1982">
                  <c:v>5.1757308982242778</c:v>
                </c:pt>
                <c:pt idx="1983">
                  <c:v>5.2106730013550235</c:v>
                </c:pt>
                <c:pt idx="1984">
                  <c:v>5.1918999476799277</c:v>
                </c:pt>
                <c:pt idx="1985">
                  <c:v>5.193474461859128</c:v>
                </c:pt>
                <c:pt idx="1986">
                  <c:v>5.1822711878917316</c:v>
                </c:pt>
                <c:pt idx="1987">
                  <c:v>5.2020737316070758</c:v>
                </c:pt>
                <c:pt idx="1988">
                  <c:v>5.1972290725941477</c:v>
                </c:pt>
                <c:pt idx="1989">
                  <c:v>5.204798852301848</c:v>
                </c:pt>
                <c:pt idx="1990">
                  <c:v>5.1822711878917316</c:v>
                </c:pt>
                <c:pt idx="1991">
                  <c:v>5.1413338192324876</c:v>
                </c:pt>
                <c:pt idx="1992">
                  <c:v>5.1803333242865603</c:v>
                </c:pt>
                <c:pt idx="1993">
                  <c:v>5.2120658408212401</c:v>
                </c:pt>
                <c:pt idx="1994">
                  <c:v>5.2493697152207881</c:v>
                </c:pt>
                <c:pt idx="1995">
                  <c:v>5.2470685021896477</c:v>
                </c:pt>
                <c:pt idx="1996">
                  <c:v>5.1874791963306297</c:v>
                </c:pt>
                <c:pt idx="1997">
                  <c:v>5.1100256309047554</c:v>
                </c:pt>
                <c:pt idx="1998">
                  <c:v>5.1100861891424172</c:v>
                </c:pt>
                <c:pt idx="1999">
                  <c:v>5.1109945627073419</c:v>
                </c:pt>
                <c:pt idx="2000">
                  <c:v>5.106513253120383</c:v>
                </c:pt>
                <c:pt idx="2001">
                  <c:v>5.1100256309047554</c:v>
                </c:pt>
                <c:pt idx="2002">
                  <c:v>5.1184432259397186</c:v>
                </c:pt>
                <c:pt idx="2003">
                  <c:v>5.1208049972085208</c:v>
                </c:pt>
                <c:pt idx="2004">
                  <c:v>5.5449544732470768</c:v>
                </c:pt>
                <c:pt idx="2005">
                  <c:v>5.8757239878980725</c:v>
                </c:pt>
                <c:pt idx="2006">
                  <c:v>2.1097278836549473</c:v>
                </c:pt>
                <c:pt idx="2007">
                  <c:v>1.129</c:v>
                </c:pt>
                <c:pt idx="2008">
                  <c:v>1.1297916666666665</c:v>
                </c:pt>
                <c:pt idx="2009">
                  <c:v>1.13825</c:v>
                </c:pt>
                <c:pt idx="2010">
                  <c:v>1.0123333333333333</c:v>
                </c:pt>
                <c:pt idx="2011">
                  <c:v>0.64020833333333338</c:v>
                </c:pt>
                <c:pt idx="2012">
                  <c:v>0.35004166666666664</c:v>
                </c:pt>
                <c:pt idx="2013">
                  <c:v>0.34904166666666669</c:v>
                </c:pt>
                <c:pt idx="2014">
                  <c:v>0.24374999999999999</c:v>
                </c:pt>
                <c:pt idx="2015">
                  <c:v>3.9166666666666662E-2</c:v>
                </c:pt>
                <c:pt idx="2016">
                  <c:v>3.8458333333333337E-2</c:v>
                </c:pt>
                <c:pt idx="2017">
                  <c:v>3.7708333333333337E-2</c:v>
                </c:pt>
                <c:pt idx="2018">
                  <c:v>3.3083333333333333E-2</c:v>
                </c:pt>
                <c:pt idx="2019">
                  <c:v>3.3250000000000002E-2</c:v>
                </c:pt>
                <c:pt idx="2020">
                  <c:v>1.3875E-2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4.1666666666666665E-5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1.8046354823157886E-2</c:v>
                </c:pt>
                <c:pt idx="2146">
                  <c:v>3.8938946816411142E-2</c:v>
                </c:pt>
                <c:pt idx="2147">
                  <c:v>3.936285448004237E-2</c:v>
                </c:pt>
                <c:pt idx="2148">
                  <c:v>3.8817830341087933E-2</c:v>
                </c:pt>
                <c:pt idx="2149">
                  <c:v>3.8333364439795105E-2</c:v>
                </c:pt>
                <c:pt idx="2150">
                  <c:v>3.8878388578749541E-2</c:v>
                </c:pt>
                <c:pt idx="2151">
                  <c:v>3.8938946816411142E-2</c:v>
                </c:pt>
                <c:pt idx="2152">
                  <c:v>0.20656414866373005</c:v>
                </c:pt>
                <c:pt idx="2153">
                  <c:v>0.35650634511386065</c:v>
                </c:pt>
                <c:pt idx="2154">
                  <c:v>0.35856532519435519</c:v>
                </c:pt>
                <c:pt idx="2155">
                  <c:v>0.35680913630216859</c:v>
                </c:pt>
                <c:pt idx="2156">
                  <c:v>0.35577964626192138</c:v>
                </c:pt>
                <c:pt idx="2157">
                  <c:v>0.35493183093465897</c:v>
                </c:pt>
                <c:pt idx="2158">
                  <c:v>0.66541391542570072</c:v>
                </c:pt>
                <c:pt idx="2159">
                  <c:v>0.77102748190753767</c:v>
                </c:pt>
                <c:pt idx="2160">
                  <c:v>0.19626924826125744</c:v>
                </c:pt>
                <c:pt idx="2161">
                  <c:v>0.40773861417557739</c:v>
                </c:pt>
                <c:pt idx="2162">
                  <c:v>0.35299396732948757</c:v>
                </c:pt>
                <c:pt idx="2163">
                  <c:v>0.35317564204247237</c:v>
                </c:pt>
                <c:pt idx="2164">
                  <c:v>0.35008717192173067</c:v>
                </c:pt>
                <c:pt idx="2165">
                  <c:v>0.35287285085416448</c:v>
                </c:pt>
                <c:pt idx="2166">
                  <c:v>0.35366010794376529</c:v>
                </c:pt>
                <c:pt idx="2167">
                  <c:v>6.6311270239455988E-2</c:v>
                </c:pt>
                <c:pt idx="2168">
                  <c:v>3.8091131489148687E-2</c:v>
                </c:pt>
                <c:pt idx="2169">
                  <c:v>3.8393922677456706E-2</c:v>
                </c:pt>
                <c:pt idx="2170">
                  <c:v>3.7909456776163884E-2</c:v>
                </c:pt>
                <c:pt idx="2171">
                  <c:v>0.21879691267137394</c:v>
                </c:pt>
                <c:pt idx="2172">
                  <c:v>0.34675646885034245</c:v>
                </c:pt>
                <c:pt idx="2173">
                  <c:v>0.23593489392960779</c:v>
                </c:pt>
                <c:pt idx="2174">
                  <c:v>0.35263061790351807</c:v>
                </c:pt>
                <c:pt idx="2175">
                  <c:v>0.26585066333444002</c:v>
                </c:pt>
                <c:pt idx="2176">
                  <c:v>0.35493183093465897</c:v>
                </c:pt>
                <c:pt idx="2177">
                  <c:v>0.35378122441908849</c:v>
                </c:pt>
                <c:pt idx="2178">
                  <c:v>0.35093498724899308</c:v>
                </c:pt>
                <c:pt idx="2191">
                  <c:v>2.7737489596144318</c:v>
                </c:pt>
                <c:pt idx="2192">
                  <c:v>2.7903419167337113</c:v>
                </c:pt>
                <c:pt idx="2193">
                  <c:v>2.7903419167337113</c:v>
                </c:pt>
                <c:pt idx="2194">
                  <c:v>2.7830749282143188</c:v>
                </c:pt>
                <c:pt idx="2195">
                  <c:v>2.7965794152128556</c:v>
                </c:pt>
                <c:pt idx="2196">
                  <c:v>2.8340649643253886</c:v>
                </c:pt>
                <c:pt idx="2197">
                  <c:v>2.7547336729886882</c:v>
                </c:pt>
                <c:pt idx="2198">
                  <c:v>2.7936120615674382</c:v>
                </c:pt>
                <c:pt idx="2199">
                  <c:v>2.7669058787586707</c:v>
                </c:pt>
                <c:pt idx="2200">
                  <c:v>2.7784119439143748</c:v>
                </c:pt>
                <c:pt idx="2201">
                  <c:v>2.7802892492818843</c:v>
                </c:pt>
                <c:pt idx="2202">
                  <c:v>2.7162186338359082</c:v>
                </c:pt>
                <c:pt idx="2203">
                  <c:v>2.705802616958112</c:v>
                </c:pt>
                <c:pt idx="2204">
                  <c:v>2.7314793097266321</c:v>
                </c:pt>
                <c:pt idx="2205">
                  <c:v>2.7108895089216869</c:v>
                </c:pt>
                <c:pt idx="2206">
                  <c:v>2.5168003572162472</c:v>
                </c:pt>
                <c:pt idx="2207">
                  <c:v>5.11093400446968</c:v>
                </c:pt>
                <c:pt idx="2208">
                  <c:v>7.7584795967973283</c:v>
                </c:pt>
                <c:pt idx="2209">
                  <c:v>7.7449145515611297</c:v>
                </c:pt>
                <c:pt idx="2210">
                  <c:v>6.9954458022611226</c:v>
                </c:pt>
                <c:pt idx="2211">
                  <c:v>6.1137174413648587</c:v>
                </c:pt>
                <c:pt idx="2212">
                  <c:v>5.6261025117136256</c:v>
                </c:pt>
                <c:pt idx="2213">
                  <c:v>5.4262001897359893</c:v>
                </c:pt>
                <c:pt idx="2214">
                  <c:v>5.083864472234942</c:v>
                </c:pt>
                <c:pt idx="2215">
                  <c:v>5.1004574293542229</c:v>
                </c:pt>
                <c:pt idx="2216">
                  <c:v>5.0969450515698496</c:v>
                </c:pt>
                <c:pt idx="2217">
                  <c:v>5.0933721155478144</c:v>
                </c:pt>
                <c:pt idx="2218">
                  <c:v>5.0775664155181355</c:v>
                </c:pt>
                <c:pt idx="2219">
                  <c:v>5.0524953051262322</c:v>
                </c:pt>
                <c:pt idx="2220">
                  <c:v>5.0215500456811526</c:v>
                </c:pt>
                <c:pt idx="2221">
                  <c:v>5.0154942219149925</c:v>
                </c:pt>
                <c:pt idx="2222">
                  <c:v>5.0642436032325824</c:v>
                </c:pt>
                <c:pt idx="2223">
                  <c:v>5.0722372906039146</c:v>
                </c:pt>
                <c:pt idx="2224">
                  <c:v>5.0637591373312905</c:v>
                </c:pt>
                <c:pt idx="2225">
                  <c:v>5.1293432881754901</c:v>
                </c:pt>
                <c:pt idx="2226">
                  <c:v>5.1252253280145013</c:v>
                </c:pt>
                <c:pt idx="2227">
                  <c:v>5.0840461469479274</c:v>
                </c:pt>
                <c:pt idx="2228">
                  <c:v>5.0844094963738966</c:v>
                </c:pt>
                <c:pt idx="2229">
                  <c:v>5.0867712676426997</c:v>
                </c:pt>
                <c:pt idx="2230">
                  <c:v>5.0756285519129642</c:v>
                </c:pt>
                <c:pt idx="2231">
                  <c:v>5.0775058572804745</c:v>
                </c:pt>
                <c:pt idx="2232">
                  <c:v>5.0799281867869386</c:v>
                </c:pt>
                <c:pt idx="2233">
                  <c:v>5.1049992971788427</c:v>
                </c:pt>
                <c:pt idx="2234">
                  <c:v>5.0816843756791252</c:v>
                </c:pt>
                <c:pt idx="2235">
                  <c:v>5.0904047619023958</c:v>
                </c:pt>
                <c:pt idx="2236">
                  <c:v>5.1051204136541655</c:v>
                </c:pt>
                <c:pt idx="2237">
                  <c:v>5.0841067051855893</c:v>
                </c:pt>
                <c:pt idx="2238">
                  <c:v>5.0899808542387648</c:v>
                </c:pt>
                <c:pt idx="2239">
                  <c:v>5.0970056098075114</c:v>
                </c:pt>
                <c:pt idx="2240">
                  <c:v>5.0800493032622613</c:v>
                </c:pt>
                <c:pt idx="2241">
                  <c:v>5.0877401994452853</c:v>
                </c:pt>
                <c:pt idx="2242">
                  <c:v>4.9912103686126885</c:v>
                </c:pt>
                <c:pt idx="2243">
                  <c:v>4.9641408363779531</c:v>
                </c:pt>
                <c:pt idx="2244">
                  <c:v>4.9815811882811767</c:v>
                </c:pt>
                <c:pt idx="2245">
                  <c:v>4.9764942963176031</c:v>
                </c:pt>
                <c:pt idx="2246">
                  <c:v>4.9792194170123745</c:v>
                </c:pt>
                <c:pt idx="2247">
                  <c:v>4.972316198462269</c:v>
                </c:pt>
                <c:pt idx="2248">
                  <c:v>4.9722556402246072</c:v>
                </c:pt>
                <c:pt idx="2249">
                  <c:v>4.9952673499926998</c:v>
                </c:pt>
                <c:pt idx="2250">
                  <c:v>4.972921360295568</c:v>
                </c:pt>
                <c:pt idx="2251">
                  <c:v>4.9817632835374788</c:v>
                </c:pt>
                <c:pt idx="2252">
                  <c:v>4.9765548545552649</c:v>
                </c:pt>
                <c:pt idx="2253">
                  <c:v>5.0076822092566458</c:v>
                </c:pt>
                <c:pt idx="2254">
                  <c:v>5.0298465242407921</c:v>
                </c:pt>
                <c:pt idx="2255">
                  <c:v>5.0328138778862108</c:v>
                </c:pt>
                <c:pt idx="2256">
                  <c:v>5.0230640016226928</c:v>
                </c:pt>
                <c:pt idx="2257">
                  <c:v>5.0246990740395567</c:v>
                </c:pt>
                <c:pt idx="2258">
                  <c:v>5.0473478549249959</c:v>
                </c:pt>
                <c:pt idx="2259">
                  <c:v>5.0567343817625447</c:v>
                </c:pt>
                <c:pt idx="2260">
                  <c:v>5.0462578066470867</c:v>
                </c:pt>
                <c:pt idx="2261">
                  <c:v>4.822737351438108</c:v>
                </c:pt>
                <c:pt idx="2262">
                  <c:v>5.0553415422963273</c:v>
                </c:pt>
                <c:pt idx="2263">
                  <c:v>5.0853784281764822</c:v>
                </c:pt>
                <c:pt idx="2264">
                  <c:v>5.1180798765137494</c:v>
                </c:pt>
                <c:pt idx="2265">
                  <c:v>5.1266791462616963</c:v>
                </c:pt>
                <c:pt idx="2266">
                  <c:v>5.08477242525655</c:v>
                </c:pt>
                <c:pt idx="2267">
                  <c:v>5.0808966980462076</c:v>
                </c:pt>
                <c:pt idx="2268">
                  <c:v>5.1093590697471614</c:v>
                </c:pt>
                <c:pt idx="2269">
                  <c:v>5.1264364927677333</c:v>
                </c:pt>
                <c:pt idx="2270">
                  <c:v>5.1323110623642254</c:v>
                </c:pt>
                <c:pt idx="2271">
                  <c:v>5.1209256931405269</c:v>
                </c:pt>
                <c:pt idx="2272">
                  <c:v>5.1241352797365929</c:v>
                </c:pt>
                <c:pt idx="2273">
                  <c:v>5.1493880648414807</c:v>
                </c:pt>
                <c:pt idx="2274">
                  <c:v>5.1693722832698104</c:v>
                </c:pt>
                <c:pt idx="2275">
                  <c:v>5.2072211818083121</c:v>
                </c:pt>
                <c:pt idx="2276">
                  <c:v>5.1862074733397359</c:v>
                </c:pt>
                <c:pt idx="2277">
                  <c:v>5.1269213792123436</c:v>
                </c:pt>
                <c:pt idx="2278">
                  <c:v>5.0656970009364608</c:v>
                </c:pt>
                <c:pt idx="2279">
                  <c:v>5.100820778780192</c:v>
                </c:pt>
                <c:pt idx="2280">
                  <c:v>5.1625897606517102</c:v>
                </c:pt>
                <c:pt idx="2281">
                  <c:v>5.1990458197239962</c:v>
                </c:pt>
                <c:pt idx="2282">
                  <c:v>5.219393387578295</c:v>
                </c:pt>
                <c:pt idx="2283">
                  <c:v>5.1869947304293369</c:v>
                </c:pt>
                <c:pt idx="2284">
                  <c:v>5.1882058951825689</c:v>
                </c:pt>
                <c:pt idx="2285">
                  <c:v>5.1896592928864473</c:v>
                </c:pt>
                <c:pt idx="2286">
                  <c:v>5.2257520025327633</c:v>
                </c:pt>
                <c:pt idx="2287">
                  <c:v>5.2240563718782385</c:v>
                </c:pt>
                <c:pt idx="2288">
                  <c:v>5.1894776181734628</c:v>
                </c:pt>
                <c:pt idx="2289">
                  <c:v>5.2356835535092658</c:v>
                </c:pt>
                <c:pt idx="2290">
                  <c:v>5.2318078262989234</c:v>
                </c:pt>
                <c:pt idx="2291">
                  <c:v>5.1625296229573658</c:v>
                </c:pt>
                <c:pt idx="2292">
                  <c:v>5.066544395720407</c:v>
                </c:pt>
                <c:pt idx="2293">
                  <c:v>5.1144459617107358</c:v>
                </c:pt>
                <c:pt idx="2294">
                  <c:v>5.1433927993129824</c:v>
                </c:pt>
                <c:pt idx="2295">
                  <c:v>5.1582905463210542</c:v>
                </c:pt>
                <c:pt idx="2296">
                  <c:v>5.1720978245078992</c:v>
                </c:pt>
                <c:pt idx="2297">
                  <c:v>5.1594411528366244</c:v>
                </c:pt>
                <c:pt idx="2298">
                  <c:v>5.1819688172467409</c:v>
                </c:pt>
                <c:pt idx="2299">
                  <c:v>5.1394565138649773</c:v>
                </c:pt>
                <c:pt idx="2300">
                  <c:v>5.1072395314290047</c:v>
                </c:pt>
                <c:pt idx="2301">
                  <c:v>5.1095407444601451</c:v>
                </c:pt>
                <c:pt idx="2302">
                  <c:v>5.0841062846422718</c:v>
                </c:pt>
                <c:pt idx="2303">
                  <c:v>5.0538881445924497</c:v>
                </c:pt>
                <c:pt idx="2304">
                  <c:v>5.07344803481383</c:v>
                </c:pt>
                <c:pt idx="2305">
                  <c:v>5.0527375380768786</c:v>
                </c:pt>
                <c:pt idx="2306">
                  <c:v>5.083621818740979</c:v>
                </c:pt>
                <c:pt idx="2307">
                  <c:v>5.094946209183699</c:v>
                </c:pt>
                <c:pt idx="2308">
                  <c:v>5.0775054367371579</c:v>
                </c:pt>
                <c:pt idx="2309">
                  <c:v>5.0970657475018557</c:v>
                </c:pt>
                <c:pt idx="2310">
                  <c:v>5.0945828597577298</c:v>
                </c:pt>
                <c:pt idx="2311">
                  <c:v>5.1081479049939285</c:v>
                </c:pt>
                <c:pt idx="2312">
                  <c:v>5.1173527571184927</c:v>
                </c:pt>
                <c:pt idx="2313">
                  <c:v>5.1012442659005055</c:v>
                </c:pt>
                <c:pt idx="2314">
                  <c:v>5.0761125972709404</c:v>
                </c:pt>
                <c:pt idx="2315">
                  <c:v>5.0753253401813394</c:v>
                </c:pt>
                <c:pt idx="2316">
                  <c:v>5.1177766647821228</c:v>
                </c:pt>
                <c:pt idx="2317">
                  <c:v>5.1241352797365929</c:v>
                </c:pt>
                <c:pt idx="2318">
                  <c:v>5.1373975337844833</c:v>
                </c:pt>
                <c:pt idx="2319">
                  <c:v>5.1670714907819866</c:v>
                </c:pt>
                <c:pt idx="2320">
                  <c:v>5.1019108270581004</c:v>
                </c:pt>
                <c:pt idx="2321">
                  <c:v>5.1129320057691956</c:v>
                </c:pt>
                <c:pt idx="2322">
                  <c:v>5.1189878295353557</c:v>
                </c:pt>
                <c:pt idx="2323">
                  <c:v>5.1422426133407289</c:v>
                </c:pt>
                <c:pt idx="2324">
                  <c:v>5.1771847164714737</c:v>
                </c:pt>
                <c:pt idx="2325">
                  <c:v>5.1575032892314532</c:v>
                </c:pt>
                <c:pt idx="2326">
                  <c:v>5.1412131233004814</c:v>
                </c:pt>
                <c:pt idx="2327">
                  <c:v>5.1026371053667221</c:v>
                </c:pt>
                <c:pt idx="2328">
                  <c:v>5.0887087107045543</c:v>
                </c:pt>
                <c:pt idx="2329">
                  <c:v>5.1396991673589412</c:v>
                </c:pt>
                <c:pt idx="2330">
                  <c:v>5.146602806452365</c:v>
                </c:pt>
                <c:pt idx="2331">
                  <c:v>5.1307966858793685</c:v>
                </c:pt>
                <c:pt idx="2332">
                  <c:v>5.1238324885482838</c:v>
                </c:pt>
                <c:pt idx="2333">
                  <c:v>5.1439988022329155</c:v>
                </c:pt>
                <c:pt idx="2334">
                  <c:v>5.1633774382846278</c:v>
                </c:pt>
                <c:pt idx="2335">
                  <c:v>5.1509629995639994</c:v>
                </c:pt>
                <c:pt idx="2336">
                  <c:v>5.1597439440249326</c:v>
                </c:pt>
                <c:pt idx="2337">
                  <c:v>5.1651941854144763</c:v>
                </c:pt>
                <c:pt idx="2338">
                  <c:v>5.2122479360775431</c:v>
                </c:pt>
                <c:pt idx="2339">
                  <c:v>5.2273874954929438</c:v>
                </c:pt>
                <c:pt idx="2340">
                  <c:v>5.2229061859059849</c:v>
                </c:pt>
                <c:pt idx="2341">
                  <c:v>5.1673133031893164</c:v>
                </c:pt>
                <c:pt idx="2342">
                  <c:v>5.1767002505701809</c:v>
                </c:pt>
                <c:pt idx="2343">
                  <c:v>5.4271691215385731</c:v>
                </c:pt>
                <c:pt idx="2344">
                  <c:v>5.1320684088702624</c:v>
                </c:pt>
                <c:pt idx="2345">
                  <c:v>5.2434350079299508</c:v>
                </c:pt>
                <c:pt idx="2346">
                  <c:v>5.3898652471390269</c:v>
                </c:pt>
                <c:pt idx="2347">
                  <c:v>5.2436171031862528</c:v>
                </c:pt>
                <c:pt idx="2348">
                  <c:v>5.2630562974756279</c:v>
                </c:pt>
                <c:pt idx="2349">
                  <c:v>5.3144702412503291</c:v>
                </c:pt>
                <c:pt idx="2350">
                  <c:v>5.2941222528527137</c:v>
                </c:pt>
                <c:pt idx="2351">
                  <c:v>5.3274898418042573</c:v>
                </c:pt>
                <c:pt idx="2352">
                  <c:v>5.329852033616377</c:v>
                </c:pt>
                <c:pt idx="2353">
                  <c:v>5.3316082225085637</c:v>
                </c:pt>
                <c:pt idx="2354">
                  <c:v>5.3281559824185356</c:v>
                </c:pt>
                <c:pt idx="2355">
                  <c:v>5.3007840795388068</c:v>
                </c:pt>
                <c:pt idx="2356">
                  <c:v>5.307566602156907</c:v>
                </c:pt>
                <c:pt idx="2357">
                  <c:v>5.3326982707864721</c:v>
                </c:pt>
                <c:pt idx="2358">
                  <c:v>5.3211316473931056</c:v>
                </c:pt>
                <c:pt idx="2359">
                  <c:v>6.1925041291059202</c:v>
                </c:pt>
                <c:pt idx="2360">
                  <c:v>5.4207499483464439</c:v>
                </c:pt>
                <c:pt idx="2361">
                  <c:v>5.3603729648545082</c:v>
                </c:pt>
                <c:pt idx="2362">
                  <c:v>5.4906942923022788</c:v>
                </c:pt>
                <c:pt idx="2363">
                  <c:v>5.6585621476435612</c:v>
                </c:pt>
                <c:pt idx="2364">
                  <c:v>5.6313714989335004</c:v>
                </c:pt>
                <c:pt idx="2365">
                  <c:v>5.4757364075998636</c:v>
                </c:pt>
                <c:pt idx="2366">
                  <c:v>5.4910580622715655</c:v>
                </c:pt>
                <c:pt idx="2367">
                  <c:v>5.4538753043473411</c:v>
                </c:pt>
                <c:pt idx="2368">
                  <c:v>5.5505868098929225</c:v>
                </c:pt>
                <c:pt idx="2369">
                  <c:v>5.8812953457629398</c:v>
                </c:pt>
                <c:pt idx="2370">
                  <c:v>4.1502982599003442</c:v>
                </c:pt>
                <c:pt idx="2371">
                  <c:v>1.1932395148842381</c:v>
                </c:pt>
                <c:pt idx="2372">
                  <c:v>1.1608408577352802</c:v>
                </c:pt>
                <c:pt idx="2373">
                  <c:v>1.1596296929820482</c:v>
                </c:pt>
                <c:pt idx="2374">
                  <c:v>0.86925294339465864</c:v>
                </c:pt>
                <c:pt idx="2375">
                  <c:v>0.38442369267585996</c:v>
                </c:pt>
                <c:pt idx="2376">
                  <c:v>0.38297029497198137</c:v>
                </c:pt>
                <c:pt idx="2377">
                  <c:v>0.37885233481099229</c:v>
                </c:pt>
                <c:pt idx="2378">
                  <c:v>0.36116932941380409</c:v>
                </c:pt>
                <c:pt idx="2379">
                  <c:v>0.1782834516757611</c:v>
                </c:pt>
                <c:pt idx="2380">
                  <c:v>3.5305452556714918E-2</c:v>
                </c:pt>
                <c:pt idx="2381">
                  <c:v>3.4397078991790869E-2</c:v>
                </c:pt>
                <c:pt idx="2382">
                  <c:v>3.5244894319053317E-2</c:v>
                </c:pt>
                <c:pt idx="2383">
                  <c:v>3.3791496615174832E-2</c:v>
                </c:pt>
                <c:pt idx="2384">
                  <c:v>3.463931194243728E-2</c:v>
                </c:pt>
                <c:pt idx="2385">
                  <c:v>3.3428147189205212E-2</c:v>
                </c:pt>
                <c:pt idx="2386">
                  <c:v>3.3488705426866813E-2</c:v>
                </c:pt>
                <c:pt idx="2387">
                  <c:v>3.1671958297018708E-2</c:v>
                </c:pt>
                <c:pt idx="2388">
                  <c:v>1.3928394662168837E-2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557">
                  <c:v>0.35529518036062852</c:v>
                </c:pt>
                <c:pt idx="2558">
                  <c:v>0.35729360220346146</c:v>
                </c:pt>
                <c:pt idx="2559">
                  <c:v>0.35650634511386065</c:v>
                </c:pt>
                <c:pt idx="2560">
                  <c:v>0.2316958172932955</c:v>
                </c:pt>
                <c:pt idx="2561">
                  <c:v>3.960508743068878E-2</c:v>
                </c:pt>
                <c:pt idx="2562">
                  <c:v>3.9302296242380762E-2</c:v>
                </c:pt>
                <c:pt idx="2563">
                  <c:v>0.14661149337874241</c:v>
                </c:pt>
                <c:pt idx="2564">
                  <c:v>0.35699081101515345</c:v>
                </c:pt>
                <c:pt idx="2565">
                  <c:v>0.35814141753072398</c:v>
                </c:pt>
                <c:pt idx="2566">
                  <c:v>0.36013983937355687</c:v>
                </c:pt>
                <c:pt idx="2567">
                  <c:v>0.35886811638266319</c:v>
                </c:pt>
                <c:pt idx="2568">
                  <c:v>0.35547685507361332</c:v>
                </c:pt>
                <c:pt idx="2569">
                  <c:v>0.35335731675545717</c:v>
                </c:pt>
                <c:pt idx="2570">
                  <c:v>1.4543666356810732</c:v>
                </c:pt>
                <c:pt idx="2571">
                  <c:v>2.5912869895400199</c:v>
                </c:pt>
                <c:pt idx="2572">
                  <c:v>2.6350705953693594</c:v>
                </c:pt>
                <c:pt idx="2573">
                  <c:v>2.5936487608088226</c:v>
                </c:pt>
                <c:pt idx="2574">
                  <c:v>2.6465161022874022</c:v>
                </c:pt>
                <c:pt idx="2575">
                  <c:v>2.6458499616731248</c:v>
                </c:pt>
                <c:pt idx="2576">
                  <c:v>2.658324958631415</c:v>
                </c:pt>
                <c:pt idx="2577">
                  <c:v>2.6463949858120794</c:v>
                </c:pt>
                <c:pt idx="2578">
                  <c:v>2.7002312590932451</c:v>
                </c:pt>
                <c:pt idx="2579">
                  <c:v>2.7119189989619343</c:v>
                </c:pt>
                <c:pt idx="2580">
                  <c:v>2.7644229910145448</c:v>
                </c:pt>
                <c:pt idx="2581">
                  <c:v>2.8338227313747422</c:v>
                </c:pt>
                <c:pt idx="2582">
                  <c:v>2.874457308845678</c:v>
                </c:pt>
                <c:pt idx="2583">
                  <c:v>2.8710660475366283</c:v>
                </c:pt>
                <c:pt idx="2584">
                  <c:v>2.8690070674561348</c:v>
                </c:pt>
                <c:pt idx="2585">
                  <c:v>2.8456921459564164</c:v>
                </c:pt>
                <c:pt idx="2586">
                  <c:v>2.8788175019573141</c:v>
                </c:pt>
                <c:pt idx="2587">
                  <c:v>2.8876594251992249</c:v>
                </c:pt>
              </c:numCache>
            </c:numRef>
          </c:val>
        </c:ser>
        <c:ser>
          <c:idx val="2"/>
          <c:order val="1"/>
          <c:tx>
            <c:strRef>
              <c:f>'Summary (bldg power)'!$AC$6</c:f>
              <c:strCache>
                <c:ptCount val="1"/>
                <c:pt idx="0">
                  <c:v>RHIC other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FF"/>
              </a:solidFill>
              <a:prstDash val="solid"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power)'!$AC$1561:$AC$4847</c:f>
              <c:numCache>
                <c:formatCode>0.00</c:formatCode>
                <c:ptCount val="3287"/>
                <c:pt idx="0">
                  <c:v>1.8051300412566915</c:v>
                </c:pt>
                <c:pt idx="1">
                  <c:v>1.7937602321357256</c:v>
                </c:pt>
                <c:pt idx="2">
                  <c:v>2.0123704235743096</c:v>
                </c:pt>
                <c:pt idx="3">
                  <c:v>2.2039009897385466</c:v>
                </c:pt>
                <c:pt idx="4">
                  <c:v>2.2911418597831599</c:v>
                </c:pt>
                <c:pt idx="5">
                  <c:v>2.32248074777304</c:v>
                </c:pt>
                <c:pt idx="6">
                  <c:v>2.3978387458498318</c:v>
                </c:pt>
                <c:pt idx="7">
                  <c:v>2.3227229807236864</c:v>
                </c:pt>
                <c:pt idx="8">
                  <c:v>2.3118628701030386</c:v>
                </c:pt>
                <c:pt idx="9">
                  <c:v>2.4101808511199208</c:v>
                </c:pt>
                <c:pt idx="10">
                  <c:v>2.3115129780632162</c:v>
                </c:pt>
                <c:pt idx="11">
                  <c:v>2.2073309410327688</c:v>
                </c:pt>
                <c:pt idx="12">
                  <c:v>2.2650732206431079</c:v>
                </c:pt>
                <c:pt idx="13">
                  <c:v>2.2094740297766822</c:v>
                </c:pt>
                <c:pt idx="14">
                  <c:v>2.4992536078537979</c:v>
                </c:pt>
                <c:pt idx="15">
                  <c:v>2.5231774760766679</c:v>
                </c:pt>
                <c:pt idx="16">
                  <c:v>2.4547769466378866</c:v>
                </c:pt>
                <c:pt idx="17">
                  <c:v>2.4537070844391988</c:v>
                </c:pt>
                <c:pt idx="18">
                  <c:v>2.5545920618636253</c:v>
                </c:pt>
                <c:pt idx="19">
                  <c:v>2.4503730170212732</c:v>
                </c:pt>
                <c:pt idx="20">
                  <c:v>2.3949521365212956</c:v>
                </c:pt>
                <c:pt idx="21">
                  <c:v>2.4639414266040096</c:v>
                </c:pt>
                <c:pt idx="22">
                  <c:v>2.5513639713616079</c:v>
                </c:pt>
                <c:pt idx="23">
                  <c:v>2.4721723004061817</c:v>
                </c:pt>
                <c:pt idx="24">
                  <c:v>2.552768586040703</c:v>
                </c:pt>
                <c:pt idx="25">
                  <c:v>2.6650469230118525</c:v>
                </c:pt>
                <c:pt idx="26">
                  <c:v>2.6595310768648419</c:v>
                </c:pt>
                <c:pt idx="27">
                  <c:v>2.4283550511114753</c:v>
                </c:pt>
                <c:pt idx="28">
                  <c:v>2.4043117485865504</c:v>
                </c:pt>
                <c:pt idx="29">
                  <c:v>2.4921447436216324</c:v>
                </c:pt>
                <c:pt idx="30">
                  <c:v>2.6212532241429032</c:v>
                </c:pt>
                <c:pt idx="31">
                  <c:v>2.870584945981872</c:v>
                </c:pt>
                <c:pt idx="32">
                  <c:v>3.0998887128875356</c:v>
                </c:pt>
                <c:pt idx="33">
                  <c:v>3.0453240585811621</c:v>
                </c:pt>
                <c:pt idx="34">
                  <c:v>2.7950873275238046</c:v>
                </c:pt>
                <c:pt idx="35">
                  <c:v>2.7442083148484477</c:v>
                </c:pt>
                <c:pt idx="36">
                  <c:v>3.0581001645544919</c:v>
                </c:pt>
                <c:pt idx="37">
                  <c:v>3.5747123970060226</c:v>
                </c:pt>
                <c:pt idx="38">
                  <c:v>3.4562049724220696</c:v>
                </c:pt>
                <c:pt idx="39">
                  <c:v>3.6563953665719153</c:v>
                </c:pt>
                <c:pt idx="40">
                  <c:v>3.858555585619031</c:v>
                </c:pt>
                <c:pt idx="41">
                  <c:v>3.8554536581121415</c:v>
                </c:pt>
                <c:pt idx="42">
                  <c:v>3.990895520988857</c:v>
                </c:pt>
                <c:pt idx="43">
                  <c:v>4.5240485631883471</c:v>
                </c:pt>
                <c:pt idx="44">
                  <c:v>4.8311612546228266</c:v>
                </c:pt>
                <c:pt idx="45">
                  <c:v>4.5637293484161132</c:v>
                </c:pt>
                <c:pt idx="46">
                  <c:v>4.303268368233554</c:v>
                </c:pt>
                <c:pt idx="47">
                  <c:v>4.6941066081250575</c:v>
                </c:pt>
                <c:pt idx="48">
                  <c:v>4.8396478187617946</c:v>
                </c:pt>
                <c:pt idx="49">
                  <c:v>3.9767148003364312</c:v>
                </c:pt>
                <c:pt idx="50">
                  <c:v>4.5734422168677265</c:v>
                </c:pt>
                <c:pt idx="51">
                  <c:v>4.4557691502248877</c:v>
                </c:pt>
                <c:pt idx="52">
                  <c:v>4.4734185121567087</c:v>
                </c:pt>
                <c:pt idx="53">
                  <c:v>4.2329619364817015</c:v>
                </c:pt>
                <c:pt idx="54">
                  <c:v>4.4816796650777126</c:v>
                </c:pt>
                <c:pt idx="55">
                  <c:v>4.2420406256111356</c:v>
                </c:pt>
                <c:pt idx="56">
                  <c:v>4.3567412920887509</c:v>
                </c:pt>
                <c:pt idx="57">
                  <c:v>6.9186508076698194</c:v>
                </c:pt>
                <c:pt idx="58">
                  <c:v>9.5990126566603031</c:v>
                </c:pt>
                <c:pt idx="59">
                  <c:v>6.2513259434112394</c:v>
                </c:pt>
                <c:pt idx="60">
                  <c:v>9.1602257499269566</c:v>
                </c:pt>
                <c:pt idx="61">
                  <c:v>9.3900005253477641</c:v>
                </c:pt>
                <c:pt idx="62">
                  <c:v>8.287102125841761</c:v>
                </c:pt>
                <c:pt idx="63">
                  <c:v>9.2266396327357842</c:v>
                </c:pt>
                <c:pt idx="64">
                  <c:v>9.1051026140954807</c:v>
                </c:pt>
                <c:pt idx="65">
                  <c:v>9.2695619658517145</c:v>
                </c:pt>
                <c:pt idx="66">
                  <c:v>9.2972858634878506</c:v>
                </c:pt>
                <c:pt idx="67">
                  <c:v>8.2289817777893539</c:v>
                </c:pt>
                <c:pt idx="68">
                  <c:v>9.9055799034125105</c:v>
                </c:pt>
                <c:pt idx="69">
                  <c:v>9.0599059827207054</c:v>
                </c:pt>
                <c:pt idx="70">
                  <c:v>9.5588356303183648</c:v>
                </c:pt>
                <c:pt idx="71">
                  <c:v>9.2247976530069096</c:v>
                </c:pt>
                <c:pt idx="72">
                  <c:v>9.602894692020401</c:v>
                </c:pt>
                <c:pt idx="73">
                  <c:v>6.3891262132102211</c:v>
                </c:pt>
                <c:pt idx="74">
                  <c:v>8.7699750090494355</c:v>
                </c:pt>
                <c:pt idx="75">
                  <c:v>8.5257284970007721</c:v>
                </c:pt>
                <c:pt idx="76">
                  <c:v>9.1720295597511647</c:v>
                </c:pt>
                <c:pt idx="77">
                  <c:v>9.2448710266184637</c:v>
                </c:pt>
                <c:pt idx="78">
                  <c:v>9.5035135774979036</c:v>
                </c:pt>
                <c:pt idx="79">
                  <c:v>8.9691846961838184</c:v>
                </c:pt>
                <c:pt idx="80">
                  <c:v>9.4574422160235727</c:v>
                </c:pt>
                <c:pt idx="81">
                  <c:v>9.2847570369849723</c:v>
                </c:pt>
                <c:pt idx="82">
                  <c:v>9.6949718102115998</c:v>
                </c:pt>
                <c:pt idx="83">
                  <c:v>9.0500719977937667</c:v>
                </c:pt>
                <c:pt idx="84">
                  <c:v>9.6229798408448328</c:v>
                </c:pt>
                <c:pt idx="85">
                  <c:v>8.8113093706000178</c:v>
                </c:pt>
                <c:pt idx="86">
                  <c:v>5.9913914834616868</c:v>
                </c:pt>
                <c:pt idx="87">
                  <c:v>9.1374390308335087</c:v>
                </c:pt>
                <c:pt idx="88">
                  <c:v>9.3819715123377989</c:v>
                </c:pt>
                <c:pt idx="89">
                  <c:v>9.3272537802640016</c:v>
                </c:pt>
                <c:pt idx="90">
                  <c:v>9.9832761223323487</c:v>
                </c:pt>
                <c:pt idx="91">
                  <c:v>8.9520198001532894</c:v>
                </c:pt>
                <c:pt idx="92">
                  <c:v>9.3287408214332483</c:v>
                </c:pt>
                <c:pt idx="93">
                  <c:v>6.8599850149351402</c:v>
                </c:pt>
                <c:pt idx="94">
                  <c:v>9.5179701745663419</c:v>
                </c:pt>
                <c:pt idx="95">
                  <c:v>9.2791890434666424</c:v>
                </c:pt>
                <c:pt idx="96">
                  <c:v>9.1675314284315217</c:v>
                </c:pt>
                <c:pt idx="97">
                  <c:v>8.9693798282829516</c:v>
                </c:pt>
                <c:pt idx="98">
                  <c:v>7.860257387683947</c:v>
                </c:pt>
                <c:pt idx="99">
                  <c:v>9.4190554425825042</c:v>
                </c:pt>
                <c:pt idx="100">
                  <c:v>9.1436142889017233</c:v>
                </c:pt>
                <c:pt idx="101">
                  <c:v>9.0164100285202586</c:v>
                </c:pt>
                <c:pt idx="102">
                  <c:v>9.2503145393149353</c:v>
                </c:pt>
                <c:pt idx="103">
                  <c:v>5.3046392001266112</c:v>
                </c:pt>
                <c:pt idx="104">
                  <c:v>3.21649696385149</c:v>
                </c:pt>
                <c:pt idx="105">
                  <c:v>3.1073541978525951</c:v>
                </c:pt>
                <c:pt idx="106">
                  <c:v>3.0865187997504679</c:v>
                </c:pt>
                <c:pt idx="107">
                  <c:v>3.00929863586558</c:v>
                </c:pt>
                <c:pt idx="108">
                  <c:v>2.8958982893244225</c:v>
                </c:pt>
                <c:pt idx="109">
                  <c:v>2.8990675037620472</c:v>
                </c:pt>
                <c:pt idx="110">
                  <c:v>3.3391324416360413</c:v>
                </c:pt>
                <c:pt idx="111">
                  <c:v>4.5640102713519317</c:v>
                </c:pt>
                <c:pt idx="112">
                  <c:v>5.6564135918365253</c:v>
                </c:pt>
                <c:pt idx="113">
                  <c:v>6.9714895522028364</c:v>
                </c:pt>
                <c:pt idx="114">
                  <c:v>9.0028433011107918</c:v>
                </c:pt>
                <c:pt idx="115">
                  <c:v>9.2480940706006756</c:v>
                </c:pt>
                <c:pt idx="116">
                  <c:v>8.297546739665119</c:v>
                </c:pt>
                <c:pt idx="117">
                  <c:v>9.0325622562432244</c:v>
                </c:pt>
                <c:pt idx="118">
                  <c:v>9.0192007539724965</c:v>
                </c:pt>
                <c:pt idx="119">
                  <c:v>8.9119807120193606</c:v>
                </c:pt>
                <c:pt idx="120">
                  <c:v>9.0004647081093054</c:v>
                </c:pt>
                <c:pt idx="121">
                  <c:v>9.3059339162605799</c:v>
                </c:pt>
                <c:pt idx="122">
                  <c:v>8.6929365198775326</c:v>
                </c:pt>
                <c:pt idx="123">
                  <c:v>9.2655954012848785</c:v>
                </c:pt>
                <c:pt idx="124">
                  <c:v>9.4150043488089352</c:v>
                </c:pt>
                <c:pt idx="125">
                  <c:v>9.1065879730914592</c:v>
                </c:pt>
                <c:pt idx="126">
                  <c:v>9.1445108872537695</c:v>
                </c:pt>
                <c:pt idx="127">
                  <c:v>9.3724722798912676</c:v>
                </c:pt>
                <c:pt idx="128">
                  <c:v>9.1753939062879191</c:v>
                </c:pt>
                <c:pt idx="129">
                  <c:v>5.6312331401821787</c:v>
                </c:pt>
                <c:pt idx="130">
                  <c:v>9.3218863859079253</c:v>
                </c:pt>
                <c:pt idx="131">
                  <c:v>8.9530106002083656</c:v>
                </c:pt>
                <c:pt idx="132">
                  <c:v>9.0575929944766873</c:v>
                </c:pt>
                <c:pt idx="133">
                  <c:v>9.1591798586973425</c:v>
                </c:pt>
                <c:pt idx="134">
                  <c:v>9.4825503342273798</c:v>
                </c:pt>
                <c:pt idx="135">
                  <c:v>9.3328234559555998</c:v>
                </c:pt>
                <c:pt idx="136">
                  <c:v>9.3178369743076246</c:v>
                </c:pt>
                <c:pt idx="137">
                  <c:v>8.7654735133832578</c:v>
                </c:pt>
                <c:pt idx="138">
                  <c:v>9.3670001702492325</c:v>
                </c:pt>
                <c:pt idx="139">
                  <c:v>9.2546595928671547</c:v>
                </c:pt>
                <c:pt idx="140">
                  <c:v>7.7759502278193837</c:v>
                </c:pt>
                <c:pt idx="141">
                  <c:v>9.2726201568536233</c:v>
                </c:pt>
                <c:pt idx="142">
                  <c:v>9.166710527876555</c:v>
                </c:pt>
                <c:pt idx="143">
                  <c:v>8.2617887824992096</c:v>
                </c:pt>
                <c:pt idx="144">
                  <c:v>8.8036908078675342</c:v>
                </c:pt>
                <c:pt idx="145">
                  <c:v>9.2322429518927489</c:v>
                </c:pt>
                <c:pt idx="146">
                  <c:v>8.5776689610084755</c:v>
                </c:pt>
                <c:pt idx="147">
                  <c:v>9.5808767261106027</c:v>
                </c:pt>
                <c:pt idx="148">
                  <c:v>8.036951185621092</c:v>
                </c:pt>
                <c:pt idx="149">
                  <c:v>9.7198376954647632</c:v>
                </c:pt>
                <c:pt idx="150">
                  <c:v>7.1356023762657825</c:v>
                </c:pt>
                <c:pt idx="151">
                  <c:v>10.071324435545785</c:v>
                </c:pt>
                <c:pt idx="152">
                  <c:v>9.1302342827250484</c:v>
                </c:pt>
                <c:pt idx="153">
                  <c:v>8.8081115592168295</c:v>
                </c:pt>
                <c:pt idx="154">
                  <c:v>9.4289394721641742</c:v>
                </c:pt>
                <c:pt idx="155">
                  <c:v>9.2514718745235776</c:v>
                </c:pt>
                <c:pt idx="156">
                  <c:v>9.7427354379939235</c:v>
                </c:pt>
                <c:pt idx="157">
                  <c:v>9.9336419178755904</c:v>
                </c:pt>
                <c:pt idx="158">
                  <c:v>7.1858741243912556</c:v>
                </c:pt>
                <c:pt idx="159">
                  <c:v>9.7067470230902462</c:v>
                </c:pt>
                <c:pt idx="160">
                  <c:v>8.6152541788871613</c:v>
                </c:pt>
                <c:pt idx="161">
                  <c:v>7.034448251118417</c:v>
                </c:pt>
                <c:pt idx="162">
                  <c:v>10.270448331843481</c:v>
                </c:pt>
                <c:pt idx="163">
                  <c:v>10.147489876791397</c:v>
                </c:pt>
                <c:pt idx="164">
                  <c:v>10.607915839905838</c:v>
                </c:pt>
                <c:pt idx="165">
                  <c:v>9.9330010098603374</c:v>
                </c:pt>
                <c:pt idx="166">
                  <c:v>10.076581227009465</c:v>
                </c:pt>
                <c:pt idx="167">
                  <c:v>9.7819771759986427</c:v>
                </c:pt>
                <c:pt idx="168">
                  <c:v>9.9650480927962057</c:v>
                </c:pt>
                <c:pt idx="169">
                  <c:v>9.9814560108559629</c:v>
                </c:pt>
                <c:pt idx="170">
                  <c:v>7.88414761244145</c:v>
                </c:pt>
                <c:pt idx="171">
                  <c:v>9.6512975456447059</c:v>
                </c:pt>
                <c:pt idx="172">
                  <c:v>10.596428278656086</c:v>
                </c:pt>
                <c:pt idx="173">
                  <c:v>9.2838722138458056</c:v>
                </c:pt>
                <c:pt idx="174">
                  <c:v>3.8628703600524212</c:v>
                </c:pt>
                <c:pt idx="175">
                  <c:v>5.8680747255034413</c:v>
                </c:pt>
                <c:pt idx="176">
                  <c:v>8.7756271112311861</c:v>
                </c:pt>
                <c:pt idx="177">
                  <c:v>3.67606165425252</c:v>
                </c:pt>
                <c:pt idx="178">
                  <c:v>3.3362357392678956</c:v>
                </c:pt>
                <c:pt idx="179">
                  <c:v>3.0521553642240442</c:v>
                </c:pt>
                <c:pt idx="180">
                  <c:v>2.3983450800036139</c:v>
                </c:pt>
                <c:pt idx="181">
                  <c:v>1.9798153243113923</c:v>
                </c:pt>
                <c:pt idx="182">
                  <c:v>2.0354279725639652</c:v>
                </c:pt>
                <c:pt idx="183">
                  <c:v>2.0297287695307009</c:v>
                </c:pt>
                <c:pt idx="184">
                  <c:v>2.0584333741823011</c:v>
                </c:pt>
                <c:pt idx="185">
                  <c:v>1.989447448446124</c:v>
                </c:pt>
                <c:pt idx="186">
                  <c:v>1.9037558599816868</c:v>
                </c:pt>
                <c:pt idx="187">
                  <c:v>1.8421344888144684</c:v>
                </c:pt>
                <c:pt idx="188">
                  <c:v>1.7932253010363814</c:v>
                </c:pt>
                <c:pt idx="189">
                  <c:v>1.821909719608761</c:v>
                </c:pt>
                <c:pt idx="190">
                  <c:v>1.8416601159527859</c:v>
                </c:pt>
                <c:pt idx="191">
                  <c:v>1.771846560968567</c:v>
                </c:pt>
                <c:pt idx="192">
                  <c:v>1.7191020181385788</c:v>
                </c:pt>
                <c:pt idx="193">
                  <c:v>1.8055303984945654</c:v>
                </c:pt>
                <c:pt idx="194">
                  <c:v>1.8071284630995246</c:v>
                </c:pt>
                <c:pt idx="195">
                  <c:v>1.6956037397526078</c:v>
                </c:pt>
                <c:pt idx="196">
                  <c:v>1.771240978591951</c:v>
                </c:pt>
                <c:pt idx="197">
                  <c:v>1.8243253204221517</c:v>
                </c:pt>
                <c:pt idx="198">
                  <c:v>1.5415974126860761</c:v>
                </c:pt>
                <c:pt idx="199">
                  <c:v>1.3345286120418329</c:v>
                </c:pt>
                <c:pt idx="200">
                  <c:v>1.2937375924569379</c:v>
                </c:pt>
                <c:pt idx="201">
                  <c:v>1.5364482803115715</c:v>
                </c:pt>
                <c:pt idx="202">
                  <c:v>1.6762049176216742</c:v>
                </c:pt>
                <c:pt idx="203">
                  <c:v>1.5985961717117927</c:v>
                </c:pt>
                <c:pt idx="204">
                  <c:v>1.189227531639157</c:v>
                </c:pt>
                <c:pt idx="205">
                  <c:v>1.1241240618063961</c:v>
                </c:pt>
                <c:pt idx="206">
                  <c:v>1.1708077343504193</c:v>
                </c:pt>
                <c:pt idx="207">
                  <c:v>1.2029978020140983</c:v>
                </c:pt>
                <c:pt idx="208">
                  <c:v>1.5525820041285838</c:v>
                </c:pt>
                <c:pt idx="209">
                  <c:v>1.7092360719195421</c:v>
                </c:pt>
                <c:pt idx="210">
                  <c:v>1.7019337577615137</c:v>
                </c:pt>
                <c:pt idx="211">
                  <c:v>1.7261149984944459</c:v>
                </c:pt>
                <c:pt idx="212">
                  <c:v>1.9370847589480578</c:v>
                </c:pt>
                <c:pt idx="213">
                  <c:v>2.0461938814815839</c:v>
                </c:pt>
                <c:pt idx="214">
                  <c:v>1.9501569274166217</c:v>
                </c:pt>
                <c:pt idx="215">
                  <c:v>1.8736129971856232</c:v>
                </c:pt>
                <c:pt idx="216">
                  <c:v>1.700386158354606</c:v>
                </c:pt>
                <c:pt idx="217">
                  <c:v>1.6793371242473938</c:v>
                </c:pt>
                <c:pt idx="218">
                  <c:v>1.8569174274969729</c:v>
                </c:pt>
                <c:pt idx="219">
                  <c:v>1.8198877473401707</c:v>
                </c:pt>
                <c:pt idx="220">
                  <c:v>1.766024559286711</c:v>
                </c:pt>
                <c:pt idx="221">
                  <c:v>1.7397204158890862</c:v>
                </c:pt>
                <c:pt idx="222">
                  <c:v>1.7483499647558647</c:v>
                </c:pt>
                <c:pt idx="223">
                  <c:v>1.7379238548384588</c:v>
                </c:pt>
                <c:pt idx="224">
                  <c:v>1.7187268934997302</c:v>
                </c:pt>
                <c:pt idx="225">
                  <c:v>1.9011854992276052</c:v>
                </c:pt>
                <c:pt idx="226">
                  <c:v>1.9698047111912755</c:v>
                </c:pt>
                <c:pt idx="227">
                  <c:v>1.9667818458280006</c:v>
                </c:pt>
                <c:pt idx="228">
                  <c:v>1.9432213270311001</c:v>
                </c:pt>
                <c:pt idx="229">
                  <c:v>1.9368391616508742</c:v>
                </c:pt>
                <c:pt idx="230">
                  <c:v>1.8388172431292273</c:v>
                </c:pt>
                <c:pt idx="231">
                  <c:v>1.9265223929959128</c:v>
                </c:pt>
                <c:pt idx="232">
                  <c:v>1.8725464993334719</c:v>
                </c:pt>
                <c:pt idx="233">
                  <c:v>1.8509911310724778</c:v>
                </c:pt>
                <c:pt idx="234">
                  <c:v>1.890486877240722</c:v>
                </c:pt>
                <c:pt idx="235">
                  <c:v>1.8697793243069905</c:v>
                </c:pt>
                <c:pt idx="236">
                  <c:v>1.8481398473825774</c:v>
                </c:pt>
                <c:pt idx="237">
                  <c:v>1.7544629824131499</c:v>
                </c:pt>
                <c:pt idx="238">
                  <c:v>1.7447299278823154</c:v>
                </c:pt>
                <c:pt idx="239">
                  <c:v>1.9708224260186444</c:v>
                </c:pt>
                <c:pt idx="240">
                  <c:v>1.936112462798935</c:v>
                </c:pt>
                <c:pt idx="241">
                  <c:v>1.8847725346480422</c:v>
                </c:pt>
                <c:pt idx="242">
                  <c:v>1.7849725589817196</c:v>
                </c:pt>
                <c:pt idx="243">
                  <c:v>1.7857934595366878</c:v>
                </c:pt>
                <c:pt idx="244">
                  <c:v>1.7287442353129208</c:v>
                </c:pt>
                <c:pt idx="245">
                  <c:v>1.7959184604390546</c:v>
                </c:pt>
                <c:pt idx="246">
                  <c:v>1.7370238921398764</c:v>
                </c:pt>
                <c:pt idx="247">
                  <c:v>1.7801497682212803</c:v>
                </c:pt>
                <c:pt idx="248">
                  <c:v>1.8135695045441436</c:v>
                </c:pt>
                <c:pt idx="249">
                  <c:v>1.8335722268784247</c:v>
                </c:pt>
                <c:pt idx="250">
                  <c:v>1.8754802095135228</c:v>
                </c:pt>
                <c:pt idx="251">
                  <c:v>1.7597416421293197</c:v>
                </c:pt>
                <c:pt idx="252">
                  <c:v>1.7377724592443047</c:v>
                </c:pt>
                <c:pt idx="253">
                  <c:v>1.759738277782783</c:v>
                </c:pt>
                <c:pt idx="254">
                  <c:v>1.7834703782530579</c:v>
                </c:pt>
                <c:pt idx="255">
                  <c:v>1.6711853125888345</c:v>
                </c:pt>
                <c:pt idx="256">
                  <c:v>1.7295281280559847</c:v>
                </c:pt>
                <c:pt idx="257">
                  <c:v>1.7879180443746494</c:v>
                </c:pt>
                <c:pt idx="258">
                  <c:v>1.7577062124745826</c:v>
                </c:pt>
                <c:pt idx="259">
                  <c:v>1.7596323008668751</c:v>
                </c:pt>
                <c:pt idx="260">
                  <c:v>1.8375909388165794</c:v>
                </c:pt>
                <c:pt idx="261">
                  <c:v>1.8739948505175452</c:v>
                </c:pt>
                <c:pt idx="262">
                  <c:v>1.8060232752622003</c:v>
                </c:pt>
                <c:pt idx="263">
                  <c:v>1.7427718781979236</c:v>
                </c:pt>
                <c:pt idx="264">
                  <c:v>1.7440536942284277</c:v>
                </c:pt>
                <c:pt idx="265">
                  <c:v>1.746570225437921</c:v>
                </c:pt>
                <c:pt idx="266">
                  <c:v>1.7937265886703582</c:v>
                </c:pt>
                <c:pt idx="267">
                  <c:v>1.7899467453363129</c:v>
                </c:pt>
                <c:pt idx="268">
                  <c:v>1.7892637829893516</c:v>
                </c:pt>
                <c:pt idx="269">
                  <c:v>1.7783229280518216</c:v>
                </c:pt>
                <c:pt idx="270">
                  <c:v>1.8071351917925984</c:v>
                </c:pt>
                <c:pt idx="271">
                  <c:v>1.746593775863678</c:v>
                </c:pt>
                <c:pt idx="272">
                  <c:v>1.6245992060943777</c:v>
                </c:pt>
                <c:pt idx="273">
                  <c:v>1.632470094817118</c:v>
                </c:pt>
                <c:pt idx="274">
                  <c:v>1.6405226582528429</c:v>
                </c:pt>
                <c:pt idx="275">
                  <c:v>1.6723207795449897</c:v>
                </c:pt>
                <c:pt idx="276">
                  <c:v>1.6974288977487981</c:v>
                </c:pt>
                <c:pt idx="277">
                  <c:v>1.6248548964311713</c:v>
                </c:pt>
                <c:pt idx="278">
                  <c:v>1.5862893920803398</c:v>
                </c:pt>
                <c:pt idx="279">
                  <c:v>1.5281938560836412</c:v>
                </c:pt>
                <c:pt idx="280">
                  <c:v>1.5603065437769752</c:v>
                </c:pt>
                <c:pt idx="281">
                  <c:v>1.5815725782358083</c:v>
                </c:pt>
                <c:pt idx="282">
                  <c:v>1.5608818470347601</c:v>
                </c:pt>
                <c:pt idx="283">
                  <c:v>1.544369634232363</c:v>
                </c:pt>
                <c:pt idx="284">
                  <c:v>1.6135187307755725</c:v>
                </c:pt>
                <c:pt idx="285">
                  <c:v>1.5740734498053797</c:v>
                </c:pt>
                <c:pt idx="286">
                  <c:v>1.5870059978926692</c:v>
                </c:pt>
                <c:pt idx="287">
                  <c:v>1.5690773951982973</c:v>
                </c:pt>
                <c:pt idx="288">
                  <c:v>1.618418901506357</c:v>
                </c:pt>
                <c:pt idx="289">
                  <c:v>1.6627021127964052</c:v>
                </c:pt>
                <c:pt idx="290">
                  <c:v>1.668577944022849</c:v>
                </c:pt>
                <c:pt idx="291">
                  <c:v>1.7310202157450358</c:v>
                </c:pt>
                <c:pt idx="292">
                  <c:v>1.7432950340843893</c:v>
                </c:pt>
                <c:pt idx="293">
                  <c:v>1.6529370969734716</c:v>
                </c:pt>
                <c:pt idx="294">
                  <c:v>1.6368841174733413</c:v>
                </c:pt>
                <c:pt idx="295">
                  <c:v>1.6618896231077784</c:v>
                </c:pt>
                <c:pt idx="296">
                  <c:v>1.6459140235779939</c:v>
                </c:pt>
                <c:pt idx="297">
                  <c:v>1.7318377519534673</c:v>
                </c:pt>
                <c:pt idx="298">
                  <c:v>1.7858758860268384</c:v>
                </c:pt>
                <c:pt idx="299">
                  <c:v>1.7769267242390683</c:v>
                </c:pt>
                <c:pt idx="300">
                  <c:v>1.6969848040059459</c:v>
                </c:pt>
                <c:pt idx="301">
                  <c:v>1.7831171218666988</c:v>
                </c:pt>
                <c:pt idx="302">
                  <c:v>1.7977318432223655</c:v>
                </c:pt>
                <c:pt idx="303">
                  <c:v>1.8235128307335249</c:v>
                </c:pt>
                <c:pt idx="304">
                  <c:v>1.8875447561943293</c:v>
                </c:pt>
                <c:pt idx="305">
                  <c:v>1.9450431206807535</c:v>
                </c:pt>
                <c:pt idx="306">
                  <c:v>1.9643847489205626</c:v>
                </c:pt>
                <c:pt idx="307">
                  <c:v>1.8979338582998306</c:v>
                </c:pt>
                <c:pt idx="308">
                  <c:v>1.949034917846614</c:v>
                </c:pt>
                <c:pt idx="309">
                  <c:v>2.0025297099542989</c:v>
                </c:pt>
                <c:pt idx="310">
                  <c:v>1.9647817418118994</c:v>
                </c:pt>
                <c:pt idx="311">
                  <c:v>2.0488550795921574</c:v>
                </c:pt>
                <c:pt idx="312">
                  <c:v>2.1036720598887872</c:v>
                </c:pt>
                <c:pt idx="313">
                  <c:v>2.1029033067051386</c:v>
                </c:pt>
                <c:pt idx="314">
                  <c:v>2.1380018519498432</c:v>
                </c:pt>
                <c:pt idx="315">
                  <c:v>2.2119871966396389</c:v>
                </c:pt>
                <c:pt idx="316">
                  <c:v>2.3105894649388765</c:v>
                </c:pt>
                <c:pt idx="317">
                  <c:v>2.3257542569533025</c:v>
                </c:pt>
                <c:pt idx="318">
                  <c:v>2.293951089141351</c:v>
                </c:pt>
                <c:pt idx="319">
                  <c:v>2.5391698973391361</c:v>
                </c:pt>
                <c:pt idx="320">
                  <c:v>2.5672369583220207</c:v>
                </c:pt>
                <c:pt idx="321">
                  <c:v>2.1779786996728436</c:v>
                </c:pt>
                <c:pt idx="322">
                  <c:v>2.1402963362879106</c:v>
                </c:pt>
                <c:pt idx="323">
                  <c:v>2.2876193889591767</c:v>
                </c:pt>
                <c:pt idx="324">
                  <c:v>2.2807813546232212</c:v>
                </c:pt>
                <c:pt idx="325">
                  <c:v>2.2196612710899788</c:v>
                </c:pt>
                <c:pt idx="326">
                  <c:v>2.1451981891919636</c:v>
                </c:pt>
                <c:pt idx="327">
                  <c:v>2.1161453746738093</c:v>
                </c:pt>
                <c:pt idx="328">
                  <c:v>2.1081113151440367</c:v>
                </c:pt>
                <c:pt idx="329">
                  <c:v>2.1058757068703629</c:v>
                </c:pt>
                <c:pt idx="330">
                  <c:v>2.0810182324835425</c:v>
                </c:pt>
                <c:pt idx="331">
                  <c:v>2.018147006577919</c:v>
                </c:pt>
                <c:pt idx="332">
                  <c:v>1.9996195502000056</c:v>
                </c:pt>
                <c:pt idx="333">
                  <c:v>1.9299977629683813</c:v>
                </c:pt>
                <c:pt idx="334">
                  <c:v>1.9625696839639826</c:v>
                </c:pt>
                <c:pt idx="335">
                  <c:v>2.0271230831379836</c:v>
                </c:pt>
                <c:pt idx="336">
                  <c:v>2.0554761135764927</c:v>
                </c:pt>
                <c:pt idx="337">
                  <c:v>2.1585260479973214</c:v>
                </c:pt>
                <c:pt idx="338">
                  <c:v>2.2557977172412724</c:v>
                </c:pt>
                <c:pt idx="339">
                  <c:v>2.2860936578047584</c:v>
                </c:pt>
                <c:pt idx="340">
                  <c:v>2.2704460820623074</c:v>
                </c:pt>
                <c:pt idx="341">
                  <c:v>2.375447337474454</c:v>
                </c:pt>
                <c:pt idx="342">
                  <c:v>2.3159539154917335</c:v>
                </c:pt>
                <c:pt idx="343">
                  <c:v>2.2374132455911702</c:v>
                </c:pt>
                <c:pt idx="344">
                  <c:v>2.2769123561059517</c:v>
                </c:pt>
                <c:pt idx="345">
                  <c:v>2.2774725198043213</c:v>
                </c:pt>
                <c:pt idx="346">
                  <c:v>2.2341666511832012</c:v>
                </c:pt>
                <c:pt idx="347">
                  <c:v>2.3443119924500482</c:v>
                </c:pt>
                <c:pt idx="348">
                  <c:v>2.4190829120561763</c:v>
                </c:pt>
                <c:pt idx="349">
                  <c:v>2.4470019417914437</c:v>
                </c:pt>
                <c:pt idx="350">
                  <c:v>2.4341299519418165</c:v>
                </c:pt>
                <c:pt idx="351">
                  <c:v>2.4603499866760226</c:v>
                </c:pt>
                <c:pt idx="352">
                  <c:v>2.4485983242231346</c:v>
                </c:pt>
                <c:pt idx="353">
                  <c:v>2.4840736762799556</c:v>
                </c:pt>
                <c:pt idx="354">
                  <c:v>2.4553589785887455</c:v>
                </c:pt>
                <c:pt idx="355">
                  <c:v>2.3739687071715498</c:v>
                </c:pt>
                <c:pt idx="356">
                  <c:v>2.2827764121195169</c:v>
                </c:pt>
                <c:pt idx="357">
                  <c:v>2.3218432041043244</c:v>
                </c:pt>
                <c:pt idx="358">
                  <c:v>2.3683620236680465</c:v>
                </c:pt>
                <c:pt idx="359">
                  <c:v>2.3036303141275973</c:v>
                </c:pt>
                <c:pt idx="360">
                  <c:v>2.3510204994443389</c:v>
                </c:pt>
                <c:pt idx="361">
                  <c:v>2.386277168976271</c:v>
                </c:pt>
                <c:pt idx="362">
                  <c:v>2.3934449092728292</c:v>
                </c:pt>
                <c:pt idx="363">
                  <c:v>2.3937056461294279</c:v>
                </c:pt>
                <c:pt idx="364">
                  <c:v>2.4035295380167545</c:v>
                </c:pt>
                <c:pt idx="365">
                  <c:v>2.3003433475611872</c:v>
                </c:pt>
                <c:pt idx="366">
                  <c:v>2.3666260208550809</c:v>
                </c:pt>
                <c:pt idx="367">
                  <c:v>2.5147211910565326</c:v>
                </c:pt>
                <c:pt idx="368">
                  <c:v>2.4870427120986425</c:v>
                </c:pt>
                <c:pt idx="369">
                  <c:v>2.6596303250876763</c:v>
                </c:pt>
                <c:pt idx="370">
                  <c:v>2.2931604677052135</c:v>
                </c:pt>
                <c:pt idx="371">
                  <c:v>2.3215404129160166</c:v>
                </c:pt>
                <c:pt idx="372">
                  <c:v>2.2505291505647134</c:v>
                </c:pt>
                <c:pt idx="373">
                  <c:v>2.131872012559874</c:v>
                </c:pt>
                <c:pt idx="374">
                  <c:v>2.1608592223205614</c:v>
                </c:pt>
                <c:pt idx="375">
                  <c:v>2.1723467835703145</c:v>
                </c:pt>
                <c:pt idx="376">
                  <c:v>2.13764186687041</c:v>
                </c:pt>
                <c:pt idx="377">
                  <c:v>2.0462964940509547</c:v>
                </c:pt>
                <c:pt idx="378">
                  <c:v>2.0433140008461206</c:v>
                </c:pt>
                <c:pt idx="379">
                  <c:v>2.0418892000878048</c:v>
                </c:pt>
                <c:pt idx="380">
                  <c:v>2.0936580824221336</c:v>
                </c:pt>
                <c:pt idx="381">
                  <c:v>2.1956011468323702</c:v>
                </c:pt>
                <c:pt idx="382">
                  <c:v>2.1866486206980631</c:v>
                </c:pt>
                <c:pt idx="383">
                  <c:v>2.179659190767953</c:v>
                </c:pt>
                <c:pt idx="384">
                  <c:v>2.2158040477855887</c:v>
                </c:pt>
                <c:pt idx="385">
                  <c:v>2.2351894125303753</c:v>
                </c:pt>
                <c:pt idx="386">
                  <c:v>2.1924083819689888</c:v>
                </c:pt>
                <c:pt idx="387">
                  <c:v>2.1934563759151882</c:v>
                </c:pt>
                <c:pt idx="388">
                  <c:v>2.1956448833373479</c:v>
                </c:pt>
                <c:pt idx="389">
                  <c:v>2.2052887826849585</c:v>
                </c:pt>
                <c:pt idx="390">
                  <c:v>2.3653862591562862</c:v>
                </c:pt>
                <c:pt idx="391">
                  <c:v>2.2469007028248216</c:v>
                </c:pt>
                <c:pt idx="392">
                  <c:v>2.0797280055866962</c:v>
                </c:pt>
                <c:pt idx="393">
                  <c:v>2.1958332867434063</c:v>
                </c:pt>
                <c:pt idx="394">
                  <c:v>2.2428399365549576</c:v>
                </c:pt>
                <c:pt idx="395">
                  <c:v>2.2176628492471457</c:v>
                </c:pt>
                <c:pt idx="396">
                  <c:v>2.1999293786519063</c:v>
                </c:pt>
                <c:pt idx="397">
                  <c:v>2.2307030564236112</c:v>
                </c:pt>
                <c:pt idx="398">
                  <c:v>2.3193569520136621</c:v>
                </c:pt>
                <c:pt idx="399">
                  <c:v>2.3804551672944148</c:v>
                </c:pt>
                <c:pt idx="400">
                  <c:v>2.5313562025075211</c:v>
                </c:pt>
                <c:pt idx="401">
                  <c:v>2.6786624334461036</c:v>
                </c:pt>
                <c:pt idx="402">
                  <c:v>2.7450140758440007</c:v>
                </c:pt>
                <c:pt idx="403">
                  <c:v>3.0427082791488336</c:v>
                </c:pt>
                <c:pt idx="404">
                  <c:v>2.9107300110317111</c:v>
                </c:pt>
                <c:pt idx="405">
                  <c:v>3.1055811872277257</c:v>
                </c:pt>
                <c:pt idx="406">
                  <c:v>3.4219189168659909</c:v>
                </c:pt>
                <c:pt idx="407">
                  <c:v>3.2647770188272029</c:v>
                </c:pt>
                <c:pt idx="408">
                  <c:v>3.4564707557984726</c:v>
                </c:pt>
                <c:pt idx="409">
                  <c:v>3.421318381009181</c:v>
                </c:pt>
                <c:pt idx="410">
                  <c:v>3.6417453195776122</c:v>
                </c:pt>
                <c:pt idx="411">
                  <c:v>3.58081195727716</c:v>
                </c:pt>
                <c:pt idx="412">
                  <c:v>4.1093861238401255</c:v>
                </c:pt>
                <c:pt idx="413">
                  <c:v>4.1663196986516917</c:v>
                </c:pt>
                <c:pt idx="414">
                  <c:v>4.0008544072809711</c:v>
                </c:pt>
                <c:pt idx="415">
                  <c:v>3.8874822371420588</c:v>
                </c:pt>
                <c:pt idx="416">
                  <c:v>4.0666757445560116</c:v>
                </c:pt>
                <c:pt idx="417">
                  <c:v>4.4309436371301674</c:v>
                </c:pt>
                <c:pt idx="418">
                  <c:v>4.1989181138762701</c:v>
                </c:pt>
                <c:pt idx="419">
                  <c:v>4.1672953591473503</c:v>
                </c:pt>
                <c:pt idx="420">
                  <c:v>4.182680095316619</c:v>
                </c:pt>
                <c:pt idx="421">
                  <c:v>3.6750523502914945</c:v>
                </c:pt>
                <c:pt idx="422">
                  <c:v>3.8057639419375291</c:v>
                </c:pt>
                <c:pt idx="423">
                  <c:v>3.654225363055708</c:v>
                </c:pt>
                <c:pt idx="424">
                  <c:v>3.7558572254112939</c:v>
                </c:pt>
                <c:pt idx="425">
                  <c:v>3.6946749014671223</c:v>
                </c:pt>
                <c:pt idx="426">
                  <c:v>3.8310285022552963</c:v>
                </c:pt>
                <c:pt idx="427">
                  <c:v>3.8244427939095957</c:v>
                </c:pt>
                <c:pt idx="428">
                  <c:v>3.7928431690631172</c:v>
                </c:pt>
                <c:pt idx="429">
                  <c:v>4.2126295081868177</c:v>
                </c:pt>
                <c:pt idx="430">
                  <c:v>4.523414383866168</c:v>
                </c:pt>
                <c:pt idx="431">
                  <c:v>4.2879605914913155</c:v>
                </c:pt>
                <c:pt idx="432">
                  <c:v>4.0485890175744119</c:v>
                </c:pt>
                <c:pt idx="433">
                  <c:v>4.3044004708431736</c:v>
                </c:pt>
                <c:pt idx="434">
                  <c:v>3.8992271709018724</c:v>
                </c:pt>
                <c:pt idx="435">
                  <c:v>4.0554758349351516</c:v>
                </c:pt>
                <c:pt idx="436">
                  <c:v>5.0125584090183564</c:v>
                </c:pt>
                <c:pt idx="437">
                  <c:v>5.1505925009016407</c:v>
                </c:pt>
                <c:pt idx="438">
                  <c:v>4.9751435111830942</c:v>
                </c:pt>
                <c:pt idx="439">
                  <c:v>7.6662641198548043</c:v>
                </c:pt>
                <c:pt idx="440">
                  <c:v>8.9936081698673966</c:v>
                </c:pt>
                <c:pt idx="441">
                  <c:v>9.6823975650304757</c:v>
                </c:pt>
                <c:pt idx="442">
                  <c:v>9.6403163185487344</c:v>
                </c:pt>
                <c:pt idx="443">
                  <c:v>9.8327098395996479</c:v>
                </c:pt>
                <c:pt idx="444">
                  <c:v>9.4498808471822127</c:v>
                </c:pt>
                <c:pt idx="445">
                  <c:v>9.8565395061194927</c:v>
                </c:pt>
                <c:pt idx="446">
                  <c:v>10.019294816354856</c:v>
                </c:pt>
                <c:pt idx="447">
                  <c:v>9.7330393912749944</c:v>
                </c:pt>
                <c:pt idx="448">
                  <c:v>9.8326055448570102</c:v>
                </c:pt>
                <c:pt idx="449">
                  <c:v>10.231127531695146</c:v>
                </c:pt>
                <c:pt idx="450">
                  <c:v>10.225579724256036</c:v>
                </c:pt>
                <c:pt idx="451">
                  <c:v>6.9781728265981036</c:v>
                </c:pt>
                <c:pt idx="452">
                  <c:v>9.3669261546254248</c:v>
                </c:pt>
                <c:pt idx="453">
                  <c:v>8.9522082035593478</c:v>
                </c:pt>
                <c:pt idx="454">
                  <c:v>10.043568997160865</c:v>
                </c:pt>
                <c:pt idx="455">
                  <c:v>9.8884772477929115</c:v>
                </c:pt>
                <c:pt idx="456">
                  <c:v>10.093880696901463</c:v>
                </c:pt>
                <c:pt idx="457">
                  <c:v>9.5252876282837864</c:v>
                </c:pt>
                <c:pt idx="458">
                  <c:v>10.081940631042515</c:v>
                </c:pt>
                <c:pt idx="459">
                  <c:v>10.428730743358228</c:v>
                </c:pt>
                <c:pt idx="460">
                  <c:v>10.322057407717312</c:v>
                </c:pt>
                <c:pt idx="461">
                  <c:v>10.288405952026729</c:v>
                </c:pt>
                <c:pt idx="462">
                  <c:v>9.4346723186628072</c:v>
                </c:pt>
                <c:pt idx="463">
                  <c:v>9.8169478760749502</c:v>
                </c:pt>
                <c:pt idx="464">
                  <c:v>10.051785993033574</c:v>
                </c:pt>
                <c:pt idx="465">
                  <c:v>5.7770506477782453</c:v>
                </c:pt>
                <c:pt idx="466">
                  <c:v>9.662359517057558</c:v>
                </c:pt>
                <c:pt idx="467">
                  <c:v>9.1109818096684645</c:v>
                </c:pt>
                <c:pt idx="468">
                  <c:v>9.5157635837815491</c:v>
                </c:pt>
                <c:pt idx="469">
                  <c:v>10.089919599397749</c:v>
                </c:pt>
                <c:pt idx="470">
                  <c:v>8.7850893358658109</c:v>
                </c:pt>
                <c:pt idx="471">
                  <c:v>10.051698520023619</c:v>
                </c:pt>
                <c:pt idx="472">
                  <c:v>10.18432989191219</c:v>
                </c:pt>
                <c:pt idx="473">
                  <c:v>10.093212874113917</c:v>
                </c:pt>
                <c:pt idx="474">
                  <c:v>10.091668639053546</c:v>
                </c:pt>
                <c:pt idx="475">
                  <c:v>10.114968420993849</c:v>
                </c:pt>
                <c:pt idx="476">
                  <c:v>10.251056238405619</c:v>
                </c:pt>
                <c:pt idx="477">
                  <c:v>10.234981390652999</c:v>
                </c:pt>
                <c:pt idx="478">
                  <c:v>10.084788550385879</c:v>
                </c:pt>
                <c:pt idx="479">
                  <c:v>7.2427097126099378</c:v>
                </c:pt>
                <c:pt idx="480">
                  <c:v>10.150119113609872</c:v>
                </c:pt>
                <c:pt idx="481">
                  <c:v>9.9216009216205432</c:v>
                </c:pt>
                <c:pt idx="482">
                  <c:v>10.082509205607229</c:v>
                </c:pt>
                <c:pt idx="483">
                  <c:v>10.306034707336012</c:v>
                </c:pt>
                <c:pt idx="484">
                  <c:v>10.238522365382936</c:v>
                </c:pt>
                <c:pt idx="485">
                  <c:v>10.182724678070842</c:v>
                </c:pt>
                <c:pt idx="486">
                  <c:v>10.004229272563265</c:v>
                </c:pt>
                <c:pt idx="487">
                  <c:v>10.087409376338011</c:v>
                </c:pt>
                <c:pt idx="488">
                  <c:v>9.9938065269923921</c:v>
                </c:pt>
                <c:pt idx="489">
                  <c:v>10.098503309042966</c:v>
                </c:pt>
                <c:pt idx="490">
                  <c:v>10.061419799341573</c:v>
                </c:pt>
                <c:pt idx="491">
                  <c:v>10.010581158824657</c:v>
                </c:pt>
                <c:pt idx="492">
                  <c:v>10.219750993881105</c:v>
                </c:pt>
                <c:pt idx="493">
                  <c:v>7.5919389761647986</c:v>
                </c:pt>
                <c:pt idx="494">
                  <c:v>7.8692755185757219</c:v>
                </c:pt>
                <c:pt idx="495">
                  <c:v>9.5689433889447297</c:v>
                </c:pt>
                <c:pt idx="496">
                  <c:v>10.352661606532225</c:v>
                </c:pt>
                <c:pt idx="497">
                  <c:v>10.145488090602027</c:v>
                </c:pt>
                <c:pt idx="498">
                  <c:v>9.7616115247817081</c:v>
                </c:pt>
                <c:pt idx="499">
                  <c:v>10.291800157138999</c:v>
                </c:pt>
                <c:pt idx="500">
                  <c:v>10.340068436901834</c:v>
                </c:pt>
                <c:pt idx="501">
                  <c:v>8.5876509771830314</c:v>
                </c:pt>
                <c:pt idx="502">
                  <c:v>9.9908139407479499</c:v>
                </c:pt>
                <c:pt idx="503">
                  <c:v>10.119468234486758</c:v>
                </c:pt>
                <c:pt idx="504">
                  <c:v>9.9698473331308879</c:v>
                </c:pt>
                <c:pt idx="505">
                  <c:v>10.113641186285099</c:v>
                </c:pt>
                <c:pt idx="506">
                  <c:v>10.452372006472009</c:v>
                </c:pt>
                <c:pt idx="507">
                  <c:v>8.4012846829527152</c:v>
                </c:pt>
                <c:pt idx="508">
                  <c:v>10.15644744944551</c:v>
                </c:pt>
                <c:pt idx="509">
                  <c:v>8.8764431195516078</c:v>
                </c:pt>
                <c:pt idx="510">
                  <c:v>10.508447252373385</c:v>
                </c:pt>
                <c:pt idx="511">
                  <c:v>10.394210865717845</c:v>
                </c:pt>
                <c:pt idx="512">
                  <c:v>10.111817710462175</c:v>
                </c:pt>
                <c:pt idx="513">
                  <c:v>10.500283665501946</c:v>
                </c:pt>
                <c:pt idx="514">
                  <c:v>10.720895643129902</c:v>
                </c:pt>
                <c:pt idx="515">
                  <c:v>10.068035786806105</c:v>
                </c:pt>
                <c:pt idx="516">
                  <c:v>9.7501302716817104</c:v>
                </c:pt>
                <c:pt idx="517">
                  <c:v>10.7018887673705</c:v>
                </c:pt>
                <c:pt idx="518">
                  <c:v>9.9802969934740506</c:v>
                </c:pt>
                <c:pt idx="519">
                  <c:v>10.451189438664338</c:v>
                </c:pt>
                <c:pt idx="520">
                  <c:v>10.927077938461709</c:v>
                </c:pt>
                <c:pt idx="521">
                  <c:v>7.7326460413715337</c:v>
                </c:pt>
                <c:pt idx="522">
                  <c:v>9.7247429127153513</c:v>
                </c:pt>
                <c:pt idx="523">
                  <c:v>10.704751826273281</c:v>
                </c:pt>
                <c:pt idx="524">
                  <c:v>9.5478304322533187</c:v>
                </c:pt>
                <c:pt idx="525">
                  <c:v>10.358775885819464</c:v>
                </c:pt>
                <c:pt idx="526">
                  <c:v>9.994255667255052</c:v>
                </c:pt>
                <c:pt idx="527">
                  <c:v>9.4308621962099313</c:v>
                </c:pt>
                <c:pt idx="528">
                  <c:v>10.447071478503352</c:v>
                </c:pt>
                <c:pt idx="529">
                  <c:v>10.026139999927201</c:v>
                </c:pt>
                <c:pt idx="530">
                  <c:v>9.3618897278599036</c:v>
                </c:pt>
                <c:pt idx="531">
                  <c:v>9.7142629732533567</c:v>
                </c:pt>
                <c:pt idx="532">
                  <c:v>10.205006745183775</c:v>
                </c:pt>
                <c:pt idx="533">
                  <c:v>10.629355138211315</c:v>
                </c:pt>
                <c:pt idx="534">
                  <c:v>10.59210719607294</c:v>
                </c:pt>
                <c:pt idx="535">
                  <c:v>10.456052601583218</c:v>
                </c:pt>
                <c:pt idx="536">
                  <c:v>10.459586847620082</c:v>
                </c:pt>
                <c:pt idx="537">
                  <c:v>10.212758199604458</c:v>
                </c:pt>
                <c:pt idx="538">
                  <c:v>10.201983879820498</c:v>
                </c:pt>
                <c:pt idx="539">
                  <c:v>10.090694660731154</c:v>
                </c:pt>
                <c:pt idx="540">
                  <c:v>10.463265760558025</c:v>
                </c:pt>
                <c:pt idx="541">
                  <c:v>7.1925691739993995</c:v>
                </c:pt>
                <c:pt idx="542">
                  <c:v>3.4678506579590489</c:v>
                </c:pt>
                <c:pt idx="543">
                  <c:v>2.642695886794916</c:v>
                </c:pt>
                <c:pt idx="544">
                  <c:v>2.3031290264936204</c:v>
                </c:pt>
                <c:pt idx="545">
                  <c:v>2.1959830001642922</c:v>
                </c:pt>
                <c:pt idx="546">
                  <c:v>2.0804109679336578</c:v>
                </c:pt>
                <c:pt idx="547">
                  <c:v>1.9676952659127298</c:v>
                </c:pt>
                <c:pt idx="548">
                  <c:v>1.9900849921148396</c:v>
                </c:pt>
                <c:pt idx="549">
                  <c:v>2.032004749962816</c:v>
                </c:pt>
                <c:pt idx="550">
                  <c:v>2.1122460970377093</c:v>
                </c:pt>
                <c:pt idx="551">
                  <c:v>2.0353169491282519</c:v>
                </c:pt>
                <c:pt idx="552">
                  <c:v>1.9764442490815632</c:v>
                </c:pt>
                <c:pt idx="553">
                  <c:v>1.9959389550887945</c:v>
                </c:pt>
                <c:pt idx="554">
                  <c:v>2.0372110762284459</c:v>
                </c:pt>
                <c:pt idx="555">
                  <c:v>2.0476691474379511</c:v>
                </c:pt>
                <c:pt idx="556">
                  <c:v>2.0470669294078716</c:v>
                </c:pt>
                <c:pt idx="557">
                  <c:v>1.9502898191048239</c:v>
                </c:pt>
                <c:pt idx="558">
                  <c:v>1.9746190910853734</c:v>
                </c:pt>
                <c:pt idx="559">
                  <c:v>1.9508903549616348</c:v>
                </c:pt>
                <c:pt idx="560">
                  <c:v>2.0044944883317646</c:v>
                </c:pt>
                <c:pt idx="561">
                  <c:v>1.8418720697846014</c:v>
                </c:pt>
                <c:pt idx="562">
                  <c:v>1.8835327729492481</c:v>
                </c:pt>
                <c:pt idx="563">
                  <c:v>1.8846144103608149</c:v>
                </c:pt>
                <c:pt idx="564">
                  <c:v>1.9398704378804916</c:v>
                </c:pt>
                <c:pt idx="565">
                  <c:v>1.9355270665015398</c:v>
                </c:pt>
                <c:pt idx="566">
                  <c:v>1.8849020619897072</c:v>
                </c:pt>
                <c:pt idx="567">
                  <c:v>1.8962247702591588</c:v>
                </c:pt>
                <c:pt idx="568">
                  <c:v>1.9221083703396893</c:v>
                </c:pt>
                <c:pt idx="569">
                  <c:v>1.8836707111572546</c:v>
                </c:pt>
                <c:pt idx="570">
                  <c:v>1.8513898061370835</c:v>
                </c:pt>
                <c:pt idx="571">
                  <c:v>1.9421127748472389</c:v>
                </c:pt>
                <c:pt idx="572">
                  <c:v>1.9980265321148514</c:v>
                </c:pt>
                <c:pt idx="573">
                  <c:v>1.9887981295645305</c:v>
                </c:pt>
                <c:pt idx="574">
                  <c:v>1.9350358719071734</c:v>
                </c:pt>
                <c:pt idx="575">
                  <c:v>1.9697306955674672</c:v>
                </c:pt>
                <c:pt idx="576">
                  <c:v>1.9763702334577546</c:v>
                </c:pt>
                <c:pt idx="577">
                  <c:v>1.9824546541694774</c:v>
                </c:pt>
                <c:pt idx="578">
                  <c:v>1.9995522632692699</c:v>
                </c:pt>
                <c:pt idx="579">
                  <c:v>2.0074652063237197</c:v>
                </c:pt>
                <c:pt idx="580">
                  <c:v>1.9640213994945925</c:v>
                </c:pt>
                <c:pt idx="581">
                  <c:v>1.8375286984056498</c:v>
                </c:pt>
                <c:pt idx="582">
                  <c:v>1.9356044464718849</c:v>
                </c:pt>
                <c:pt idx="583">
                  <c:v>2.0065955227439685</c:v>
                </c:pt>
                <c:pt idx="584">
                  <c:v>2.0162697012104096</c:v>
                </c:pt>
                <c:pt idx="585">
                  <c:v>1.8170095488779763</c:v>
                </c:pt>
                <c:pt idx="586">
                  <c:v>1.8313652155503128</c:v>
                </c:pt>
                <c:pt idx="587">
                  <c:v>1.7964348876324463</c:v>
                </c:pt>
                <c:pt idx="588">
                  <c:v>1.8774029335592788</c:v>
                </c:pt>
                <c:pt idx="589">
                  <c:v>1.9380049077258603</c:v>
                </c:pt>
                <c:pt idx="590">
                  <c:v>1.862916057372008</c:v>
                </c:pt>
                <c:pt idx="591">
                  <c:v>1.8993838916571724</c:v>
                </c:pt>
                <c:pt idx="592">
                  <c:v>1.977747933364556</c:v>
                </c:pt>
                <c:pt idx="593">
                  <c:v>1.9149995061075245</c:v>
                </c:pt>
                <c:pt idx="594">
                  <c:v>1.740405060409316</c:v>
                </c:pt>
                <c:pt idx="595">
                  <c:v>1.7004601739784146</c:v>
                </c:pt>
                <c:pt idx="596">
                  <c:v>1.7339286933260611</c:v>
                </c:pt>
                <c:pt idx="597">
                  <c:v>1.687280346420674</c:v>
                </c:pt>
                <c:pt idx="598">
                  <c:v>1.6520253590620106</c:v>
                </c:pt>
                <c:pt idx="599">
                  <c:v>1.6132209861070697</c:v>
                </c:pt>
                <c:pt idx="600">
                  <c:v>1.782107817905672</c:v>
                </c:pt>
                <c:pt idx="601">
                  <c:v>1.9028828120553982</c:v>
                </c:pt>
                <c:pt idx="602">
                  <c:v>1.90469619483871</c:v>
                </c:pt>
                <c:pt idx="603">
                  <c:v>1.7595549208965295</c:v>
                </c:pt>
                <c:pt idx="604">
                  <c:v>1.6940174503605274</c:v>
                </c:pt>
                <c:pt idx="605">
                  <c:v>1.7060382605363558</c:v>
                </c:pt>
                <c:pt idx="606">
                  <c:v>1.6858488169692845</c:v>
                </c:pt>
                <c:pt idx="607">
                  <c:v>1.7038447065943911</c:v>
                </c:pt>
                <c:pt idx="608">
                  <c:v>1.6756565291361831</c:v>
                </c:pt>
                <c:pt idx="609">
                  <c:v>1.6352187659376474</c:v>
                </c:pt>
                <c:pt idx="610">
                  <c:v>1.6990572414725877</c:v>
                </c:pt>
                <c:pt idx="611">
                  <c:v>1.726782821281992</c:v>
                </c:pt>
                <c:pt idx="612">
                  <c:v>1.7299638109324944</c:v>
                </c:pt>
                <c:pt idx="613">
                  <c:v>1.7601302241543151</c:v>
                </c:pt>
                <c:pt idx="614">
                  <c:v>1.8140135982869952</c:v>
                </c:pt>
                <c:pt idx="615">
                  <c:v>1.7855630017989201</c:v>
                </c:pt>
                <c:pt idx="616">
                  <c:v>1.768485578778348</c:v>
                </c:pt>
                <c:pt idx="617">
                  <c:v>1.8069854783717121</c:v>
                </c:pt>
                <c:pt idx="618">
                  <c:v>1.7805400324195437</c:v>
                </c:pt>
                <c:pt idx="619">
                  <c:v>1.7079929458742111</c:v>
                </c:pt>
                <c:pt idx="620">
                  <c:v>1.6120333717795949</c:v>
                </c:pt>
                <c:pt idx="621">
                  <c:v>1.6766658330972097</c:v>
                </c:pt>
                <c:pt idx="622">
                  <c:v>1.5570633137155425</c:v>
                </c:pt>
                <c:pt idx="623">
                  <c:v>1.5216216051240889</c:v>
                </c:pt>
                <c:pt idx="624">
                  <c:v>1.5792663186848621</c:v>
                </c:pt>
                <c:pt idx="625">
                  <c:v>1.5962596330420158</c:v>
                </c:pt>
                <c:pt idx="626">
                  <c:v>1.501255533363838</c:v>
                </c:pt>
                <c:pt idx="627">
                  <c:v>1.6447314557703241</c:v>
                </c:pt>
                <c:pt idx="628">
                  <c:v>1.7185401722669402</c:v>
                </c:pt>
                <c:pt idx="629">
                  <c:v>1.7032744498564112</c:v>
                </c:pt>
                <c:pt idx="630">
                  <c:v>1.6653700396000526</c:v>
                </c:pt>
                <c:pt idx="631">
                  <c:v>1.6779156878356147</c:v>
                </c:pt>
                <c:pt idx="632">
                  <c:v>1.753376298481778</c:v>
                </c:pt>
                <c:pt idx="633">
                  <c:v>1.830172554703033</c:v>
                </c:pt>
                <c:pt idx="634">
                  <c:v>1.849428392106155</c:v>
                </c:pt>
                <c:pt idx="635">
                  <c:v>1.8399157022734778</c:v>
                </c:pt>
                <c:pt idx="636">
                  <c:v>1.7239046228197974</c:v>
                </c:pt>
                <c:pt idx="637">
                  <c:v>1.6926111535081636</c:v>
                </c:pt>
                <c:pt idx="638">
                  <c:v>1.754787641853947</c:v>
                </c:pt>
                <c:pt idx="639">
                  <c:v>1.8056397397570099</c:v>
                </c:pt>
                <c:pt idx="640">
                  <c:v>1.8958176843282113</c:v>
                </c:pt>
                <c:pt idx="641">
                  <c:v>1.9672461256500728</c:v>
                </c:pt>
                <c:pt idx="642">
                  <c:v>1.966080379575087</c:v>
                </c:pt>
                <c:pt idx="643">
                  <c:v>1.9152535142710494</c:v>
                </c:pt>
                <c:pt idx="644">
                  <c:v>1.878694842629393</c:v>
                </c:pt>
                <c:pt idx="645">
                  <c:v>2.0427134649893097</c:v>
                </c:pt>
                <c:pt idx="646">
                  <c:v>2.1455093912466134</c:v>
                </c:pt>
                <c:pt idx="647">
                  <c:v>2.2993979661843587</c:v>
                </c:pt>
                <c:pt idx="648">
                  <c:v>2.2281646569616291</c:v>
                </c:pt>
                <c:pt idx="649">
                  <c:v>1.980933969534864</c:v>
                </c:pt>
                <c:pt idx="650">
                  <c:v>1.7039271330845416</c:v>
                </c:pt>
                <c:pt idx="651">
                  <c:v>1.8312272773423064</c:v>
                </c:pt>
                <c:pt idx="652">
                  <c:v>2.0388444664720407</c:v>
                </c:pt>
                <c:pt idx="653">
                  <c:v>2.1908624647353494</c:v>
                </c:pt>
                <c:pt idx="654">
                  <c:v>2.3443691863411731</c:v>
                </c:pt>
                <c:pt idx="655">
                  <c:v>2.2719331232315532</c:v>
                </c:pt>
                <c:pt idx="656">
                  <c:v>2.3169598551062238</c:v>
                </c:pt>
                <c:pt idx="657">
                  <c:v>2.2853535015666719</c:v>
                </c:pt>
                <c:pt idx="658">
                  <c:v>2.2251115124795233</c:v>
                </c:pt>
                <c:pt idx="659">
                  <c:v>2.3685739774998624</c:v>
                </c:pt>
                <c:pt idx="660">
                  <c:v>2.4810356713572652</c:v>
                </c:pt>
                <c:pt idx="661">
                  <c:v>2.4891437465108468</c:v>
                </c:pt>
                <c:pt idx="662">
                  <c:v>2.8418517443847104</c:v>
                </c:pt>
                <c:pt idx="663">
                  <c:v>2.9820793902099587</c:v>
                </c:pt>
                <c:pt idx="664">
                  <c:v>3.0645462525189155</c:v>
                </c:pt>
                <c:pt idx="665">
                  <c:v>2.6772443613808612</c:v>
                </c:pt>
                <c:pt idx="666">
                  <c:v>2.4042242755765946</c:v>
                </c:pt>
                <c:pt idx="667">
                  <c:v>3.0349130882231705</c:v>
                </c:pt>
                <c:pt idx="668">
                  <c:v>3.0492199718707247</c:v>
                </c:pt>
                <c:pt idx="669">
                  <c:v>3.048812885939777</c:v>
                </c:pt>
                <c:pt idx="670">
                  <c:v>3.2601443136460904</c:v>
                </c:pt>
                <c:pt idx="671">
                  <c:v>3.6045137786286041</c:v>
                </c:pt>
                <c:pt idx="672">
                  <c:v>3.1326372620763152</c:v>
                </c:pt>
                <c:pt idx="673">
                  <c:v>3.0480676831818854</c:v>
                </c:pt>
                <c:pt idx="674">
                  <c:v>3.113539548960421</c:v>
                </c:pt>
                <c:pt idx="675">
                  <c:v>3.413577019628105</c:v>
                </c:pt>
                <c:pt idx="676">
                  <c:v>3.7595832392007504</c:v>
                </c:pt>
                <c:pt idx="677">
                  <c:v>3.5130557002001672</c:v>
                </c:pt>
                <c:pt idx="678">
                  <c:v>3.6635967503338409</c:v>
                </c:pt>
                <c:pt idx="679">
                  <c:v>4.420605000222718</c:v>
                </c:pt>
                <c:pt idx="680">
                  <c:v>4.6927217589818655</c:v>
                </c:pt>
                <c:pt idx="681">
                  <c:v>4.4743571648404634</c:v>
                </c:pt>
                <c:pt idx="682">
                  <c:v>4.5036808092548268</c:v>
                </c:pt>
                <c:pt idx="683">
                  <c:v>4.8046602969528021</c:v>
                </c:pt>
                <c:pt idx="684">
                  <c:v>4.5321196305300235</c:v>
                </c:pt>
                <c:pt idx="685">
                  <c:v>4.2414333610612518</c:v>
                </c:pt>
                <c:pt idx="686">
                  <c:v>4.6642829377066688</c:v>
                </c:pt>
                <c:pt idx="687">
                  <c:v>6.1291799780477882</c:v>
                </c:pt>
                <c:pt idx="688">
                  <c:v>10.067867569479267</c:v>
                </c:pt>
                <c:pt idx="689">
                  <c:v>8.7528559522404716</c:v>
                </c:pt>
                <c:pt idx="690">
                  <c:v>9.907766728661402</c:v>
                </c:pt>
                <c:pt idx="691">
                  <c:v>9.9504619683860991</c:v>
                </c:pt>
                <c:pt idx="692">
                  <c:v>10.605988069340279</c:v>
                </c:pt>
                <c:pt idx="693">
                  <c:v>9.8857891349100449</c:v>
                </c:pt>
                <c:pt idx="694">
                  <c:v>10.233980497558312</c:v>
                </c:pt>
                <c:pt idx="695">
                  <c:v>10.340302258986139</c:v>
                </c:pt>
                <c:pt idx="696">
                  <c:v>6.8775031673520282</c:v>
                </c:pt>
                <c:pt idx="697">
                  <c:v>10.025174011927836</c:v>
                </c:pt>
                <c:pt idx="698">
                  <c:v>9.5559738330455364</c:v>
                </c:pt>
                <c:pt idx="699">
                  <c:v>10.155892332266946</c:v>
                </c:pt>
                <c:pt idx="700">
                  <c:v>10.102695284827762</c:v>
                </c:pt>
                <c:pt idx="701">
                  <c:v>10.032572209962163</c:v>
                </c:pt>
                <c:pt idx="702">
                  <c:v>9.8850203817263989</c:v>
                </c:pt>
                <c:pt idx="703">
                  <c:v>7.6169007452942559</c:v>
                </c:pt>
                <c:pt idx="704">
                  <c:v>9.6797548708258532</c:v>
                </c:pt>
                <c:pt idx="705">
                  <c:v>10.26692249667296</c:v>
                </c:pt>
                <c:pt idx="706">
                  <c:v>9.4695572279024276</c:v>
                </c:pt>
                <c:pt idx="707">
                  <c:v>9.8384191356725257</c:v>
                </c:pt>
                <c:pt idx="708">
                  <c:v>10.038027497871512</c:v>
                </c:pt>
                <c:pt idx="709">
                  <c:v>10.057253056155803</c:v>
                </c:pt>
                <c:pt idx="710">
                  <c:v>10.01764292220531</c:v>
                </c:pt>
                <c:pt idx="711">
                  <c:v>10.119286559773775</c:v>
                </c:pt>
                <c:pt idx="712">
                  <c:v>10.212526059693422</c:v>
                </c:pt>
                <c:pt idx="713">
                  <c:v>9.6805539031283327</c:v>
                </c:pt>
                <c:pt idx="714">
                  <c:v>9.7774470833869014</c:v>
                </c:pt>
                <c:pt idx="715">
                  <c:v>10.287539212250197</c:v>
                </c:pt>
                <c:pt idx="716">
                  <c:v>10.148275451707731</c:v>
                </c:pt>
                <c:pt idx="717">
                  <c:v>7.4793780340845579</c:v>
                </c:pt>
                <c:pt idx="718">
                  <c:v>10.128747102235131</c:v>
                </c:pt>
                <c:pt idx="719">
                  <c:v>10.118680977397158</c:v>
                </c:pt>
                <c:pt idx="720">
                  <c:v>9.7166466127746514</c:v>
                </c:pt>
                <c:pt idx="721">
                  <c:v>9.8672414924529104</c:v>
                </c:pt>
                <c:pt idx="722">
                  <c:v>9.9221324883733502</c:v>
                </c:pt>
                <c:pt idx="723">
                  <c:v>10.029305429474974</c:v>
                </c:pt>
                <c:pt idx="724">
                  <c:v>9.6065416436662439</c:v>
                </c:pt>
                <c:pt idx="725">
                  <c:v>10.061897536549795</c:v>
                </c:pt>
                <c:pt idx="726">
                  <c:v>9.810564028521453</c:v>
                </c:pt>
                <c:pt idx="727">
                  <c:v>10.013108203617078</c:v>
                </c:pt>
                <c:pt idx="728">
                  <c:v>10.133090473614084</c:v>
                </c:pt>
                <c:pt idx="729">
                  <c:v>10.182115731347688</c:v>
                </c:pt>
                <c:pt idx="730">
                  <c:v>9.9622825999429931</c:v>
                </c:pt>
                <c:pt idx="731">
                  <c:v>7.1612588829550843</c:v>
                </c:pt>
                <c:pt idx="732">
                  <c:v>10.086733142684123</c:v>
                </c:pt>
                <c:pt idx="733">
                  <c:v>10.26488706701822</c:v>
                </c:pt>
                <c:pt idx="734">
                  <c:v>9.8013019825057661</c:v>
                </c:pt>
                <c:pt idx="735">
                  <c:v>9.8550692866829284</c:v>
                </c:pt>
                <c:pt idx="736">
                  <c:v>10.236116857609156</c:v>
                </c:pt>
                <c:pt idx="737">
                  <c:v>10.29814363253405</c:v>
                </c:pt>
                <c:pt idx="738">
                  <c:v>10.067315816647239</c:v>
                </c:pt>
                <c:pt idx="739">
                  <c:v>10.279160307200408</c:v>
                </c:pt>
                <c:pt idx="740">
                  <c:v>10.153333746725741</c:v>
                </c:pt>
                <c:pt idx="741">
                  <c:v>10.21722773397854</c:v>
                </c:pt>
                <c:pt idx="742">
                  <c:v>9.9624810963886627</c:v>
                </c:pt>
                <c:pt idx="743">
                  <c:v>10.394508610386348</c:v>
                </c:pt>
                <c:pt idx="744">
                  <c:v>10.344393304374833</c:v>
                </c:pt>
                <c:pt idx="745">
                  <c:v>7.4972713111402944</c:v>
                </c:pt>
                <c:pt idx="746">
                  <c:v>10.49841477100078</c:v>
                </c:pt>
                <c:pt idx="747">
                  <c:v>10.143908529903021</c:v>
                </c:pt>
                <c:pt idx="748">
                  <c:v>10.070182239896555</c:v>
                </c:pt>
                <c:pt idx="749">
                  <c:v>10.189344029881909</c:v>
                </c:pt>
                <c:pt idx="750">
                  <c:v>10.561647664159105</c:v>
                </c:pt>
                <c:pt idx="751">
                  <c:v>9.8055730204341796</c:v>
                </c:pt>
                <c:pt idx="752">
                  <c:v>9.9549029058146186</c:v>
                </c:pt>
                <c:pt idx="753">
                  <c:v>10.331960361748253</c:v>
                </c:pt>
                <c:pt idx="754">
                  <c:v>10.382953762205856</c:v>
                </c:pt>
                <c:pt idx="755">
                  <c:v>10.133171217930963</c:v>
                </c:pt>
                <c:pt idx="756">
                  <c:v>10.820887807092136</c:v>
                </c:pt>
                <c:pt idx="757">
                  <c:v>6.9602896425819774</c:v>
                </c:pt>
                <c:pt idx="758">
                  <c:v>10.071879973267665</c:v>
                </c:pt>
                <c:pt idx="759">
                  <c:v>9.5492522892084164</c:v>
                </c:pt>
                <c:pt idx="760">
                  <c:v>10.111389176822057</c:v>
                </c:pt>
                <c:pt idx="761">
                  <c:v>10.032028867996475</c:v>
                </c:pt>
                <c:pt idx="762">
                  <c:v>9.8200127957699355</c:v>
                </c:pt>
                <c:pt idx="763">
                  <c:v>9.5102910535962</c:v>
                </c:pt>
                <c:pt idx="764">
                  <c:v>9.6681411465809752</c:v>
                </c:pt>
                <c:pt idx="765">
                  <c:v>9.7177353994226063</c:v>
                </c:pt>
                <c:pt idx="766">
                  <c:v>10.099714894339517</c:v>
                </c:pt>
                <c:pt idx="767">
                  <c:v>9.4472301626545665</c:v>
                </c:pt>
                <c:pt idx="768">
                  <c:v>9.3581136694157099</c:v>
                </c:pt>
                <c:pt idx="769">
                  <c:v>9.5883472575954709</c:v>
                </c:pt>
                <c:pt idx="770">
                  <c:v>9.4447573679500518</c:v>
                </c:pt>
                <c:pt idx="771">
                  <c:v>9.5146714327870523</c:v>
                </c:pt>
                <c:pt idx="772">
                  <c:v>9.5164377147188493</c:v>
                </c:pt>
                <c:pt idx="773">
                  <c:v>7.9367424418505541</c:v>
                </c:pt>
                <c:pt idx="774">
                  <c:v>9.7014717277206124</c:v>
                </c:pt>
                <c:pt idx="775">
                  <c:v>9.5092548348628796</c:v>
                </c:pt>
                <c:pt idx="776">
                  <c:v>9.35306504689399</c:v>
                </c:pt>
                <c:pt idx="777">
                  <c:v>8.9805545053047826</c:v>
                </c:pt>
                <c:pt idx="778">
                  <c:v>9.4724875737359415</c:v>
                </c:pt>
                <c:pt idx="779">
                  <c:v>9.2343641723841738</c:v>
                </c:pt>
                <c:pt idx="780">
                  <c:v>9.4105920083259793</c:v>
                </c:pt>
                <c:pt idx="781">
                  <c:v>9.3849119512109223</c:v>
                </c:pt>
                <c:pt idx="782">
                  <c:v>9.1263854702869995</c:v>
                </c:pt>
                <c:pt idx="783">
                  <c:v>9.1873205147607173</c:v>
                </c:pt>
                <c:pt idx="784">
                  <c:v>9.256999495883468</c:v>
                </c:pt>
                <c:pt idx="785">
                  <c:v>8.9858045680753911</c:v>
                </c:pt>
                <c:pt idx="786">
                  <c:v>9.3734988261282943</c:v>
                </c:pt>
                <c:pt idx="787">
                  <c:v>7.2846429278440636</c:v>
                </c:pt>
                <c:pt idx="788">
                  <c:v>8.9562084115915503</c:v>
                </c:pt>
                <c:pt idx="789">
                  <c:v>9.8483561537121496</c:v>
                </c:pt>
                <c:pt idx="790">
                  <c:v>9.3274388193235236</c:v>
                </c:pt>
                <c:pt idx="791">
                  <c:v>9.0535006874580386</c:v>
                </c:pt>
                <c:pt idx="792">
                  <c:v>9.1465732316808008</c:v>
                </c:pt>
                <c:pt idx="793">
                  <c:v>9.5654280673571392</c:v>
                </c:pt>
                <c:pt idx="794">
                  <c:v>9.5743923687043235</c:v>
                </c:pt>
                <c:pt idx="795">
                  <c:v>9.093316046547276</c:v>
                </c:pt>
                <c:pt idx="796">
                  <c:v>9.152008333510933</c:v>
                </c:pt>
                <c:pt idx="797">
                  <c:v>9.2985559043054753</c:v>
                </c:pt>
                <c:pt idx="798">
                  <c:v>9.2865906058475041</c:v>
                </c:pt>
                <c:pt idx="799">
                  <c:v>8.0339737389360621</c:v>
                </c:pt>
                <c:pt idx="800">
                  <c:v>7.3457226392188639</c:v>
                </c:pt>
                <c:pt idx="801">
                  <c:v>5.1684571810118127</c:v>
                </c:pt>
                <c:pt idx="802">
                  <c:v>3.0735542903710784</c:v>
                </c:pt>
                <c:pt idx="803">
                  <c:v>3.1799366100365649</c:v>
                </c:pt>
                <c:pt idx="804">
                  <c:v>3.0753525335949754</c:v>
                </c:pt>
                <c:pt idx="805">
                  <c:v>2.7702853648548422</c:v>
                </c:pt>
                <c:pt idx="806">
                  <c:v>2.8962599565771239</c:v>
                </c:pt>
                <c:pt idx="807">
                  <c:v>2.4365119092898389</c:v>
                </c:pt>
                <c:pt idx="808">
                  <c:v>2.2617408353984518</c:v>
                </c:pt>
                <c:pt idx="809">
                  <c:v>2.1566941613080579</c:v>
                </c:pt>
                <c:pt idx="810">
                  <c:v>2.0325951927800165</c:v>
                </c:pt>
                <c:pt idx="811">
                  <c:v>1.9262885709116084</c:v>
                </c:pt>
                <c:pt idx="812">
                  <c:v>1.9238527840189967</c:v>
                </c:pt>
                <c:pt idx="813">
                  <c:v>1.9911212108481602</c:v>
                </c:pt>
                <c:pt idx="814">
                  <c:v>1.9732077477132044</c:v>
                </c:pt>
                <c:pt idx="815">
                  <c:v>1.9206566548090789</c:v>
                </c:pt>
                <c:pt idx="816">
                  <c:v>1.939061312538402</c:v>
                </c:pt>
                <c:pt idx="817">
                  <c:v>1.9503318734365338</c:v>
                </c:pt>
                <c:pt idx="818">
                  <c:v>1.9398334300685869</c:v>
                </c:pt>
                <c:pt idx="819">
                  <c:v>1.9486766149404495</c:v>
                </c:pt>
                <c:pt idx="820">
                  <c:v>1.9681847783338278</c:v>
                </c:pt>
                <c:pt idx="821">
                  <c:v>1.9191780245061751</c:v>
                </c:pt>
                <c:pt idx="822">
                  <c:v>1.9239739004943204</c:v>
                </c:pt>
                <c:pt idx="823">
                  <c:v>1.9213648497550662</c:v>
                </c:pt>
                <c:pt idx="824">
                  <c:v>1.8803215041799144</c:v>
                </c:pt>
                <c:pt idx="825">
                  <c:v>1.8003207078823991</c:v>
                </c:pt>
                <c:pt idx="826">
                  <c:v>1.7142085761008676</c:v>
                </c:pt>
                <c:pt idx="827">
                  <c:v>1.8765584825785531</c:v>
                </c:pt>
                <c:pt idx="828">
                  <c:v>1.7959638791173009</c:v>
                </c:pt>
                <c:pt idx="829">
                  <c:v>1.7589577493862556</c:v>
                </c:pt>
                <c:pt idx="830">
                  <c:v>1.7665561260395182</c:v>
                </c:pt>
                <c:pt idx="831">
                  <c:v>1.7752226827182012</c:v>
                </c:pt>
                <c:pt idx="832">
                  <c:v>1.7047564445058521</c:v>
                </c:pt>
                <c:pt idx="833">
                  <c:v>1.6895613733725947</c:v>
                </c:pt>
                <c:pt idx="834">
                  <c:v>1.8250234223285284</c:v>
                </c:pt>
                <c:pt idx="835">
                  <c:v>1.8632306237731953</c:v>
                </c:pt>
                <c:pt idx="836">
                  <c:v>1.8518322177066666</c:v>
                </c:pt>
                <c:pt idx="837">
                  <c:v>1.8449437181726596</c:v>
                </c:pt>
                <c:pt idx="838">
                  <c:v>1.8320767748428368</c:v>
                </c:pt>
                <c:pt idx="839">
                  <c:v>1.7633263533642329</c:v>
                </c:pt>
                <c:pt idx="840">
                  <c:v>1.7415556669248866</c:v>
                </c:pt>
                <c:pt idx="841">
                  <c:v>1.7813306538556815</c:v>
                </c:pt>
                <c:pt idx="842">
                  <c:v>1.780891606632635</c:v>
                </c:pt>
                <c:pt idx="843">
                  <c:v>1.7765347778675362</c:v>
                </c:pt>
                <c:pt idx="844">
                  <c:v>1.7568264358552208</c:v>
                </c:pt>
                <c:pt idx="845">
                  <c:v>1.7194266775793752</c:v>
                </c:pt>
                <c:pt idx="846">
                  <c:v>1.6534989428451101</c:v>
                </c:pt>
                <c:pt idx="847">
                  <c:v>1.5737033716863369</c:v>
                </c:pt>
                <c:pt idx="848">
                  <c:v>1.2005317360026562</c:v>
                </c:pt>
                <c:pt idx="849">
                  <c:v>1.1786769408998909</c:v>
                </c:pt>
                <c:pt idx="850">
                  <c:v>1.1886084918763939</c:v>
                </c:pt>
                <c:pt idx="851">
                  <c:v>1.1941495706224308</c:v>
                </c:pt>
                <c:pt idx="852">
                  <c:v>1.1600401432595324</c:v>
                </c:pt>
                <c:pt idx="853">
                  <c:v>1.1406312280889883</c:v>
                </c:pt>
                <c:pt idx="854">
                  <c:v>1.1450671189977009</c:v>
                </c:pt>
                <c:pt idx="855">
                  <c:v>1.1756338894573952</c:v>
                </c:pt>
                <c:pt idx="856">
                  <c:v>1.1848101446363966</c:v>
                </c:pt>
                <c:pt idx="857">
                  <c:v>1.1498394445600888</c:v>
                </c:pt>
                <c:pt idx="858">
                  <c:v>1.1817721397137062</c:v>
                </c:pt>
                <c:pt idx="859">
                  <c:v>1.1876244205143929</c:v>
                </c:pt>
                <c:pt idx="860">
                  <c:v>1.1725689697624109</c:v>
                </c:pt>
                <c:pt idx="861">
                  <c:v>1.1556345314696508</c:v>
                </c:pt>
                <c:pt idx="862">
                  <c:v>1.205440317599783</c:v>
                </c:pt>
                <c:pt idx="863">
                  <c:v>1.1475853323804626</c:v>
                </c:pt>
                <c:pt idx="864">
                  <c:v>1.1493987151637739</c:v>
                </c:pt>
                <c:pt idx="865">
                  <c:v>1.1856646886567326</c:v>
                </c:pt>
                <c:pt idx="866">
                  <c:v>1.1607029195272733</c:v>
                </c:pt>
                <c:pt idx="867">
                  <c:v>1.1509580897835601</c:v>
                </c:pt>
                <c:pt idx="868">
                  <c:v>1.144769374329198</c:v>
                </c:pt>
                <c:pt idx="869">
                  <c:v>1.1648545231536298</c:v>
                </c:pt>
                <c:pt idx="870">
                  <c:v>1.1529043642550734</c:v>
                </c:pt>
                <c:pt idx="871">
                  <c:v>1.166489595570493</c:v>
                </c:pt>
                <c:pt idx="872">
                  <c:v>1.1288425578241961</c:v>
                </c:pt>
                <c:pt idx="873">
                  <c:v>1.1769897211117077</c:v>
                </c:pt>
                <c:pt idx="874">
                  <c:v>1.1465844392857776</c:v>
                </c:pt>
                <c:pt idx="875">
                  <c:v>1.1244268529947041</c:v>
                </c:pt>
                <c:pt idx="876">
                  <c:v>1.1271233767439139</c:v>
                </c:pt>
                <c:pt idx="877">
                  <c:v>1.1802346333464089</c:v>
                </c:pt>
                <c:pt idx="878">
                  <c:v>1.1179689898174014</c:v>
                </c:pt>
                <c:pt idx="879">
                  <c:v>1.119279402793468</c:v>
                </c:pt>
                <c:pt idx="880">
                  <c:v>1.188818763534941</c:v>
                </c:pt>
                <c:pt idx="881">
                  <c:v>1.1747961671697431</c:v>
                </c:pt>
                <c:pt idx="882">
                  <c:v>1.2096121073053603</c:v>
                </c:pt>
                <c:pt idx="883">
                  <c:v>1.2227061440264135</c:v>
                </c:pt>
                <c:pt idx="884">
                  <c:v>1.2193922626877089</c:v>
                </c:pt>
                <c:pt idx="885">
                  <c:v>1.2122968558416909</c:v>
                </c:pt>
                <c:pt idx="886">
                  <c:v>1.4273526151641927</c:v>
                </c:pt>
                <c:pt idx="887">
                  <c:v>1.6579331515805535</c:v>
                </c:pt>
                <c:pt idx="888">
                  <c:v>1.8144105911783324</c:v>
                </c:pt>
                <c:pt idx="889">
                  <c:v>1.8268183012058878</c:v>
                </c:pt>
                <c:pt idx="890">
                  <c:v>1.8646470136651694</c:v>
                </c:pt>
                <c:pt idx="891">
                  <c:v>1.8916778559147336</c:v>
                </c:pt>
                <c:pt idx="892">
                  <c:v>1.7810850565584981</c:v>
                </c:pt>
                <c:pt idx="893">
                  <c:v>1.7170632241373045</c:v>
                </c:pt>
                <c:pt idx="894">
                  <c:v>1.6778854087167838</c:v>
                </c:pt>
                <c:pt idx="895">
                  <c:v>1.7090325289540684</c:v>
                </c:pt>
                <c:pt idx="896">
                  <c:v>1.6636828198118694</c:v>
                </c:pt>
                <c:pt idx="897">
                  <c:v>1.6038882888141093</c:v>
                </c:pt>
                <c:pt idx="898">
                  <c:v>1.5825701069839564</c:v>
                </c:pt>
                <c:pt idx="899">
                  <c:v>1.5585015718600055</c:v>
                </c:pt>
                <c:pt idx="900">
                  <c:v>1.5486726334528738</c:v>
                </c:pt>
                <c:pt idx="901">
                  <c:v>1.5869151605361764</c:v>
                </c:pt>
                <c:pt idx="902">
                  <c:v>1.5486188039082858</c:v>
                </c:pt>
                <c:pt idx="903">
                  <c:v>1.5853541037431216</c:v>
                </c:pt>
                <c:pt idx="904">
                  <c:v>1.7127787288227461</c:v>
                </c:pt>
                <c:pt idx="905">
                  <c:v>1.7453186885262475</c:v>
                </c:pt>
                <c:pt idx="906">
                  <c:v>1.7229188692845279</c:v>
                </c:pt>
                <c:pt idx="907">
                  <c:v>1.7493407648109394</c:v>
                </c:pt>
                <c:pt idx="908">
                  <c:v>1.777927617333753</c:v>
                </c:pt>
                <c:pt idx="909">
                  <c:v>1.777786314779209</c:v>
                </c:pt>
                <c:pt idx="910">
                  <c:v>1.8288974673656027</c:v>
                </c:pt>
                <c:pt idx="911">
                  <c:v>1.8785602687679226</c:v>
                </c:pt>
                <c:pt idx="912">
                  <c:v>1.8726760266751368</c:v>
                </c:pt>
                <c:pt idx="913">
                  <c:v>1.795275870250534</c:v>
                </c:pt>
                <c:pt idx="914">
                  <c:v>1.7799411787360013</c:v>
                </c:pt>
                <c:pt idx="915">
                  <c:v>1.7804710633155405</c:v>
                </c:pt>
                <c:pt idx="916">
                  <c:v>1.7309562931608375</c:v>
                </c:pt>
                <c:pt idx="917">
                  <c:v>1.7263774175243132</c:v>
                </c:pt>
                <c:pt idx="918">
                  <c:v>1.8624601884162784</c:v>
                </c:pt>
                <c:pt idx="919">
                  <c:v>1.901905469386471</c:v>
                </c:pt>
                <c:pt idx="920">
                  <c:v>1.8580966309581057</c:v>
                </c:pt>
                <c:pt idx="921">
                  <c:v>1.8237483349910981</c:v>
                </c:pt>
                <c:pt idx="922">
                  <c:v>1.8242883126102472</c:v>
                </c:pt>
                <c:pt idx="923">
                  <c:v>1.8031854489584467</c:v>
                </c:pt>
                <c:pt idx="924">
                  <c:v>1.8506933864039745</c:v>
                </c:pt>
                <c:pt idx="925">
                  <c:v>1.8779916942032111</c:v>
                </c:pt>
                <c:pt idx="926">
                  <c:v>1.8898846592106429</c:v>
                </c:pt>
                <c:pt idx="927">
                  <c:v>1.9012191426929725</c:v>
                </c:pt>
                <c:pt idx="928">
                  <c:v>1.9097578542032589</c:v>
                </c:pt>
                <c:pt idx="929">
                  <c:v>1.9571497216932687</c:v>
                </c:pt>
                <c:pt idx="930">
                  <c:v>1.871856808293437</c:v>
                </c:pt>
                <c:pt idx="931">
                  <c:v>1.8574523585963172</c:v>
                </c:pt>
                <c:pt idx="932">
                  <c:v>1.8626384987827258</c:v>
                </c:pt>
                <c:pt idx="933">
                  <c:v>1.8754953490729382</c:v>
                </c:pt>
                <c:pt idx="934">
                  <c:v>1.8902160473445131</c:v>
                </c:pt>
                <c:pt idx="935">
                  <c:v>1.8662568534830071</c:v>
                </c:pt>
                <c:pt idx="936">
                  <c:v>1.8356093387064301</c:v>
                </c:pt>
                <c:pt idx="937">
                  <c:v>1.8513578448449841</c:v>
                </c:pt>
                <c:pt idx="938">
                  <c:v>1.7750628762577056</c:v>
                </c:pt>
                <c:pt idx="939">
                  <c:v>1.8621136607229924</c:v>
                </c:pt>
                <c:pt idx="940">
                  <c:v>1.9108024838029214</c:v>
                </c:pt>
                <c:pt idx="941">
                  <c:v>1.9366204791259856</c:v>
                </c:pt>
                <c:pt idx="942">
                  <c:v>2.014722101803502</c:v>
                </c:pt>
                <c:pt idx="943">
                  <c:v>1.8960515064125161</c:v>
                </c:pt>
                <c:pt idx="944">
                  <c:v>1.8168261919917228</c:v>
                </c:pt>
                <c:pt idx="945">
                  <c:v>1.7986990928516828</c:v>
                </c:pt>
                <c:pt idx="946">
                  <c:v>1.8850248606382989</c:v>
                </c:pt>
                <c:pt idx="947">
                  <c:v>1.9224330297804864</c:v>
                </c:pt>
                <c:pt idx="948">
                  <c:v>1.9743936798674107</c:v>
                </c:pt>
                <c:pt idx="949">
                  <c:v>1.8361577271919212</c:v>
                </c:pt>
                <c:pt idx="950">
                  <c:v>1.645522077206462</c:v>
                </c:pt>
                <c:pt idx="951">
                  <c:v>1.7190212738216963</c:v>
                </c:pt>
                <c:pt idx="952">
                  <c:v>1.7124523872086808</c:v>
                </c:pt>
                <c:pt idx="953">
                  <c:v>1.7167452933895813</c:v>
                </c:pt>
                <c:pt idx="954">
                  <c:v>1.7563234660479756</c:v>
                </c:pt>
                <c:pt idx="955">
                  <c:v>1.8048104283357</c:v>
                </c:pt>
                <c:pt idx="956">
                  <c:v>1.8269511928940896</c:v>
                </c:pt>
                <c:pt idx="957">
                  <c:v>1.7737726493608597</c:v>
                </c:pt>
                <c:pt idx="958">
                  <c:v>1.7265237665986619</c:v>
                </c:pt>
                <c:pt idx="959">
                  <c:v>1.723480715156166</c:v>
                </c:pt>
                <c:pt idx="960">
                  <c:v>1.8224597902675204</c:v>
                </c:pt>
                <c:pt idx="961">
                  <c:v>1.6906833829426027</c:v>
                </c:pt>
                <c:pt idx="962">
                  <c:v>1.5921971845988832</c:v>
                </c:pt>
                <c:pt idx="963">
                  <c:v>1.5952250964819632</c:v>
                </c:pt>
                <c:pt idx="964">
                  <c:v>1.6956323366981703</c:v>
                </c:pt>
                <c:pt idx="965">
                  <c:v>1.7278308152281914</c:v>
                </c:pt>
                <c:pt idx="966">
                  <c:v>1.7657099928855244</c:v>
                </c:pt>
                <c:pt idx="967">
                  <c:v>1.8652475495219802</c:v>
                </c:pt>
                <c:pt idx="968">
                  <c:v>1.6938290469544695</c:v>
                </c:pt>
                <c:pt idx="969">
                  <c:v>1.6519210643193711</c:v>
                </c:pt>
                <c:pt idx="970">
                  <c:v>1.7457661466156364</c:v>
                </c:pt>
                <c:pt idx="971">
                  <c:v>1.7309125566558594</c:v>
                </c:pt>
                <c:pt idx="972">
                  <c:v>1.777061298100538</c:v>
                </c:pt>
                <c:pt idx="973">
                  <c:v>1.7331414362364603</c:v>
                </c:pt>
                <c:pt idx="974">
                  <c:v>1.7074125960966209</c:v>
                </c:pt>
                <c:pt idx="975">
                  <c:v>1.7503938052769437</c:v>
                </c:pt>
                <c:pt idx="976">
                  <c:v>1.7542527107546027</c:v>
                </c:pt>
                <c:pt idx="977">
                  <c:v>1.8496184776854812</c:v>
                </c:pt>
                <c:pt idx="978">
                  <c:v>1.9037323095559293</c:v>
                </c:pt>
                <c:pt idx="979">
                  <c:v>1.8649178435613782</c:v>
                </c:pt>
                <c:pt idx="980">
                  <c:v>1.779352418092069</c:v>
                </c:pt>
                <c:pt idx="981">
                  <c:v>1.7571780100683119</c:v>
                </c:pt>
                <c:pt idx="982">
                  <c:v>1.7933043631799948</c:v>
                </c:pt>
                <c:pt idx="983">
                  <c:v>1.7292270190409447</c:v>
                </c:pt>
                <c:pt idx="984">
                  <c:v>1.726190696291523</c:v>
                </c:pt>
                <c:pt idx="985">
                  <c:v>1.723467257770019</c:v>
                </c:pt>
                <c:pt idx="986">
                  <c:v>1.7787855257006255</c:v>
                </c:pt>
                <c:pt idx="987">
                  <c:v>1.8573295599477258</c:v>
                </c:pt>
                <c:pt idx="988">
                  <c:v>1.8732967486111685</c:v>
                </c:pt>
                <c:pt idx="989">
                  <c:v>1.6961134382529266</c:v>
                </c:pt>
                <c:pt idx="990">
                  <c:v>1.7494063695684059</c:v>
                </c:pt>
                <c:pt idx="991">
                  <c:v>1.7473507538344482</c:v>
                </c:pt>
                <c:pt idx="992">
                  <c:v>1.7132497373378921</c:v>
                </c:pt>
                <c:pt idx="993">
                  <c:v>1.6265892170708689</c:v>
                </c:pt>
                <c:pt idx="994">
                  <c:v>1.6466020324447606</c:v>
                </c:pt>
                <c:pt idx="995">
                  <c:v>1.6932184180580478</c:v>
                </c:pt>
                <c:pt idx="996">
                  <c:v>1.6487854933471151</c:v>
                </c:pt>
                <c:pt idx="997">
                  <c:v>1.6769854460182014</c:v>
                </c:pt>
                <c:pt idx="998">
                  <c:v>1.6775943927413544</c:v>
                </c:pt>
                <c:pt idx="999">
                  <c:v>1.7495880442813909</c:v>
                </c:pt>
                <c:pt idx="1000">
                  <c:v>1.7504644565542156</c:v>
                </c:pt>
                <c:pt idx="1001">
                  <c:v>1.7672458170795535</c:v>
                </c:pt>
                <c:pt idx="1002">
                  <c:v>1.7690339672638393</c:v>
                </c:pt>
                <c:pt idx="1003">
                  <c:v>1.7099055768803568</c:v>
                </c:pt>
                <c:pt idx="1004">
                  <c:v>1.7275650318517874</c:v>
                </c:pt>
                <c:pt idx="1005">
                  <c:v>1.6912267249082884</c:v>
                </c:pt>
                <c:pt idx="1006">
                  <c:v>1.6732846648277704</c:v>
                </c:pt>
                <c:pt idx="1007">
                  <c:v>1.6164642161685021</c:v>
                </c:pt>
                <c:pt idx="1008">
                  <c:v>1.6153522996381044</c:v>
                </c:pt>
                <c:pt idx="1009">
                  <c:v>1.6589256338088967</c:v>
                </c:pt>
                <c:pt idx="1010">
                  <c:v>1.6920913619682347</c:v>
                </c:pt>
                <c:pt idx="1011">
                  <c:v>1.7269056199305837</c:v>
                </c:pt>
                <c:pt idx="1012">
                  <c:v>1.7273598067130458</c:v>
                </c:pt>
                <c:pt idx="1013">
                  <c:v>1.7034594889159329</c:v>
                </c:pt>
                <c:pt idx="1014">
                  <c:v>1.6326097151983932</c:v>
                </c:pt>
                <c:pt idx="1015">
                  <c:v>1.6149956789052082</c:v>
                </c:pt>
                <c:pt idx="1016">
                  <c:v>1.6802404512925129</c:v>
                </c:pt>
                <c:pt idx="1017">
                  <c:v>1.7352323776090541</c:v>
                </c:pt>
                <c:pt idx="1018">
                  <c:v>1.7093655992612071</c:v>
                </c:pt>
                <c:pt idx="1019">
                  <c:v>1.7180456133260371</c:v>
                </c:pt>
                <c:pt idx="1020">
                  <c:v>1.6706386062766121</c:v>
                </c:pt>
                <c:pt idx="1021">
                  <c:v>1.5988266294495606</c:v>
                </c:pt>
                <c:pt idx="1022">
                  <c:v>1.6216301702756908</c:v>
                </c:pt>
                <c:pt idx="1023">
                  <c:v>1.6713922199008451</c:v>
                </c:pt>
                <c:pt idx="1024">
                  <c:v>1.6793573103266144</c:v>
                </c:pt>
                <c:pt idx="1025">
                  <c:v>1.641062635871992</c:v>
                </c:pt>
                <c:pt idx="1026">
                  <c:v>1.7069701845270371</c:v>
                </c:pt>
                <c:pt idx="1027">
                  <c:v>1.7642313625826203</c:v>
                </c:pt>
                <c:pt idx="1028">
                  <c:v>1.6503869222986107</c:v>
                </c:pt>
                <c:pt idx="1029">
                  <c:v>1.6005390818367686</c:v>
                </c:pt>
                <c:pt idx="1030">
                  <c:v>1.6642732626290699</c:v>
                </c:pt>
                <c:pt idx="1031">
                  <c:v>1.6900592966600343</c:v>
                </c:pt>
                <c:pt idx="1032">
                  <c:v>1.7543166333388012</c:v>
                </c:pt>
                <c:pt idx="1033">
                  <c:v>1.7221888060860515</c:v>
                </c:pt>
                <c:pt idx="1034">
                  <c:v>1.746186689932731</c:v>
                </c:pt>
                <c:pt idx="1035">
                  <c:v>1.6401609910001413</c:v>
                </c:pt>
                <c:pt idx="1036">
                  <c:v>1.7484677168846512</c:v>
                </c:pt>
                <c:pt idx="1037">
                  <c:v>1.7182693423707314</c:v>
                </c:pt>
                <c:pt idx="1038">
                  <c:v>1.745145424679605</c:v>
                </c:pt>
                <c:pt idx="1039">
                  <c:v>1.7738264789054476</c:v>
                </c:pt>
                <c:pt idx="1040">
                  <c:v>1.9840914087596089</c:v>
                </c:pt>
                <c:pt idx="1041">
                  <c:v>1.9037524956351499</c:v>
                </c:pt>
                <c:pt idx="1042">
                  <c:v>1.6981421392145901</c:v>
                </c:pt>
                <c:pt idx="1043">
                  <c:v>1.678612107568723</c:v>
                </c:pt>
                <c:pt idx="1044">
                  <c:v>1.7942951632350699</c:v>
                </c:pt>
                <c:pt idx="1045">
                  <c:v>1.745091595135017</c:v>
                </c:pt>
                <c:pt idx="1046">
                  <c:v>1.8589023919536591</c:v>
                </c:pt>
                <c:pt idx="1047">
                  <c:v>1.9456958039088839</c:v>
                </c:pt>
                <c:pt idx="1048">
                  <c:v>1.8876305470310164</c:v>
                </c:pt>
                <c:pt idx="1049">
                  <c:v>1.8707919926145538</c:v>
                </c:pt>
                <c:pt idx="1050">
                  <c:v>1.8420503801510495</c:v>
                </c:pt>
                <c:pt idx="1051">
                  <c:v>1.9952139384101237</c:v>
                </c:pt>
                <c:pt idx="1052">
                  <c:v>2.0648592760675046</c:v>
                </c:pt>
                <c:pt idx="1053">
                  <c:v>2.1589802347797833</c:v>
                </c:pt>
                <c:pt idx="1054">
                  <c:v>2.2006039301325258</c:v>
                </c:pt>
                <c:pt idx="1055">
                  <c:v>2.1721196901790836</c:v>
                </c:pt>
                <c:pt idx="1056">
                  <c:v>2.0771189548474425</c:v>
                </c:pt>
                <c:pt idx="1057">
                  <c:v>2.0750481995540695</c:v>
                </c:pt>
                <c:pt idx="1058">
                  <c:v>2.1768836048751292</c:v>
                </c:pt>
                <c:pt idx="1059">
                  <c:v>2.1329385104120253</c:v>
                </c:pt>
                <c:pt idx="1060">
                  <c:v>2.0886939891071505</c:v>
                </c:pt>
                <c:pt idx="1061">
                  <c:v>2.0317322378933391</c:v>
                </c:pt>
                <c:pt idx="1062">
                  <c:v>2.0602602143517594</c:v>
                </c:pt>
                <c:pt idx="1063">
                  <c:v>2.0488517152456205</c:v>
                </c:pt>
                <c:pt idx="1064">
                  <c:v>2.0397948943686743</c:v>
                </c:pt>
                <c:pt idx="1065">
                  <c:v>1.9370006502846389</c:v>
                </c:pt>
                <c:pt idx="1066">
                  <c:v>1.9272305879419001</c:v>
                </c:pt>
                <c:pt idx="1067">
                  <c:v>2.1260802899968492</c:v>
                </c:pt>
                <c:pt idx="1068">
                  <c:v>2.1524063016469626</c:v>
                </c:pt>
                <c:pt idx="1069">
                  <c:v>2.1951200452776138</c:v>
                </c:pt>
                <c:pt idx="1070">
                  <c:v>2.2320790741571446</c:v>
                </c:pt>
                <c:pt idx="1071">
                  <c:v>2.2282672695310004</c:v>
                </c:pt>
                <c:pt idx="1072">
                  <c:v>2.3248963485864307</c:v>
                </c:pt>
                <c:pt idx="1073">
                  <c:v>2.2506519492133044</c:v>
                </c:pt>
                <c:pt idx="1074">
                  <c:v>2.1687721653750116</c:v>
                </c:pt>
                <c:pt idx="1075">
                  <c:v>2.412515707616429</c:v>
                </c:pt>
                <c:pt idx="1076">
                  <c:v>2.5446420069811699</c:v>
                </c:pt>
                <c:pt idx="1077">
                  <c:v>2.4194681297346348</c:v>
                </c:pt>
                <c:pt idx="1078">
                  <c:v>2.4071663966229875</c:v>
                </c:pt>
                <c:pt idx="1079">
                  <c:v>2.3023585911367035</c:v>
                </c:pt>
                <c:pt idx="1080">
                  <c:v>2.325828272577112</c:v>
                </c:pt>
                <c:pt idx="1081">
                  <c:v>2.6624597405250876</c:v>
                </c:pt>
                <c:pt idx="1082">
                  <c:v>3.049056801063692</c:v>
                </c:pt>
                <c:pt idx="1083">
                  <c:v>2.5787817134628983</c:v>
                </c:pt>
                <c:pt idx="1084">
                  <c:v>2.4379770822065967</c:v>
                </c:pt>
                <c:pt idx="1085">
                  <c:v>2.387183860367927</c:v>
                </c:pt>
                <c:pt idx="1086">
                  <c:v>2.5260556745388625</c:v>
                </c:pt>
                <c:pt idx="1087">
                  <c:v>2.4642660860448067</c:v>
                </c:pt>
                <c:pt idx="1088">
                  <c:v>2.2370044774869551</c:v>
                </c:pt>
                <c:pt idx="1089">
                  <c:v>2.1844399271966828</c:v>
                </c:pt>
                <c:pt idx="1090">
                  <c:v>2.2673525654217599</c:v>
                </c:pt>
                <c:pt idx="1091">
                  <c:v>2.1801688892682711</c:v>
                </c:pt>
                <c:pt idx="1092">
                  <c:v>2.1668275730767665</c:v>
                </c:pt>
                <c:pt idx="1093">
                  <c:v>2.2391761631764302</c:v>
                </c:pt>
                <c:pt idx="1094">
                  <c:v>2.2265464062774494</c:v>
                </c:pt>
                <c:pt idx="1095">
                  <c:v>2.2988865855107719</c:v>
                </c:pt>
                <c:pt idx="1096">
                  <c:v>2.4102010371991418</c:v>
                </c:pt>
                <c:pt idx="1097">
                  <c:v>2.3557692745809695</c:v>
                </c:pt>
                <c:pt idx="1098">
                  <c:v>2.2897338807575278</c:v>
                </c:pt>
                <c:pt idx="1099">
                  <c:v>2.2793094530133904</c:v>
                </c:pt>
                <c:pt idx="1100">
                  <c:v>2.3898282367458168</c:v>
                </c:pt>
                <c:pt idx="1101">
                  <c:v>2.3950278343183729</c:v>
                </c:pt>
                <c:pt idx="1102">
                  <c:v>2.3551435061251333</c:v>
                </c:pt>
                <c:pt idx="1103">
                  <c:v>2.4957832844011345</c:v>
                </c:pt>
                <c:pt idx="1104">
                  <c:v>2.6171924578730392</c:v>
                </c:pt>
                <c:pt idx="1105">
                  <c:v>2.5676726411985316</c:v>
                </c:pt>
                <c:pt idx="1106">
                  <c:v>2.5384398341406604</c:v>
                </c:pt>
                <c:pt idx="1107">
                  <c:v>2.6084788003428416</c:v>
                </c:pt>
                <c:pt idx="1108">
                  <c:v>2.6704248309508567</c:v>
                </c:pt>
                <c:pt idx="1109">
                  <c:v>2.748386833247098</c:v>
                </c:pt>
                <c:pt idx="1110">
                  <c:v>2.8196066850836807</c:v>
                </c:pt>
                <c:pt idx="1111">
                  <c:v>3.0431675124511006</c:v>
                </c:pt>
                <c:pt idx="1112">
                  <c:v>3.0038921309810145</c:v>
                </c:pt>
                <c:pt idx="1113">
                  <c:v>2.7717572664646721</c:v>
                </c:pt>
                <c:pt idx="1114">
                  <c:v>2.7397774704595399</c:v>
                </c:pt>
                <c:pt idx="1115">
                  <c:v>2.852392242084365</c:v>
                </c:pt>
                <c:pt idx="1116">
                  <c:v>2.8790210449227871</c:v>
                </c:pt>
                <c:pt idx="1117">
                  <c:v>3.1137195415001373</c:v>
                </c:pt>
                <c:pt idx="1118">
                  <c:v>3.3189766415343378</c:v>
                </c:pt>
                <c:pt idx="1119">
                  <c:v>3.0462997190768206</c:v>
                </c:pt>
                <c:pt idx="1120">
                  <c:v>2.8371382948867159</c:v>
                </c:pt>
                <c:pt idx="1121">
                  <c:v>2.8533796777929035</c:v>
                </c:pt>
                <c:pt idx="1122">
                  <c:v>3.0100034664650317</c:v>
                </c:pt>
                <c:pt idx="1123">
                  <c:v>3.0322434792462549</c:v>
                </c:pt>
                <c:pt idx="1124">
                  <c:v>3.5580555173025448</c:v>
                </c:pt>
                <c:pt idx="1125">
                  <c:v>3.9883016098090178</c:v>
                </c:pt>
                <c:pt idx="1126">
                  <c:v>3.5115753877239952</c:v>
                </c:pt>
                <c:pt idx="1127">
                  <c:v>3.1553196864271236</c:v>
                </c:pt>
                <c:pt idx="1128">
                  <c:v>3.3629452864231997</c:v>
                </c:pt>
                <c:pt idx="1129">
                  <c:v>3.9850365114950961</c:v>
                </c:pt>
                <c:pt idx="1130">
                  <c:v>4.8224122714539952</c:v>
                </c:pt>
                <c:pt idx="1131">
                  <c:v>5.3610677024143483</c:v>
                </c:pt>
                <c:pt idx="1132">
                  <c:v>5.1500794380547852</c:v>
                </c:pt>
                <c:pt idx="1133">
                  <c:v>5.8822436709429873</c:v>
                </c:pt>
                <c:pt idx="1134">
                  <c:v>6.2202259240254714</c:v>
                </c:pt>
                <c:pt idx="1135">
                  <c:v>5.0953936672730871</c:v>
                </c:pt>
                <c:pt idx="1136">
                  <c:v>5.3763250139585352</c:v>
                </c:pt>
                <c:pt idx="1137">
                  <c:v>5.2796791131704222</c:v>
                </c:pt>
                <c:pt idx="1138">
                  <c:v>5.569539435564419</c:v>
                </c:pt>
                <c:pt idx="1139">
                  <c:v>5.8118649057405944</c:v>
                </c:pt>
                <c:pt idx="1140">
                  <c:v>8.6878496279139608</c:v>
                </c:pt>
                <c:pt idx="1141">
                  <c:v>10.17280153796068</c:v>
                </c:pt>
                <c:pt idx="1142">
                  <c:v>10.145447718443588</c:v>
                </c:pt>
                <c:pt idx="1143">
                  <c:v>10.199650705497259</c:v>
                </c:pt>
                <c:pt idx="1144">
                  <c:v>10.268786765197637</c:v>
                </c:pt>
                <c:pt idx="1145">
                  <c:v>7.7253689598125304</c:v>
                </c:pt>
                <c:pt idx="1146">
                  <c:v>10.064476728713535</c:v>
                </c:pt>
                <c:pt idx="1147">
                  <c:v>10.141358775771476</c:v>
                </c:pt>
                <c:pt idx="1148">
                  <c:v>10.23369621027596</c:v>
                </c:pt>
                <c:pt idx="1149">
                  <c:v>8.5057261952098084</c:v>
                </c:pt>
                <c:pt idx="1150">
                  <c:v>10.045173369915581</c:v>
                </c:pt>
                <c:pt idx="1151">
                  <c:v>9.7103990212558955</c:v>
                </c:pt>
                <c:pt idx="1152">
                  <c:v>10.27334881910148</c:v>
                </c:pt>
                <c:pt idx="1153">
                  <c:v>9.9852038928979088</c:v>
                </c:pt>
                <c:pt idx="1154">
                  <c:v>10.047909004193281</c:v>
                </c:pt>
                <c:pt idx="1155">
                  <c:v>9.5340668905714541</c:v>
                </c:pt>
                <c:pt idx="1156">
                  <c:v>8.205676528785931</c:v>
                </c:pt>
                <c:pt idx="1157">
                  <c:v>10.027798202226508</c:v>
                </c:pt>
                <c:pt idx="1158">
                  <c:v>5.8408790302735767</c:v>
                </c:pt>
                <c:pt idx="1159">
                  <c:v>9.9931807585365586</c:v>
                </c:pt>
                <c:pt idx="1160">
                  <c:v>10.231463966348821</c:v>
                </c:pt>
                <c:pt idx="1161">
                  <c:v>9.6773918379270985</c:v>
                </c:pt>
                <c:pt idx="1162">
                  <c:v>10.49799927420349</c:v>
                </c:pt>
                <c:pt idx="1163">
                  <c:v>10.117828536093407</c:v>
                </c:pt>
                <c:pt idx="1164">
                  <c:v>9.7184469587151323</c:v>
                </c:pt>
                <c:pt idx="1165">
                  <c:v>10.278373470654124</c:v>
                </c:pt>
                <c:pt idx="1166">
                  <c:v>8.9613478714697621</c:v>
                </c:pt>
                <c:pt idx="1167">
                  <c:v>9.7594074572568168</c:v>
                </c:pt>
                <c:pt idx="1168">
                  <c:v>9.5453509088557329</c:v>
                </c:pt>
                <c:pt idx="1169">
                  <c:v>9.9218011002394775</c:v>
                </c:pt>
                <c:pt idx="1170">
                  <c:v>9.8265585525005097</c:v>
                </c:pt>
                <c:pt idx="1171">
                  <c:v>10.223527893411932</c:v>
                </c:pt>
                <c:pt idx="1172">
                  <c:v>7.3886218424523555</c:v>
                </c:pt>
                <c:pt idx="1173">
                  <c:v>9.9167663556472245</c:v>
                </c:pt>
                <c:pt idx="1174">
                  <c:v>9.6096570285592779</c:v>
                </c:pt>
                <c:pt idx="1175">
                  <c:v>9.8286473911565171</c:v>
                </c:pt>
                <c:pt idx="1176">
                  <c:v>9.849982394719353</c:v>
                </c:pt>
                <c:pt idx="1177">
                  <c:v>9.5615590688398679</c:v>
                </c:pt>
                <c:pt idx="1178">
                  <c:v>10.074512574432678</c:v>
                </c:pt>
                <c:pt idx="1179">
                  <c:v>9.9572747701230302</c:v>
                </c:pt>
                <c:pt idx="1180">
                  <c:v>9.8242804693518071</c:v>
                </c:pt>
                <c:pt idx="1181">
                  <c:v>9.5693773896479701</c:v>
                </c:pt>
                <c:pt idx="1182">
                  <c:v>9.5495361559474556</c:v>
                </c:pt>
                <c:pt idx="1183">
                  <c:v>9.694181188775465</c:v>
                </c:pt>
                <c:pt idx="1184">
                  <c:v>9.9180771891666062</c:v>
                </c:pt>
                <c:pt idx="1185">
                  <c:v>9.2951932399419892</c:v>
                </c:pt>
                <c:pt idx="1186">
                  <c:v>6.9767278397605645</c:v>
                </c:pt>
                <c:pt idx="1187">
                  <c:v>9.7042792749055344</c:v>
                </c:pt>
                <c:pt idx="1188">
                  <c:v>9.1424266745742511</c:v>
                </c:pt>
                <c:pt idx="1189">
                  <c:v>9.3863535737019195</c:v>
                </c:pt>
                <c:pt idx="1190">
                  <c:v>8.8955156000684781</c:v>
                </c:pt>
                <c:pt idx="1191">
                  <c:v>9.7948710341007583</c:v>
                </c:pt>
                <c:pt idx="1192">
                  <c:v>10.179702233250881</c:v>
                </c:pt>
                <c:pt idx="1193">
                  <c:v>10.007977154605209</c:v>
                </c:pt>
                <c:pt idx="1194">
                  <c:v>10.005247407933949</c:v>
                </c:pt>
                <c:pt idx="1195">
                  <c:v>9.8979108754819745</c:v>
                </c:pt>
                <c:pt idx="1196">
                  <c:v>10.19287701428882</c:v>
                </c:pt>
                <c:pt idx="1197">
                  <c:v>9.7086377858439015</c:v>
                </c:pt>
                <c:pt idx="1198">
                  <c:v>10.056134831475649</c:v>
                </c:pt>
                <c:pt idx="1199">
                  <c:v>9.6684611800452824</c:v>
                </c:pt>
                <c:pt idx="1200">
                  <c:v>6.0881383146459038</c:v>
                </c:pt>
                <c:pt idx="1201">
                  <c:v>9.9297611441454432</c:v>
                </c:pt>
                <c:pt idx="1202">
                  <c:v>9.761451297777894</c:v>
                </c:pt>
                <c:pt idx="1203">
                  <c:v>9.5562766242338455</c:v>
                </c:pt>
                <c:pt idx="1204">
                  <c:v>9.570168431627426</c:v>
                </c:pt>
                <c:pt idx="1205">
                  <c:v>9.4979960491776243</c:v>
                </c:pt>
                <c:pt idx="1206">
                  <c:v>9.5837919323847007</c:v>
                </c:pt>
                <c:pt idx="1207">
                  <c:v>9.5464746005990051</c:v>
                </c:pt>
                <c:pt idx="1208">
                  <c:v>9.2394964830259951</c:v>
                </c:pt>
                <c:pt idx="1209">
                  <c:v>9.3549070266228664</c:v>
                </c:pt>
                <c:pt idx="1210">
                  <c:v>9.3629091248605381</c:v>
                </c:pt>
                <c:pt idx="1211">
                  <c:v>9.5758268419589339</c:v>
                </c:pt>
                <c:pt idx="1212">
                  <c:v>9.640269217697222</c:v>
                </c:pt>
                <c:pt idx="1213">
                  <c:v>9.8518311031413006</c:v>
                </c:pt>
                <c:pt idx="1214">
                  <c:v>6.9507029371254916</c:v>
                </c:pt>
                <c:pt idx="1215">
                  <c:v>9.2527133183956423</c:v>
                </c:pt>
                <c:pt idx="1216">
                  <c:v>9.5589966984088122</c:v>
                </c:pt>
                <c:pt idx="1217">
                  <c:v>9.3056563576712996</c:v>
                </c:pt>
                <c:pt idx="1218">
                  <c:v>9.4576878133207547</c:v>
                </c:pt>
                <c:pt idx="1219">
                  <c:v>9.3077708494696498</c:v>
                </c:pt>
                <c:pt idx="1220">
                  <c:v>9.1357000842173246</c:v>
                </c:pt>
                <c:pt idx="1221">
                  <c:v>9.2752796727909317</c:v>
                </c:pt>
                <c:pt idx="1222">
                  <c:v>10.241246224447758</c:v>
                </c:pt>
                <c:pt idx="1223">
                  <c:v>9.3499244294019324</c:v>
                </c:pt>
                <c:pt idx="1224">
                  <c:v>9.7502282582745945</c:v>
                </c:pt>
                <c:pt idx="1225">
                  <c:v>9.5413507008235268</c:v>
                </c:pt>
                <c:pt idx="1226">
                  <c:v>9.5909920545166756</c:v>
                </c:pt>
                <c:pt idx="1227">
                  <c:v>9.966104918152066</c:v>
                </c:pt>
                <c:pt idx="1228">
                  <c:v>6.1697321290285716</c:v>
                </c:pt>
                <c:pt idx="1229">
                  <c:v>9.5599504906519837</c:v>
                </c:pt>
                <c:pt idx="1230">
                  <c:v>9.5955553700504677</c:v>
                </c:pt>
                <c:pt idx="1231">
                  <c:v>9.4393958612004152</c:v>
                </c:pt>
                <c:pt idx="1232">
                  <c:v>8.3443469027079757</c:v>
                </c:pt>
                <c:pt idx="1233">
                  <c:v>9.0203950969930471</c:v>
                </c:pt>
                <c:pt idx="1234">
                  <c:v>9.2244729935661134</c:v>
                </c:pt>
                <c:pt idx="1235">
                  <c:v>9.59557219178315</c:v>
                </c:pt>
                <c:pt idx="1236">
                  <c:v>9.1414325101726384</c:v>
                </c:pt>
                <c:pt idx="1237">
                  <c:v>8.7581695170519591</c:v>
                </c:pt>
                <c:pt idx="1238">
                  <c:v>9.1082095881221754</c:v>
                </c:pt>
                <c:pt idx="1239">
                  <c:v>9.2205989485290392</c:v>
                </c:pt>
                <c:pt idx="1240">
                  <c:v>8.5611773548286187</c:v>
                </c:pt>
                <c:pt idx="1241">
                  <c:v>9.1929120587048079</c:v>
                </c:pt>
                <c:pt idx="1242">
                  <c:v>7.2625173028450876</c:v>
                </c:pt>
                <c:pt idx="1243">
                  <c:v>9.6496305119357455</c:v>
                </c:pt>
                <c:pt idx="1244">
                  <c:v>9.6391152468351109</c:v>
                </c:pt>
                <c:pt idx="1245">
                  <c:v>9.7435008268310348</c:v>
                </c:pt>
                <c:pt idx="1246">
                  <c:v>9.2172934780566766</c:v>
                </c:pt>
                <c:pt idx="1247">
                  <c:v>9.6007499211032172</c:v>
                </c:pt>
                <c:pt idx="1248">
                  <c:v>10.000957445556269</c:v>
                </c:pt>
                <c:pt idx="1249">
                  <c:v>9.4751067175148069</c:v>
                </c:pt>
                <c:pt idx="1250">
                  <c:v>9.4036496792473834</c:v>
                </c:pt>
                <c:pt idx="1251">
                  <c:v>9.4282548276439453</c:v>
                </c:pt>
                <c:pt idx="1252">
                  <c:v>9.7074085377280355</c:v>
                </c:pt>
                <c:pt idx="1253">
                  <c:v>9.7396402391801065</c:v>
                </c:pt>
                <c:pt idx="1254">
                  <c:v>8.9818329569887503</c:v>
                </c:pt>
                <c:pt idx="1255">
                  <c:v>9.6152855803152733</c:v>
                </c:pt>
                <c:pt idx="1256">
                  <c:v>8.3983526549459331</c:v>
                </c:pt>
                <c:pt idx="1257">
                  <c:v>9.8552728296484027</c:v>
                </c:pt>
                <c:pt idx="1258">
                  <c:v>8.6612729724468576</c:v>
                </c:pt>
                <c:pt idx="1259">
                  <c:v>9.5729911183717658</c:v>
                </c:pt>
                <c:pt idx="1260">
                  <c:v>9.3017890413272983</c:v>
                </c:pt>
                <c:pt idx="1261">
                  <c:v>9.6292593936556887</c:v>
                </c:pt>
                <c:pt idx="1262">
                  <c:v>9.5083397326048793</c:v>
                </c:pt>
                <c:pt idx="1263">
                  <c:v>6.6724226955110062</c:v>
                </c:pt>
                <c:pt idx="1264">
                  <c:v>9.585840819425588</c:v>
                </c:pt>
                <c:pt idx="1265">
                  <c:v>9.5527877968752293</c:v>
                </c:pt>
                <c:pt idx="1266">
                  <c:v>9.4111000246530292</c:v>
                </c:pt>
                <c:pt idx="1267">
                  <c:v>9.3807115645597836</c:v>
                </c:pt>
                <c:pt idx="1268">
                  <c:v>9.602933382005574</c:v>
                </c:pt>
                <c:pt idx="1269">
                  <c:v>9.4062469547737582</c:v>
                </c:pt>
                <c:pt idx="1270">
                  <c:v>9.5997204310629733</c:v>
                </c:pt>
                <c:pt idx="1271">
                  <c:v>9.6349686897285611</c:v>
                </c:pt>
                <c:pt idx="1272">
                  <c:v>8.4320970507095918</c:v>
                </c:pt>
                <c:pt idx="1273">
                  <c:v>9.6387838587012418</c:v>
                </c:pt>
                <c:pt idx="1274">
                  <c:v>9.4232385869576429</c:v>
                </c:pt>
                <c:pt idx="1275">
                  <c:v>10.134020715431495</c:v>
                </c:pt>
                <c:pt idx="1276">
                  <c:v>10.134020715431495</c:v>
                </c:pt>
                <c:pt idx="1277">
                  <c:v>10.15407222079056</c:v>
                </c:pt>
                <c:pt idx="1278">
                  <c:v>10.120216801591187</c:v>
                </c:pt>
                <c:pt idx="1279">
                  <c:v>9.9282303664712188</c:v>
                </c:pt>
                <c:pt idx="1280">
                  <c:v>9.3302080970665902</c:v>
                </c:pt>
                <c:pt idx="1281">
                  <c:v>10.08956802518466</c:v>
                </c:pt>
                <c:pt idx="1282">
                  <c:v>7.0281956130798546</c:v>
                </c:pt>
                <c:pt idx="1283">
                  <c:v>3.6784907124520587</c:v>
                </c:pt>
                <c:pt idx="1284">
                  <c:v>3.0027886253169584</c:v>
                </c:pt>
                <c:pt idx="1285">
                  <c:v>2.6755806920184351</c:v>
                </c:pt>
                <c:pt idx="1286">
                  <c:v>2.699832584028639</c:v>
                </c:pt>
                <c:pt idx="1287">
                  <c:v>2.2648091194399727</c:v>
                </c:pt>
                <c:pt idx="1288">
                  <c:v>2.2404798474594232</c:v>
                </c:pt>
                <c:pt idx="1289">
                  <c:v>2.1750769507848919</c:v>
                </c:pt>
                <c:pt idx="1290">
                  <c:v>2.0688477088868287</c:v>
                </c:pt>
                <c:pt idx="1291">
                  <c:v>1.9473628376178465</c:v>
                </c:pt>
                <c:pt idx="1292">
                  <c:v>1.9749555257390485</c:v>
                </c:pt>
                <c:pt idx="1293">
                  <c:v>1.954327034948931</c:v>
                </c:pt>
                <c:pt idx="1294">
                  <c:v>1.9398906239597118</c:v>
                </c:pt>
                <c:pt idx="1295">
                  <c:v>1.8620043194605478</c:v>
                </c:pt>
                <c:pt idx="1296">
                  <c:v>1.9305360584142628</c:v>
                </c:pt>
                <c:pt idx="1297">
                  <c:v>1.9053640176262558</c:v>
                </c:pt>
                <c:pt idx="1298">
                  <c:v>1.950668308090209</c:v>
                </c:pt>
                <c:pt idx="1299">
                  <c:v>1.9112549884121151</c:v>
                </c:pt>
                <c:pt idx="1300">
                  <c:v>1.8624820566687672</c:v>
                </c:pt>
                <c:pt idx="1301">
                  <c:v>1.8793138823921562</c:v>
                </c:pt>
                <c:pt idx="1302">
                  <c:v>1.9379107060228311</c:v>
                </c:pt>
                <c:pt idx="1303">
                  <c:v>1.9763483652052658</c:v>
                </c:pt>
                <c:pt idx="1304">
                  <c:v>1.98953492145608</c:v>
                </c:pt>
                <c:pt idx="1305">
                  <c:v>2.0625210552244595</c:v>
                </c:pt>
                <c:pt idx="1306">
                  <c:v>2.059666407188022</c:v>
                </c:pt>
                <c:pt idx="1307">
                  <c:v>1.9701377814984147</c:v>
                </c:pt>
                <c:pt idx="1308">
                  <c:v>1.9067030275478845</c:v>
                </c:pt>
                <c:pt idx="1309">
                  <c:v>1.873517113309326</c:v>
                </c:pt>
                <c:pt idx="1310">
                  <c:v>1.9317152618753957</c:v>
                </c:pt>
                <c:pt idx="1311">
                  <c:v>1.9899016352285861</c:v>
                </c:pt>
                <c:pt idx="1312">
                  <c:v>2.1598936548645127</c:v>
                </c:pt>
                <c:pt idx="1313">
                  <c:v>2.0270995327122261</c:v>
                </c:pt>
                <c:pt idx="1314">
                  <c:v>2.062559745209632</c:v>
                </c:pt>
                <c:pt idx="1315">
                  <c:v>2.0085216111362612</c:v>
                </c:pt>
                <c:pt idx="1316">
                  <c:v>2.0500729730384628</c:v>
                </c:pt>
                <c:pt idx="1317">
                  <c:v>2.2179959195542844</c:v>
                </c:pt>
                <c:pt idx="1318">
                  <c:v>2.155780741223329</c:v>
                </c:pt>
                <c:pt idx="1319">
                  <c:v>2.0452266318522661</c:v>
                </c:pt>
                <c:pt idx="1320">
                  <c:v>1.8982147812356498</c:v>
                </c:pt>
                <c:pt idx="1321">
                  <c:v>1.9093457217525061</c:v>
                </c:pt>
                <c:pt idx="1322">
                  <c:v>1.9130195881706433</c:v>
                </c:pt>
                <c:pt idx="1323">
                  <c:v>1.942075767035335</c:v>
                </c:pt>
                <c:pt idx="1324">
                  <c:v>2.0162730655569465</c:v>
                </c:pt>
                <c:pt idx="1325">
                  <c:v>2.0945075799226651</c:v>
                </c:pt>
                <c:pt idx="1326">
                  <c:v>2.0470534720217248</c:v>
                </c:pt>
                <c:pt idx="1327">
                  <c:v>1.7284296689117336</c:v>
                </c:pt>
                <c:pt idx="1328">
                  <c:v>2.0532354587830137</c:v>
                </c:pt>
                <c:pt idx="1329">
                  <c:v>2.0534524591346339</c:v>
                </c:pt>
                <c:pt idx="1330">
                  <c:v>1.9875163135340264</c:v>
                </c:pt>
                <c:pt idx="1331">
                  <c:v>1.9539300420575936</c:v>
                </c:pt>
                <c:pt idx="1332">
                  <c:v>1.943959801095918</c:v>
                </c:pt>
                <c:pt idx="1333">
                  <c:v>2.0482629546016882</c:v>
                </c:pt>
                <c:pt idx="1334">
                  <c:v>2.0339695283402817</c:v>
                </c:pt>
                <c:pt idx="1335">
                  <c:v>1.8668136528348398</c:v>
                </c:pt>
                <c:pt idx="1336">
                  <c:v>1.8641709586302186</c:v>
                </c:pt>
                <c:pt idx="1337">
                  <c:v>1.8613297679799283</c:v>
                </c:pt>
                <c:pt idx="1338">
                  <c:v>1.813505581959945</c:v>
                </c:pt>
                <c:pt idx="1339">
                  <c:v>1.7747903641882283</c:v>
                </c:pt>
                <c:pt idx="1340">
                  <c:v>1.8181281941014473</c:v>
                </c:pt>
                <c:pt idx="1341">
                  <c:v>1.8540762368466828</c:v>
                </c:pt>
                <c:pt idx="1342">
                  <c:v>1.8780724385200933</c:v>
                </c:pt>
                <c:pt idx="1343">
                  <c:v>1.9031940141100483</c:v>
                </c:pt>
                <c:pt idx="1344">
                  <c:v>1.821209935529116</c:v>
                </c:pt>
                <c:pt idx="1345">
                  <c:v>1.804788560083211</c:v>
                </c:pt>
                <c:pt idx="1346">
                  <c:v>1.8427585750970363</c:v>
                </c:pt>
                <c:pt idx="1347">
                  <c:v>1.8926400590242458</c:v>
                </c:pt>
                <c:pt idx="1348">
                  <c:v>1.9220478121020275</c:v>
                </c:pt>
                <c:pt idx="1349">
                  <c:v>1.9638750504202436</c:v>
                </c:pt>
                <c:pt idx="1350">
                  <c:v>1.8765366143260644</c:v>
                </c:pt>
                <c:pt idx="1351">
                  <c:v>1.9376852948048684</c:v>
                </c:pt>
                <c:pt idx="1352">
                  <c:v>1.9123870910217333</c:v>
                </c:pt>
                <c:pt idx="1353">
                  <c:v>1.881039792165512</c:v>
                </c:pt>
                <c:pt idx="1354">
                  <c:v>1.8367734026081477</c:v>
                </c:pt>
                <c:pt idx="1355">
                  <c:v>1.8049786456625376</c:v>
                </c:pt>
                <c:pt idx="1356">
                  <c:v>1.8113355784437373</c:v>
                </c:pt>
                <c:pt idx="1357">
                  <c:v>1.749411416088211</c:v>
                </c:pt>
                <c:pt idx="1358">
                  <c:v>1.7451622464122887</c:v>
                </c:pt>
                <c:pt idx="1359">
                  <c:v>1.7900745905047097</c:v>
                </c:pt>
                <c:pt idx="1360">
                  <c:v>1.7652827208753565</c:v>
                </c:pt>
                <c:pt idx="1361">
                  <c:v>1.753573112754178</c:v>
                </c:pt>
                <c:pt idx="1362">
                  <c:v>1.8363293088652961</c:v>
                </c:pt>
                <c:pt idx="1363">
                  <c:v>1.8399628031249924</c:v>
                </c:pt>
                <c:pt idx="1364">
                  <c:v>1.7348808033959633</c:v>
                </c:pt>
                <c:pt idx="1365">
                  <c:v>1.8081310383674778</c:v>
                </c:pt>
                <c:pt idx="1366">
                  <c:v>1.8388727548470838</c:v>
                </c:pt>
                <c:pt idx="1367">
                  <c:v>1.8620480559655255</c:v>
                </c:pt>
                <c:pt idx="1368">
                  <c:v>1.8792836032733256</c:v>
                </c:pt>
                <c:pt idx="1369">
                  <c:v>1.8423127991809161</c:v>
                </c:pt>
                <c:pt idx="1370">
                  <c:v>1.8050593899794196</c:v>
                </c:pt>
                <c:pt idx="1371">
                  <c:v>1.8168110524323076</c:v>
                </c:pt>
                <c:pt idx="1372">
                  <c:v>1.792088151906958</c:v>
                </c:pt>
                <c:pt idx="1373">
                  <c:v>1.8439360963849005</c:v>
                </c:pt>
                <c:pt idx="1374">
                  <c:v>1.8960885142244202</c:v>
                </c:pt>
                <c:pt idx="1375">
                  <c:v>1.9942820144194418</c:v>
                </c:pt>
                <c:pt idx="1376">
                  <c:v>1.9229662787065622</c:v>
                </c:pt>
                <c:pt idx="1377">
                  <c:v>2.0766849541442007</c:v>
                </c:pt>
                <c:pt idx="1378">
                  <c:v>2.031118244650381</c:v>
                </c:pt>
                <c:pt idx="1379">
                  <c:v>1.8592169583548455</c:v>
                </c:pt>
                <c:pt idx="1380">
                  <c:v>1.8900343726315283</c:v>
                </c:pt>
                <c:pt idx="1381">
                  <c:v>1.9206146004773696</c:v>
                </c:pt>
                <c:pt idx="1382">
                  <c:v>1.9468497747709914</c:v>
                </c:pt>
                <c:pt idx="1383">
                  <c:v>2.1482126436888964</c:v>
                </c:pt>
                <c:pt idx="1384">
                  <c:v>2.3219357236340854</c:v>
                </c:pt>
                <c:pt idx="1385">
                  <c:v>2.2925397457691821</c:v>
                </c:pt>
                <c:pt idx="1386">
                  <c:v>2.4495184730009374</c:v>
                </c:pt>
                <c:pt idx="1387">
                  <c:v>2.1597944066416788</c:v>
                </c:pt>
                <c:pt idx="1388">
                  <c:v>2.0729505294884021</c:v>
                </c:pt>
                <c:pt idx="1389">
                  <c:v>2.0727015678446823</c:v>
                </c:pt>
                <c:pt idx="1390">
                  <c:v>2.1577959847988457</c:v>
                </c:pt>
                <c:pt idx="1391">
                  <c:v>2.2160664668154557</c:v>
                </c:pt>
                <c:pt idx="1392">
                  <c:v>2.2086531292217142</c:v>
                </c:pt>
                <c:pt idx="1393">
                  <c:v>2.0313436558683438</c:v>
                </c:pt>
                <c:pt idx="1394">
                  <c:v>2.0463671453282264</c:v>
                </c:pt>
                <c:pt idx="1395">
                  <c:v>2.0386728847986664</c:v>
                </c:pt>
                <c:pt idx="1396">
                  <c:v>2.0283645270100465</c:v>
                </c:pt>
                <c:pt idx="1397">
                  <c:v>2.1757800992110736</c:v>
                </c:pt>
                <c:pt idx="1398">
                  <c:v>2.2820059767626</c:v>
                </c:pt>
                <c:pt idx="1399">
                  <c:v>2.3226859729117821</c:v>
                </c:pt>
                <c:pt idx="1400">
                  <c:v>2.2864385033247756</c:v>
                </c:pt>
                <c:pt idx="1401">
                  <c:v>2.1403720340849874</c:v>
                </c:pt>
                <c:pt idx="1402">
                  <c:v>2.1263628951059359</c:v>
                </c:pt>
                <c:pt idx="1403">
                  <c:v>2.1498645378384436</c:v>
                </c:pt>
                <c:pt idx="1404">
                  <c:v>2.4208205970424106</c:v>
                </c:pt>
                <c:pt idx="1405">
                  <c:v>2.7161261143061477</c:v>
                </c:pt>
                <c:pt idx="1406">
                  <c:v>2.7062382998346224</c:v>
                </c:pt>
                <c:pt idx="1407">
                  <c:v>2.7358109058927056</c:v>
                </c:pt>
                <c:pt idx="1408">
                  <c:v>2.3896701124585888</c:v>
                </c:pt>
                <c:pt idx="1409">
                  <c:v>2.3099788360424562</c:v>
                </c:pt>
                <c:pt idx="1410">
                  <c:v>2.3371257482475376</c:v>
                </c:pt>
                <c:pt idx="1411">
                  <c:v>2.4056137506962751</c:v>
                </c:pt>
                <c:pt idx="1412">
                  <c:v>2.6325607928529391</c:v>
                </c:pt>
                <c:pt idx="1413">
                  <c:v>2.3205647524203576</c:v>
                </c:pt>
                <c:pt idx="1414">
                  <c:v>2.3230173610456526</c:v>
                </c:pt>
                <c:pt idx="1415">
                  <c:v>2.3338202777751755</c:v>
                </c:pt>
                <c:pt idx="1416">
                  <c:v>2.3352433963602226</c:v>
                </c:pt>
                <c:pt idx="1417">
                  <c:v>2.3546640867436452</c:v>
                </c:pt>
                <c:pt idx="1418">
                  <c:v>2.469220086320179</c:v>
                </c:pt>
                <c:pt idx="1419">
                  <c:v>2.7573797315398463</c:v>
                </c:pt>
                <c:pt idx="1420">
                  <c:v>3.1578278067702747</c:v>
                </c:pt>
                <c:pt idx="1421">
                  <c:v>3.1561759126207267</c:v>
                </c:pt>
                <c:pt idx="1422">
                  <c:v>2.85248139726759</c:v>
                </c:pt>
                <c:pt idx="1423">
                  <c:v>2.8152246237195562</c:v>
                </c:pt>
                <c:pt idx="1424">
                  <c:v>2.7499748048124473</c:v>
                </c:pt>
                <c:pt idx="1425">
                  <c:v>2.5203749754115505</c:v>
                </c:pt>
                <c:pt idx="1426">
                  <c:v>2.5326026928993892</c:v>
                </c:pt>
                <c:pt idx="1427">
                  <c:v>2.5738378062271363</c:v>
                </c:pt>
                <c:pt idx="1428">
                  <c:v>2.5862438340814231</c:v>
                </c:pt>
                <c:pt idx="1429">
                  <c:v>2.9552975096041139</c:v>
                </c:pt>
                <c:pt idx="1430">
                  <c:v>3.1060555600894091</c:v>
                </c:pt>
                <c:pt idx="1431">
                  <c:v>3.1434250392464222</c:v>
                </c:pt>
                <c:pt idx="1432">
                  <c:v>3.2931788322904954</c:v>
                </c:pt>
                <c:pt idx="1433">
                  <c:v>3.2313051351330202</c:v>
                </c:pt>
                <c:pt idx="1434">
                  <c:v>3.1001292636649134</c:v>
                </c:pt>
                <c:pt idx="1435">
                  <c:v>3.514345927097013</c:v>
                </c:pt>
                <c:pt idx="1436">
                  <c:v>3.700735771753088</c:v>
                </c:pt>
                <c:pt idx="1437">
                  <c:v>3.9636224457886455</c:v>
                </c:pt>
                <c:pt idx="1438">
                  <c:v>3.9554067115458875</c:v>
                </c:pt>
                <c:pt idx="1439">
                  <c:v>3.7963454538078807</c:v>
                </c:pt>
                <c:pt idx="1440">
                  <c:v>4.0506248677724672</c:v>
                </c:pt>
                <c:pt idx="1441">
                  <c:v>4.4634213564227396</c:v>
                </c:pt>
                <c:pt idx="1442">
                  <c:v>5.1480427467700958</c:v>
                </c:pt>
                <c:pt idx="1443">
                  <c:v>6.5389729463273696</c:v>
                </c:pt>
                <c:pt idx="1444">
                  <c:v>6.8076559689024414</c:v>
                </c:pt>
                <c:pt idx="1445">
                  <c:v>4.8078480152963783</c:v>
                </c:pt>
                <c:pt idx="1446">
                  <c:v>8.193857579402307</c:v>
                </c:pt>
                <c:pt idx="1447">
                  <c:v>9.0628363285542211</c:v>
                </c:pt>
                <c:pt idx="1448">
                  <c:v>9.5151138443566374</c:v>
                </c:pt>
                <c:pt idx="1449">
                  <c:v>5.9565351711676291</c:v>
                </c:pt>
                <c:pt idx="1450">
                  <c:v>9.9377497849969689</c:v>
                </c:pt>
                <c:pt idx="1451">
                  <c:v>9.9734253156727277</c:v>
                </c:pt>
                <c:pt idx="1452">
                  <c:v>9.8863577094747566</c:v>
                </c:pt>
                <c:pt idx="1453">
                  <c:v>9.7476070117791469</c:v>
                </c:pt>
                <c:pt idx="1454">
                  <c:v>9.860112442141526</c:v>
                </c:pt>
                <c:pt idx="1455">
                  <c:v>9.8771280452944872</c:v>
                </c:pt>
                <c:pt idx="1456">
                  <c:v>9.7330511664878721</c:v>
                </c:pt>
                <c:pt idx="1457">
                  <c:v>9.6216849879714967</c:v>
                </c:pt>
                <c:pt idx="1458">
                  <c:v>9.8682844398793073</c:v>
                </c:pt>
                <c:pt idx="1459">
                  <c:v>9.867369337621307</c:v>
                </c:pt>
                <c:pt idx="1460">
                  <c:v>9.9897289389898454</c:v>
                </c:pt>
                <c:pt idx="1461">
                  <c:v>10.543417952449694</c:v>
                </c:pt>
                <c:pt idx="1462">
                  <c:v>10.024255545323301</c:v>
                </c:pt>
                <c:pt idx="1463">
                  <c:v>10.073736672012638</c:v>
                </c:pt>
                <c:pt idx="1464">
                  <c:v>9.8163254719656461</c:v>
                </c:pt>
                <c:pt idx="1465">
                  <c:v>10.036533728009193</c:v>
                </c:pt>
                <c:pt idx="1466">
                  <c:v>10.068658190915405</c:v>
                </c:pt>
                <c:pt idx="1467">
                  <c:v>9.0234818849405194</c:v>
                </c:pt>
                <c:pt idx="1468">
                  <c:v>9.9619461652893175</c:v>
                </c:pt>
                <c:pt idx="1469">
                  <c:v>9.1471031162603413</c:v>
                </c:pt>
                <c:pt idx="1470">
                  <c:v>9.8883107126393437</c:v>
                </c:pt>
                <c:pt idx="1471">
                  <c:v>9.7784412477885123</c:v>
                </c:pt>
                <c:pt idx="1472">
                  <c:v>9.9138696532790771</c:v>
                </c:pt>
                <c:pt idx="1473">
                  <c:v>5.9543332063593217</c:v>
                </c:pt>
                <c:pt idx="1474">
                  <c:v>9.7888017529484515</c:v>
                </c:pt>
                <c:pt idx="1475">
                  <c:v>9.6288052068732242</c:v>
                </c:pt>
                <c:pt idx="1476">
                  <c:v>9.4290959142781361</c:v>
                </c:pt>
                <c:pt idx="1477">
                  <c:v>9.571261423708556</c:v>
                </c:pt>
                <c:pt idx="1478">
                  <c:v>9.4833476843565911</c:v>
                </c:pt>
                <c:pt idx="1479">
                  <c:v>9.4664199747569047</c:v>
                </c:pt>
                <c:pt idx="1480">
                  <c:v>9.7632461766552563</c:v>
                </c:pt>
                <c:pt idx="1481">
                  <c:v>9.7824734171128114</c:v>
                </c:pt>
                <c:pt idx="1482">
                  <c:v>10.021861812762399</c:v>
                </c:pt>
                <c:pt idx="1483">
                  <c:v>9.8540111996971209</c:v>
                </c:pt>
                <c:pt idx="1484">
                  <c:v>9.3644672378503753</c:v>
                </c:pt>
                <c:pt idx="1485">
                  <c:v>10.113839682730767</c:v>
                </c:pt>
                <c:pt idx="1486">
                  <c:v>9.8718624224211453</c:v>
                </c:pt>
                <c:pt idx="1487">
                  <c:v>5.9607406043385724</c:v>
                </c:pt>
                <c:pt idx="1488">
                  <c:v>10.108517707052934</c:v>
                </c:pt>
                <c:pt idx="1489">
                  <c:v>9.4144479700004187</c:v>
                </c:pt>
                <c:pt idx="1490">
                  <c:v>9.8613051029888066</c:v>
                </c:pt>
                <c:pt idx="1491">
                  <c:v>9.9191012121437314</c:v>
                </c:pt>
                <c:pt idx="1492">
                  <c:v>9.7560918937448413</c:v>
                </c:pt>
                <c:pt idx="1493">
                  <c:v>9.9375113369361792</c:v>
                </c:pt>
                <c:pt idx="1494">
                  <c:v>10.109943769441202</c:v>
                </c:pt>
                <c:pt idx="1495">
                  <c:v>9.7979039925036435</c:v>
                </c:pt>
                <c:pt idx="1496">
                  <c:v>10.208108672690662</c:v>
                </c:pt>
                <c:pt idx="1497">
                  <c:v>9.8974482778331723</c:v>
                </c:pt>
                <c:pt idx="1498">
                  <c:v>10.321667143519049</c:v>
                </c:pt>
                <c:pt idx="1499">
                  <c:v>10.190279318219124</c:v>
                </c:pt>
                <c:pt idx="1500">
                  <c:v>10.240325655126636</c:v>
                </c:pt>
                <c:pt idx="1501">
                  <c:v>10.101904663391624</c:v>
                </c:pt>
                <c:pt idx="1502">
                  <c:v>10.139364979905132</c:v>
                </c:pt>
                <c:pt idx="1503">
                  <c:v>5.2431927749793052</c:v>
                </c:pt>
                <c:pt idx="1504">
                  <c:v>8.8990330243726543</c:v>
                </c:pt>
                <c:pt idx="1505">
                  <c:v>10.235351468772043</c:v>
                </c:pt>
                <c:pt idx="1506">
                  <c:v>10.263381521943023</c:v>
                </c:pt>
                <c:pt idx="1507">
                  <c:v>10.107299393063313</c:v>
                </c:pt>
                <c:pt idx="1508">
                  <c:v>10.12790601560094</c:v>
                </c:pt>
                <c:pt idx="1509">
                  <c:v>10.18248580946673</c:v>
                </c:pt>
                <c:pt idx="1510">
                  <c:v>9.5253195895758882</c:v>
                </c:pt>
                <c:pt idx="1511">
                  <c:v>10.176394660061932</c:v>
                </c:pt>
                <c:pt idx="1512">
                  <c:v>10.205454203273161</c:v>
                </c:pt>
                <c:pt idx="1513">
                  <c:v>10.248343313467041</c:v>
                </c:pt>
                <c:pt idx="1514">
                  <c:v>10.301968894546343</c:v>
                </c:pt>
                <c:pt idx="1515">
                  <c:v>7.3898397358986578</c:v>
                </c:pt>
                <c:pt idx="1516">
                  <c:v>10.241078007120917</c:v>
                </c:pt>
                <c:pt idx="1517">
                  <c:v>9.7480174620566284</c:v>
                </c:pt>
                <c:pt idx="1518">
                  <c:v>10.61038064428733</c:v>
                </c:pt>
                <c:pt idx="1519">
                  <c:v>10.406693011912525</c:v>
                </c:pt>
                <c:pt idx="1520">
                  <c:v>9.8532710434590332</c:v>
                </c:pt>
                <c:pt idx="1521">
                  <c:v>10.265497695914641</c:v>
                </c:pt>
                <c:pt idx="1522">
                  <c:v>10.360273020028322</c:v>
                </c:pt>
                <c:pt idx="1523">
                  <c:v>10.248419011264117</c:v>
                </c:pt>
                <c:pt idx="1524">
                  <c:v>10.238699414119433</c:v>
                </c:pt>
                <c:pt idx="1525">
                  <c:v>10.218417030479284</c:v>
                </c:pt>
                <c:pt idx="1526">
                  <c:v>10.351143865700832</c:v>
                </c:pt>
                <c:pt idx="1527">
                  <c:v>10.21373217792685</c:v>
                </c:pt>
                <c:pt idx="1528">
                  <c:v>10.19660092536169</c:v>
                </c:pt>
                <c:pt idx="1529">
                  <c:v>6.7906239645601163</c:v>
                </c:pt>
                <c:pt idx="1530">
                  <c:v>9.9177689309151749</c:v>
                </c:pt>
                <c:pt idx="1531">
                  <c:v>10.104464931106095</c:v>
                </c:pt>
                <c:pt idx="1532">
                  <c:v>9.462216223759226</c:v>
                </c:pt>
                <c:pt idx="1533">
                  <c:v>9.7982673419296145</c:v>
                </c:pt>
                <c:pt idx="1534">
                  <c:v>11.058723136271695</c:v>
                </c:pt>
                <c:pt idx="1535">
                  <c:v>10.691972355953412</c:v>
                </c:pt>
                <c:pt idx="1536">
                  <c:v>10.455144228018296</c:v>
                </c:pt>
                <c:pt idx="1537">
                  <c:v>9.8964322451790725</c:v>
                </c:pt>
                <c:pt idx="1538">
                  <c:v>9.7154186262887361</c:v>
                </c:pt>
                <c:pt idx="1539">
                  <c:v>8.4145570300402177</c:v>
                </c:pt>
                <c:pt idx="1540">
                  <c:v>9.5327177876102116</c:v>
                </c:pt>
                <c:pt idx="1541">
                  <c:v>9.6731943950791806</c:v>
                </c:pt>
                <c:pt idx="1542">
                  <c:v>9.6234104772015368</c:v>
                </c:pt>
                <c:pt idx="1543">
                  <c:v>7.3474149055268532</c:v>
                </c:pt>
                <c:pt idx="1544">
                  <c:v>9.4797865235474337</c:v>
                </c:pt>
                <c:pt idx="1545">
                  <c:v>9.48023398163682</c:v>
                </c:pt>
                <c:pt idx="1546">
                  <c:v>9.5116132417851436</c:v>
                </c:pt>
                <c:pt idx="1547">
                  <c:v>9.5101918053733652</c:v>
                </c:pt>
                <c:pt idx="1548">
                  <c:v>9.6139987177649626</c:v>
                </c:pt>
                <c:pt idx="1549">
                  <c:v>9.5495634912630631</c:v>
                </c:pt>
                <c:pt idx="1550">
                  <c:v>10.090134497032787</c:v>
                </c:pt>
                <c:pt idx="1551">
                  <c:v>9.4907395742411609</c:v>
                </c:pt>
                <c:pt idx="1552">
                  <c:v>9.6559773516773344</c:v>
                </c:pt>
                <c:pt idx="1553">
                  <c:v>9.4904666416283643</c:v>
                </c:pt>
                <c:pt idx="1554">
                  <c:v>9.47334043558301</c:v>
                </c:pt>
                <c:pt idx="1555">
                  <c:v>9.598225399570703</c:v>
                </c:pt>
                <c:pt idx="1556">
                  <c:v>9.804195741070691</c:v>
                </c:pt>
                <c:pt idx="1557">
                  <c:v>7.3984587711825105</c:v>
                </c:pt>
                <c:pt idx="1558">
                  <c:v>9.6842159943335933</c:v>
                </c:pt>
                <c:pt idx="1559">
                  <c:v>9.1384231021955102</c:v>
                </c:pt>
                <c:pt idx="1560">
                  <c:v>9.3210431965571505</c:v>
                </c:pt>
                <c:pt idx="1561">
                  <c:v>9.209089519026799</c:v>
                </c:pt>
                <c:pt idx="1562">
                  <c:v>9.3698733221916246</c:v>
                </c:pt>
                <c:pt idx="1563">
                  <c:v>9.2527082718758376</c:v>
                </c:pt>
                <c:pt idx="1564">
                  <c:v>9.8308813172569245</c:v>
                </c:pt>
                <c:pt idx="1565">
                  <c:v>9.6903424693770237</c:v>
                </c:pt>
                <c:pt idx="1566">
                  <c:v>9.379703942772025</c:v>
                </c:pt>
                <c:pt idx="1567">
                  <c:v>8.4627618077621687</c:v>
                </c:pt>
                <c:pt idx="1568">
                  <c:v>9.3173781615486728</c:v>
                </c:pt>
                <c:pt idx="1569">
                  <c:v>9.4352055675888842</c:v>
                </c:pt>
                <c:pt idx="1570">
                  <c:v>9.4913834260596293</c:v>
                </c:pt>
                <c:pt idx="1571">
                  <c:v>9.3291445430176587</c:v>
                </c:pt>
                <c:pt idx="1572">
                  <c:v>6.3618766884357676</c:v>
                </c:pt>
                <c:pt idx="1573">
                  <c:v>8.6515134236870459</c:v>
                </c:pt>
                <c:pt idx="1574">
                  <c:v>8.8532144094318959</c:v>
                </c:pt>
                <c:pt idx="1575">
                  <c:v>8.806811239280373</c:v>
                </c:pt>
                <c:pt idx="1576">
                  <c:v>8.8347269046691057</c:v>
                </c:pt>
                <c:pt idx="1577">
                  <c:v>8.894040334112109</c:v>
                </c:pt>
                <c:pt idx="1578">
                  <c:v>8.8427458246394615</c:v>
                </c:pt>
                <c:pt idx="1579">
                  <c:v>8.9358305646184206</c:v>
                </c:pt>
                <c:pt idx="1580">
                  <c:v>8.993485371218803</c:v>
                </c:pt>
                <c:pt idx="1581">
                  <c:v>9.094515015544312</c:v>
                </c:pt>
                <c:pt idx="1582">
                  <c:v>9.1346483053812744</c:v>
                </c:pt>
                <c:pt idx="1583">
                  <c:v>9.1650792403495469</c:v>
                </c:pt>
                <c:pt idx="1584">
                  <c:v>8.9614231487235241</c:v>
                </c:pt>
                <c:pt idx="1585">
                  <c:v>7.7947417854004328</c:v>
                </c:pt>
                <c:pt idx="1586">
                  <c:v>9.0600826109138861</c:v>
                </c:pt>
                <c:pt idx="1587">
                  <c:v>8.9074825806997193</c:v>
                </c:pt>
                <c:pt idx="1588">
                  <c:v>8.9612061483719021</c:v>
                </c:pt>
                <c:pt idx="1589">
                  <c:v>8.7296112614747088</c:v>
                </c:pt>
                <c:pt idx="1590">
                  <c:v>8.7380810038809908</c:v>
                </c:pt>
                <c:pt idx="1591">
                  <c:v>8.8422075291935833</c:v>
                </c:pt>
                <c:pt idx="1592">
                  <c:v>8.7564520181449463</c:v>
                </c:pt>
                <c:pt idx="1593">
                  <c:v>8.6825642395047158</c:v>
                </c:pt>
                <c:pt idx="1594">
                  <c:v>8.9828674935488042</c:v>
                </c:pt>
                <c:pt idx="1595">
                  <c:v>9.0345287167939592</c:v>
                </c:pt>
                <c:pt idx="1596">
                  <c:v>8.9508813893939152</c:v>
                </c:pt>
                <c:pt idx="1597">
                  <c:v>8.8354338379851445</c:v>
                </c:pt>
                <c:pt idx="1598">
                  <c:v>8.9248846631610874</c:v>
                </c:pt>
                <c:pt idx="1599">
                  <c:v>5.8879344631099082</c:v>
                </c:pt>
                <c:pt idx="1600">
                  <c:v>9.1237713730279371</c:v>
                </c:pt>
                <c:pt idx="1601">
                  <c:v>9.1050105151090381</c:v>
                </c:pt>
                <c:pt idx="1602">
                  <c:v>9.0380549725077923</c:v>
                </c:pt>
                <c:pt idx="1603">
                  <c:v>7.5508232971391038</c:v>
                </c:pt>
                <c:pt idx="1604">
                  <c:v>9.1509367891389761</c:v>
                </c:pt>
                <c:pt idx="1605">
                  <c:v>9.1607421771203477</c:v>
                </c:pt>
                <c:pt idx="1606">
                  <c:v>9.2935766714310759</c:v>
                </c:pt>
                <c:pt idx="1607">
                  <c:v>9.0057147708799103</c:v>
                </c:pt>
                <c:pt idx="1608">
                  <c:v>8.8172154809452934</c:v>
                </c:pt>
                <c:pt idx="1609">
                  <c:v>9.4982197782223192</c:v>
                </c:pt>
                <c:pt idx="1610">
                  <c:v>9.4890927266114193</c:v>
                </c:pt>
                <c:pt idx="1611">
                  <c:v>9.5090163868020863</c:v>
                </c:pt>
                <c:pt idx="1612">
                  <c:v>7.8454374411895387</c:v>
                </c:pt>
                <c:pt idx="1613">
                  <c:v>8.7375881271133569</c:v>
                </c:pt>
                <c:pt idx="1614">
                  <c:v>9.630487380141604</c:v>
                </c:pt>
                <c:pt idx="1615">
                  <c:v>9.4157630089529736</c:v>
                </c:pt>
                <c:pt idx="1616">
                  <c:v>9.5337556885168038</c:v>
                </c:pt>
                <c:pt idx="1617">
                  <c:v>9.5743953125075425</c:v>
                </c:pt>
                <c:pt idx="1618">
                  <c:v>9.0743205254574359</c:v>
                </c:pt>
                <c:pt idx="1619">
                  <c:v>8.4716432620758884</c:v>
                </c:pt>
                <c:pt idx="1620">
                  <c:v>3.5931708842799321</c:v>
                </c:pt>
                <c:pt idx="1621">
                  <c:v>2.858197422033538</c:v>
                </c:pt>
                <c:pt idx="1622">
                  <c:v>3.0107553979159962</c:v>
                </c:pt>
                <c:pt idx="1623">
                  <c:v>2.9845992857659884</c:v>
                </c:pt>
                <c:pt idx="1624">
                  <c:v>2.9467049685492395</c:v>
                </c:pt>
                <c:pt idx="1625">
                  <c:v>2.5492124717513525</c:v>
                </c:pt>
                <c:pt idx="1626">
                  <c:v>2.3961515260616486</c:v>
                </c:pt>
                <c:pt idx="1627">
                  <c:v>2.2914934339962509</c:v>
                </c:pt>
                <c:pt idx="1628">
                  <c:v>2.2707202763050525</c:v>
                </c:pt>
                <c:pt idx="1629">
                  <c:v>2.1275000442353602</c:v>
                </c:pt>
                <c:pt idx="1630">
                  <c:v>1.9524413187150793</c:v>
                </c:pt>
                <c:pt idx="1631">
                  <c:v>2.0148213500263359</c:v>
                </c:pt>
                <c:pt idx="1632">
                  <c:v>2.0200865523563594</c:v>
                </c:pt>
                <c:pt idx="1633">
                  <c:v>1.9998617831506518</c:v>
                </c:pt>
                <c:pt idx="1634">
                  <c:v>2.070122796224259</c:v>
                </c:pt>
                <c:pt idx="1635">
                  <c:v>2.0909464191135085</c:v>
                </c:pt>
                <c:pt idx="1636">
                  <c:v>2.03706136280756</c:v>
                </c:pt>
                <c:pt idx="1637">
                  <c:v>1.9117243147539928</c:v>
                </c:pt>
                <c:pt idx="1638">
                  <c:v>2.0056249087681142</c:v>
                </c:pt>
                <c:pt idx="1639">
                  <c:v>2.1079212295647101</c:v>
                </c:pt>
                <c:pt idx="1640">
                  <c:v>2.0943679595413891</c:v>
                </c:pt>
                <c:pt idx="1641">
                  <c:v>1.9587999336695476</c:v>
                </c:pt>
                <c:pt idx="1642">
                  <c:v>1.9007178550589963</c:v>
                </c:pt>
                <c:pt idx="1643">
                  <c:v>1.8968690426209474</c:v>
                </c:pt>
                <c:pt idx="1644">
                  <c:v>1.9162291747667088</c:v>
                </c:pt>
                <c:pt idx="1645">
                  <c:v>1.9384321797360282</c:v>
                </c:pt>
                <c:pt idx="1646">
                  <c:v>1.938538156651936</c:v>
                </c:pt>
                <c:pt idx="1647">
                  <c:v>1.9874675305092433</c:v>
                </c:pt>
                <c:pt idx="1648">
                  <c:v>1.9879604072768779</c:v>
                </c:pt>
                <c:pt idx="1649">
                  <c:v>2.0124410748515813</c:v>
                </c:pt>
                <c:pt idx="1650">
                  <c:v>2.0050967063618437</c:v>
                </c:pt>
                <c:pt idx="1651">
                  <c:v>1.9476639466328862</c:v>
                </c:pt>
                <c:pt idx="1652">
                  <c:v>1.9658011388125363</c:v>
                </c:pt>
                <c:pt idx="1653">
                  <c:v>2.0323193163640028</c:v>
                </c:pt>
                <c:pt idx="1654">
                  <c:v>2.0393827619179219</c:v>
                </c:pt>
                <c:pt idx="1655">
                  <c:v>2.0284923721784431</c:v>
                </c:pt>
                <c:pt idx="1656">
                  <c:v>1.9847592315471552</c:v>
                </c:pt>
                <c:pt idx="1657">
                  <c:v>2.041658742350037</c:v>
                </c:pt>
                <c:pt idx="1658">
                  <c:v>2.0182798982661212</c:v>
                </c:pt>
                <c:pt idx="1659">
                  <c:v>2.0058065834810992</c:v>
                </c:pt>
                <c:pt idx="1660">
                  <c:v>1.9950961862813372</c:v>
                </c:pt>
                <c:pt idx="1661">
                  <c:v>1.9980450360208035</c:v>
                </c:pt>
                <c:pt idx="1662">
                  <c:v>1.9610052628243908</c:v>
                </c:pt>
                <c:pt idx="1663">
                  <c:v>1.9283071788336619</c:v>
                </c:pt>
                <c:pt idx="1664">
                  <c:v>1.9405264854551587</c:v>
                </c:pt>
                <c:pt idx="1665">
                  <c:v>2.0336448688994846</c:v>
                </c:pt>
                <c:pt idx="1666">
                  <c:v>1.9974613218966768</c:v>
                </c:pt>
                <c:pt idx="1667">
                  <c:v>1.9535717391514291</c:v>
                </c:pt>
                <c:pt idx="1668">
                  <c:v>1.9918596849129779</c:v>
                </c:pt>
                <c:pt idx="1669">
                  <c:v>2.0032765948854587</c:v>
                </c:pt>
                <c:pt idx="1670">
                  <c:v>2.0746932609944415</c:v>
                </c:pt>
                <c:pt idx="1671">
                  <c:v>1.9374817518393945</c:v>
                </c:pt>
                <c:pt idx="1672">
                  <c:v>1.8419814110470458</c:v>
                </c:pt>
                <c:pt idx="1673">
                  <c:v>1.8623643045399805</c:v>
                </c:pt>
                <c:pt idx="1674">
                  <c:v>1.8851947601384051</c:v>
                </c:pt>
                <c:pt idx="1675">
                  <c:v>1.9583878012187952</c:v>
                </c:pt>
                <c:pt idx="1676">
                  <c:v>2.037825069471404</c:v>
                </c:pt>
                <c:pt idx="1677">
                  <c:v>2.0412045555675746</c:v>
                </c:pt>
                <c:pt idx="1678">
                  <c:v>1.957661102366856</c:v>
                </c:pt>
                <c:pt idx="1679">
                  <c:v>1.8127738365882005</c:v>
                </c:pt>
                <c:pt idx="1680">
                  <c:v>1.8663140473741315</c:v>
                </c:pt>
                <c:pt idx="1681">
                  <c:v>1.9541453602359462</c:v>
                </c:pt>
                <c:pt idx="1682">
                  <c:v>1.9798085956183187</c:v>
                </c:pt>
                <c:pt idx="1683">
                  <c:v>1.9972291819856405</c:v>
                </c:pt>
                <c:pt idx="1684">
                  <c:v>1.9210654229132949</c:v>
                </c:pt>
                <c:pt idx="1685">
                  <c:v>1.9012006387870206</c:v>
                </c:pt>
                <c:pt idx="1686">
                  <c:v>1.8194571109834661</c:v>
                </c:pt>
                <c:pt idx="1687">
                  <c:v>1.8383681028665704</c:v>
                </c:pt>
                <c:pt idx="1688">
                  <c:v>1.964485679316665</c:v>
                </c:pt>
                <c:pt idx="1689">
                  <c:v>2.0166280041165741</c:v>
                </c:pt>
                <c:pt idx="1690">
                  <c:v>1.7790782238493232</c:v>
                </c:pt>
                <c:pt idx="1691">
                  <c:v>1.92503198748013</c:v>
                </c:pt>
                <c:pt idx="1692">
                  <c:v>1.9164680433708181</c:v>
                </c:pt>
                <c:pt idx="1693">
                  <c:v>1.8561234417142989</c:v>
                </c:pt>
                <c:pt idx="1694">
                  <c:v>1.906704709721154</c:v>
                </c:pt>
                <c:pt idx="1695">
                  <c:v>1.8667144046120059</c:v>
                </c:pt>
                <c:pt idx="1696">
                  <c:v>1.8264112152749403</c:v>
                </c:pt>
                <c:pt idx="1697">
                  <c:v>1.8718383043874851</c:v>
                </c:pt>
                <c:pt idx="1698">
                  <c:v>1.8873799032140282</c:v>
                </c:pt>
                <c:pt idx="1699">
                  <c:v>1.7902243039255952</c:v>
                </c:pt>
                <c:pt idx="1700">
                  <c:v>1.7469318926906219</c:v>
                </c:pt>
                <c:pt idx="1701">
                  <c:v>1.8305325397824659</c:v>
                </c:pt>
                <c:pt idx="1702">
                  <c:v>1.8840761149149339</c:v>
                </c:pt>
                <c:pt idx="1703">
                  <c:v>1.9452180667006644</c:v>
                </c:pt>
                <c:pt idx="1704">
                  <c:v>1.9821030799563861</c:v>
                </c:pt>
                <c:pt idx="1705">
                  <c:v>2.0355305851333365</c:v>
                </c:pt>
                <c:pt idx="1706">
                  <c:v>2.0148600400115089</c:v>
                </c:pt>
                <c:pt idx="1707">
                  <c:v>1.8793323862981082</c:v>
                </c:pt>
                <c:pt idx="1708">
                  <c:v>1.7832214166093381</c:v>
                </c:pt>
                <c:pt idx="1709">
                  <c:v>1.7848699464123483</c:v>
                </c:pt>
                <c:pt idx="1710">
                  <c:v>1.9122659745464103</c:v>
                </c:pt>
                <c:pt idx="1711">
                  <c:v>1.9705953326274133</c:v>
                </c:pt>
                <c:pt idx="1712">
                  <c:v>1.8695656883019061</c:v>
                </c:pt>
                <c:pt idx="1713">
                  <c:v>1.8536556935295883</c:v>
                </c:pt>
                <c:pt idx="1714">
                  <c:v>1.7879382304538698</c:v>
                </c:pt>
                <c:pt idx="1715">
                  <c:v>1.7384655146308763</c:v>
                </c:pt>
                <c:pt idx="1716">
                  <c:v>1.871478319308052</c:v>
                </c:pt>
                <c:pt idx="1717">
                  <c:v>1.9660265500304988</c:v>
                </c:pt>
                <c:pt idx="1718">
                  <c:v>1.971966303841141</c:v>
                </c:pt>
                <c:pt idx="1719">
                  <c:v>1.9494756472429293</c:v>
                </c:pt>
                <c:pt idx="1720">
                  <c:v>1.9747317966943545</c:v>
                </c:pt>
                <c:pt idx="1721">
                  <c:v>1.9274021696152743</c:v>
                </c:pt>
                <c:pt idx="1722">
                  <c:v>1.9207054378338624</c:v>
                </c:pt>
                <c:pt idx="1723">
                  <c:v>1.9664874655060345</c:v>
                </c:pt>
                <c:pt idx="1724">
                  <c:v>1.9579167927036492</c:v>
                </c:pt>
                <c:pt idx="1725">
                  <c:v>2.0333403955379081</c:v>
                </c:pt>
                <c:pt idx="1726">
                  <c:v>1.9818187926740307</c:v>
                </c:pt>
                <c:pt idx="1727">
                  <c:v>1.9672780869421722</c:v>
                </c:pt>
                <c:pt idx="1728">
                  <c:v>1.9822965298822499</c:v>
                </c:pt>
                <c:pt idx="1729">
                  <c:v>1.8605744721824269</c:v>
                </c:pt>
                <c:pt idx="1730">
                  <c:v>1.9484579324155602</c:v>
                </c:pt>
                <c:pt idx="1731">
                  <c:v>2.0218141443029829</c:v>
                </c:pt>
                <c:pt idx="1732">
                  <c:v>1.9832133143135158</c:v>
                </c:pt>
                <c:pt idx="1733">
                  <c:v>2.0459684702636207</c:v>
                </c:pt>
                <c:pt idx="1734">
                  <c:v>1.9846364328985633</c:v>
                </c:pt>
                <c:pt idx="1735">
                  <c:v>1.8383748315596435</c:v>
                </c:pt>
                <c:pt idx="1736">
                  <c:v>1.8305594545547601</c:v>
                </c:pt>
                <c:pt idx="1737">
                  <c:v>1.8856253964951097</c:v>
                </c:pt>
                <c:pt idx="1738">
                  <c:v>1.9573145746735701</c:v>
                </c:pt>
                <c:pt idx="1739">
                  <c:v>1.9814958154065019</c:v>
                </c:pt>
                <c:pt idx="1740">
                  <c:v>1.9609161076411672</c:v>
                </c:pt>
                <c:pt idx="1741">
                  <c:v>1.9030459828624313</c:v>
                </c:pt>
                <c:pt idx="1742">
                  <c:v>1.8811928699329343</c:v>
                </c:pt>
                <c:pt idx="1743">
                  <c:v>1.8656950076113687</c:v>
                </c:pt>
                <c:pt idx="1744">
                  <c:v>1.9284552100812788</c:v>
                </c:pt>
                <c:pt idx="1745">
                  <c:v>2.0212018332332935</c:v>
                </c:pt>
                <c:pt idx="1746">
                  <c:v>2.022374308001353</c:v>
                </c:pt>
                <c:pt idx="1747">
                  <c:v>2.0340704587363843</c:v>
                </c:pt>
                <c:pt idx="1748">
                  <c:v>2.1142024645488333</c:v>
                </c:pt>
                <c:pt idx="1749">
                  <c:v>2.139160869331755</c:v>
                </c:pt>
                <c:pt idx="1750">
                  <c:v>2.1345113424179591</c:v>
                </c:pt>
                <c:pt idx="1751">
                  <c:v>2.1791747248666602</c:v>
                </c:pt>
                <c:pt idx="1752">
                  <c:v>2.2095093554153187</c:v>
                </c:pt>
                <c:pt idx="1753">
                  <c:v>2.2478544950679922</c:v>
                </c:pt>
                <c:pt idx="1754">
                  <c:v>2.2641766222910626</c:v>
                </c:pt>
                <c:pt idx="1755">
                  <c:v>2.2619494248837304</c:v>
                </c:pt>
                <c:pt idx="1756">
                  <c:v>2.2410248715983783</c:v>
                </c:pt>
                <c:pt idx="1757">
                  <c:v>2.2370465318186641</c:v>
                </c:pt>
                <c:pt idx="1758">
                  <c:v>2.2918752873281729</c:v>
                </c:pt>
                <c:pt idx="1759">
                  <c:v>2.390489330840289</c:v>
                </c:pt>
                <c:pt idx="1760">
                  <c:v>2.4635040615542314</c:v>
                </c:pt>
                <c:pt idx="1761">
                  <c:v>2.4087173603764325</c:v>
                </c:pt>
                <c:pt idx="1762">
                  <c:v>2.2314785383003337</c:v>
                </c:pt>
                <c:pt idx="1763">
                  <c:v>2.8946046980810398</c:v>
                </c:pt>
                <c:pt idx="1764">
                  <c:v>2.9558105724509698</c:v>
                </c:pt>
                <c:pt idx="1765">
                  <c:v>2.183477724087171</c:v>
                </c:pt>
                <c:pt idx="1766">
                  <c:v>2.185286060350677</c:v>
                </c:pt>
                <c:pt idx="1767">
                  <c:v>2.1989537181562473</c:v>
                </c:pt>
                <c:pt idx="1768">
                  <c:v>2.1430012709034618</c:v>
                </c:pt>
                <c:pt idx="1769">
                  <c:v>2.1204382808547098</c:v>
                </c:pt>
                <c:pt idx="1770">
                  <c:v>2.1064308240489269</c:v>
                </c:pt>
                <c:pt idx="1771">
                  <c:v>2.1785960572623382</c:v>
                </c:pt>
                <c:pt idx="1772">
                  <c:v>2.1503389107001265</c:v>
                </c:pt>
                <c:pt idx="1773">
                  <c:v>2.1147474886877875</c:v>
                </c:pt>
                <c:pt idx="1774">
                  <c:v>2.1126632760082669</c:v>
                </c:pt>
                <c:pt idx="1775">
                  <c:v>2.1427203479676433</c:v>
                </c:pt>
                <c:pt idx="1776">
                  <c:v>2.1563543623078458</c:v>
                </c:pt>
                <c:pt idx="1777">
                  <c:v>2.1141032163259985</c:v>
                </c:pt>
                <c:pt idx="1778">
                  <c:v>2.110072729174965</c:v>
                </c:pt>
                <c:pt idx="1779">
                  <c:v>2.1110517540171609</c:v>
                </c:pt>
                <c:pt idx="1780">
                  <c:v>2.1430130461163408</c:v>
                </c:pt>
                <c:pt idx="1781">
                  <c:v>2.1769862174445005</c:v>
                </c:pt>
                <c:pt idx="1782">
                  <c:v>2.172284543159384</c:v>
                </c:pt>
                <c:pt idx="1783">
                  <c:v>2.2256868157373089</c:v>
                </c:pt>
                <c:pt idx="1784">
                  <c:v>2.1960671088277106</c:v>
                </c:pt>
                <c:pt idx="1785">
                  <c:v>2.1921022264341441</c:v>
                </c:pt>
                <c:pt idx="1786">
                  <c:v>2.2391946670823826</c:v>
                </c:pt>
                <c:pt idx="1787">
                  <c:v>2.2480412163007819</c:v>
                </c:pt>
                <c:pt idx="1788">
                  <c:v>2.2799318571226901</c:v>
                </c:pt>
                <c:pt idx="1789">
                  <c:v>2.2274716015750573</c:v>
                </c:pt>
                <c:pt idx="1790">
                  <c:v>2.1872710248073628</c:v>
                </c:pt>
                <c:pt idx="1791">
                  <c:v>2.234708310975619</c:v>
                </c:pt>
                <c:pt idx="1792">
                  <c:v>2.2703821594781082</c:v>
                </c:pt>
                <c:pt idx="1793">
                  <c:v>2.3912479909843274</c:v>
                </c:pt>
                <c:pt idx="1794">
                  <c:v>2.4070654662268849</c:v>
                </c:pt>
                <c:pt idx="1795">
                  <c:v>2.3734623730177682</c:v>
                </c:pt>
                <c:pt idx="1796">
                  <c:v>2.3734623730177682</c:v>
                </c:pt>
                <c:pt idx="1797">
                  <c:v>2.3972398921662896</c:v>
                </c:pt>
                <c:pt idx="1798">
                  <c:v>2.3972398921662896</c:v>
                </c:pt>
                <c:pt idx="1799">
                  <c:v>2.5230916852399807</c:v>
                </c:pt>
                <c:pt idx="1800">
                  <c:v>2.5230916852399807</c:v>
                </c:pt>
                <c:pt idx="1801">
                  <c:v>2.5631105872946902</c:v>
                </c:pt>
                <c:pt idx="1802">
                  <c:v>2.5631105872946902</c:v>
                </c:pt>
                <c:pt idx="1803">
                  <c:v>2.5785731239776197</c:v>
                </c:pt>
                <c:pt idx="1804">
                  <c:v>2.5785731239776197</c:v>
                </c:pt>
                <c:pt idx="1805">
                  <c:v>2.602924264210658</c:v>
                </c:pt>
                <c:pt idx="1806">
                  <c:v>2.602924264210658</c:v>
                </c:pt>
                <c:pt idx="1807">
                  <c:v>2.7058244852106017</c:v>
                </c:pt>
                <c:pt idx="1808">
                  <c:v>2.7058244852106017</c:v>
                </c:pt>
                <c:pt idx="1809">
                  <c:v>2.8653870305825855</c:v>
                </c:pt>
                <c:pt idx="1810">
                  <c:v>2.8653870305825855</c:v>
                </c:pt>
                <c:pt idx="1811">
                  <c:v>2.9268973783140901</c:v>
                </c:pt>
                <c:pt idx="1812">
                  <c:v>2.9268973783140901</c:v>
                </c:pt>
                <c:pt idx="1813">
                  <c:v>3.0365834862786696</c:v>
                </c:pt>
                <c:pt idx="1814">
                  <c:v>3.0365834862786696</c:v>
                </c:pt>
                <c:pt idx="1815">
                  <c:v>2.9913414362256474</c:v>
                </c:pt>
                <c:pt idx="1816">
                  <c:v>2.9913414362256474</c:v>
                </c:pt>
                <c:pt idx="1817">
                  <c:v>2.9526127610677833</c:v>
                </c:pt>
                <c:pt idx="1818">
                  <c:v>2.9526127610677833</c:v>
                </c:pt>
                <c:pt idx="1819">
                  <c:v>2.9169809668970035</c:v>
                </c:pt>
                <c:pt idx="1820">
                  <c:v>2.9169809668970035</c:v>
                </c:pt>
                <c:pt idx="1821">
                  <c:v>3.0129977348827448</c:v>
                </c:pt>
                <c:pt idx="1822">
                  <c:v>3.0129977348827448</c:v>
                </c:pt>
                <c:pt idx="1823">
                  <c:v>3.0559116571323313</c:v>
                </c:pt>
                <c:pt idx="1824">
                  <c:v>3.0559116571323313</c:v>
                </c:pt>
                <c:pt idx="1825">
                  <c:v>3.1747050511719093</c:v>
                </c:pt>
                <c:pt idx="1826">
                  <c:v>3.0456756327942522</c:v>
                </c:pt>
                <c:pt idx="1827">
                  <c:v>3.0252490027963392</c:v>
                </c:pt>
                <c:pt idx="1828">
                  <c:v>3.2829192575266579</c:v>
                </c:pt>
                <c:pt idx="1829">
                  <c:v>3.8219632705120081</c:v>
                </c:pt>
                <c:pt idx="1830">
                  <c:v>3.7787987044454314</c:v>
                </c:pt>
                <c:pt idx="1831">
                  <c:v>3.8112680128716612</c:v>
                </c:pt>
                <c:pt idx="1832">
                  <c:v>3.7208310136171296</c:v>
                </c:pt>
                <c:pt idx="1833">
                  <c:v>4.1766444576296786</c:v>
                </c:pt>
                <c:pt idx="1834">
                  <c:v>4.0320717582522105</c:v>
                </c:pt>
                <c:pt idx="1835">
                  <c:v>4.1602823787914831</c:v>
                </c:pt>
                <c:pt idx="1836">
                  <c:v>4.2730531719869509</c:v>
                </c:pt>
                <c:pt idx="1837">
                  <c:v>5.1923238553435569</c:v>
                </c:pt>
                <c:pt idx="1838">
                  <c:v>4.469317373728404</c:v>
                </c:pt>
                <c:pt idx="1839">
                  <c:v>5.2865692948776983</c:v>
                </c:pt>
                <c:pt idx="1840">
                  <c:v>6.3891026627844631</c:v>
                </c:pt>
                <c:pt idx="1841">
                  <c:v>7.0362700447680693</c:v>
                </c:pt>
                <c:pt idx="1842">
                  <c:v>9.8455633255433259</c:v>
                </c:pt>
                <c:pt idx="1843">
                  <c:v>9.9460311239971944</c:v>
                </c:pt>
                <c:pt idx="1844">
                  <c:v>7.1703291612181763</c:v>
                </c:pt>
                <c:pt idx="1845">
                  <c:v>9.9609520008877066</c:v>
                </c:pt>
                <c:pt idx="1846">
                  <c:v>9.3404672512871088</c:v>
                </c:pt>
                <c:pt idx="1847">
                  <c:v>10.100950871148454</c:v>
                </c:pt>
                <c:pt idx="1848">
                  <c:v>9.9445844549863889</c:v>
                </c:pt>
                <c:pt idx="1849">
                  <c:v>9.9734105966566293</c:v>
                </c:pt>
                <c:pt idx="1850">
                  <c:v>9.832735072198675</c:v>
                </c:pt>
                <c:pt idx="1851">
                  <c:v>8.5571548580006063</c:v>
                </c:pt>
                <c:pt idx="1852">
                  <c:v>10.037179682544249</c:v>
                </c:pt>
                <c:pt idx="1853">
                  <c:v>9.9139823588880596</c:v>
                </c:pt>
                <c:pt idx="1854">
                  <c:v>9.9400913701865505</c:v>
                </c:pt>
                <c:pt idx="1855">
                  <c:v>9.7961629431708719</c:v>
                </c:pt>
                <c:pt idx="1856">
                  <c:v>9.9326729860730065</c:v>
                </c:pt>
                <c:pt idx="1857">
                  <c:v>10.104000651284023</c:v>
                </c:pt>
                <c:pt idx="1858">
                  <c:v>9.9609637761005843</c:v>
                </c:pt>
                <c:pt idx="1859">
                  <c:v>7.7116558833287145</c:v>
                </c:pt>
                <c:pt idx="1860">
                  <c:v>10.058028538032525</c:v>
                </c:pt>
                <c:pt idx="1861">
                  <c:v>9.8597663349915567</c:v>
                </c:pt>
                <c:pt idx="1862">
                  <c:v>9.9613712825748504</c:v>
                </c:pt>
                <c:pt idx="1863">
                  <c:v>9.8028668241886745</c:v>
                </c:pt>
                <c:pt idx="1864">
                  <c:v>10.213552185387133</c:v>
                </c:pt>
                <c:pt idx="1865">
                  <c:v>9.0159070587130135</c:v>
                </c:pt>
                <c:pt idx="1866">
                  <c:v>10.154715231522397</c:v>
                </c:pt>
                <c:pt idx="1867">
                  <c:v>9.6849578327449475</c:v>
                </c:pt>
                <c:pt idx="1868">
                  <c:v>9.8591132312201086</c:v>
                </c:pt>
                <c:pt idx="1869">
                  <c:v>9.6915523725003059</c:v>
                </c:pt>
                <c:pt idx="1870">
                  <c:v>6.9102365769813936</c:v>
                </c:pt>
                <c:pt idx="1871">
                  <c:v>9.6107016581589413</c:v>
                </c:pt>
                <c:pt idx="1872">
                  <c:v>8.9883749288294741</c:v>
                </c:pt>
                <c:pt idx="1873">
                  <c:v>10.125870585946204</c:v>
                </c:pt>
                <c:pt idx="1874">
                  <c:v>10.384984145340791</c:v>
                </c:pt>
                <c:pt idx="1875">
                  <c:v>10.04991541635914</c:v>
                </c:pt>
                <c:pt idx="1876">
                  <c:v>9.5001273627086587</c:v>
                </c:pt>
                <c:pt idx="1877">
                  <c:v>9.6575266332575112</c:v>
                </c:pt>
                <c:pt idx="1878">
                  <c:v>9.8055175087163224</c:v>
                </c:pt>
                <c:pt idx="1879">
                  <c:v>9.8884267825948626</c:v>
                </c:pt>
                <c:pt idx="1880">
                  <c:v>8.852001141962079</c:v>
                </c:pt>
                <c:pt idx="1881">
                  <c:v>7.9860036243850487</c:v>
                </c:pt>
                <c:pt idx="1882">
                  <c:v>10.195718204939107</c:v>
                </c:pt>
                <c:pt idx="1883">
                  <c:v>9.8949199714108023</c:v>
                </c:pt>
                <c:pt idx="1884">
                  <c:v>10.071978800947184</c:v>
                </c:pt>
                <c:pt idx="1885">
                  <c:v>10.11974453144609</c:v>
                </c:pt>
                <c:pt idx="1886">
                  <c:v>6.8271288066571847</c:v>
                </c:pt>
                <c:pt idx="1887">
                  <c:v>10.354527136686858</c:v>
                </c:pt>
                <c:pt idx="1888">
                  <c:v>10.130476376355025</c:v>
                </c:pt>
                <c:pt idx="1889">
                  <c:v>9.7812811768088501</c:v>
                </c:pt>
                <c:pt idx="1890">
                  <c:v>9.9192059274296884</c:v>
                </c:pt>
                <c:pt idx="1891">
                  <c:v>7.0010369256618956</c:v>
                </c:pt>
                <c:pt idx="1892">
                  <c:v>4.7425309094585346</c:v>
                </c:pt>
                <c:pt idx="1893">
                  <c:v>3.9422575836502944</c:v>
                </c:pt>
                <c:pt idx="1894">
                  <c:v>3.5033949791198733</c:v>
                </c:pt>
                <c:pt idx="1895">
                  <c:v>4.3039467046040274</c:v>
                </c:pt>
                <c:pt idx="1896">
                  <c:v>5.4542151033475532</c:v>
                </c:pt>
                <c:pt idx="1897">
                  <c:v>5.1306133289931166</c:v>
                </c:pt>
                <c:pt idx="1898">
                  <c:v>4.2242146354861374</c:v>
                </c:pt>
                <c:pt idx="1899">
                  <c:v>8.0426302025751362</c:v>
                </c:pt>
                <c:pt idx="1900">
                  <c:v>9.9490224486116876</c:v>
                </c:pt>
                <c:pt idx="1901">
                  <c:v>8.3347921585435891</c:v>
                </c:pt>
                <c:pt idx="1902">
                  <c:v>4.257101122882923</c:v>
                </c:pt>
                <c:pt idx="1903">
                  <c:v>4.8645910839853013</c:v>
                </c:pt>
                <c:pt idx="1904">
                  <c:v>9.0246425844956999</c:v>
                </c:pt>
                <c:pt idx="1905">
                  <c:v>9.9232212750213051</c:v>
                </c:pt>
                <c:pt idx="1906">
                  <c:v>9.5654545615861135</c:v>
                </c:pt>
                <c:pt idx="1907">
                  <c:v>9.6197753007685716</c:v>
                </c:pt>
                <c:pt idx="1908">
                  <c:v>10.463668220512483</c:v>
                </c:pt>
                <c:pt idx="1909">
                  <c:v>9.8643666583372553</c:v>
                </c:pt>
                <c:pt idx="1910">
                  <c:v>10.109057264128769</c:v>
                </c:pt>
                <c:pt idx="1911">
                  <c:v>10.0021686103095</c:v>
                </c:pt>
                <c:pt idx="1912">
                  <c:v>9.8108314940711256</c:v>
                </c:pt>
                <c:pt idx="1913">
                  <c:v>9.8185459406799076</c:v>
                </c:pt>
                <c:pt idx="1914">
                  <c:v>8.0853523570721268</c:v>
                </c:pt>
                <c:pt idx="1915">
                  <c:v>10.003428558087517</c:v>
                </c:pt>
                <c:pt idx="1916">
                  <c:v>9.9761249999999997</c:v>
                </c:pt>
                <c:pt idx="1917">
                  <c:v>9.8053333333333335</c:v>
                </c:pt>
                <c:pt idx="1918">
                  <c:v>10.034708333333333</c:v>
                </c:pt>
                <c:pt idx="1919">
                  <c:v>9.9521666666666668</c:v>
                </c:pt>
                <c:pt idx="1920">
                  <c:v>10.072166666666666</c:v>
                </c:pt>
                <c:pt idx="1921">
                  <c:v>9.9032083333333336</c:v>
                </c:pt>
                <c:pt idx="1922">
                  <c:v>9.8081666666666667</c:v>
                </c:pt>
                <c:pt idx="1923">
                  <c:v>9.4653333333333336</c:v>
                </c:pt>
                <c:pt idx="1924">
                  <c:v>9.9956666666666667</c:v>
                </c:pt>
                <c:pt idx="1925">
                  <c:v>10.428958333333332</c:v>
                </c:pt>
                <c:pt idx="1926">
                  <c:v>10.395125</c:v>
                </c:pt>
                <c:pt idx="1927">
                  <c:v>9.8435000000000006</c:v>
                </c:pt>
                <c:pt idx="1928">
                  <c:v>8.9222083333333337</c:v>
                </c:pt>
                <c:pt idx="1929">
                  <c:v>10.033374999999999</c:v>
                </c:pt>
                <c:pt idx="1930">
                  <c:v>9.4586249999999996</c:v>
                </c:pt>
                <c:pt idx="1931">
                  <c:v>9.5477916666666669</c:v>
                </c:pt>
                <c:pt idx="1932">
                  <c:v>9.6708333333333325</c:v>
                </c:pt>
                <c:pt idx="1933">
                  <c:v>9.6834583333333324</c:v>
                </c:pt>
                <c:pt idx="1934">
                  <c:v>7.5452500000000002</c:v>
                </c:pt>
                <c:pt idx="1935">
                  <c:v>7.1181666666666672</c:v>
                </c:pt>
                <c:pt idx="1936">
                  <c:v>9.7384583333333339</c:v>
                </c:pt>
                <c:pt idx="1937">
                  <c:v>10.027333333333333</c:v>
                </c:pt>
                <c:pt idx="1938">
                  <c:v>9.1138333333333339</c:v>
                </c:pt>
                <c:pt idx="1939">
                  <c:v>9.535874999999999</c:v>
                </c:pt>
                <c:pt idx="1940">
                  <c:v>10.630750000000001</c:v>
                </c:pt>
                <c:pt idx="1941">
                  <c:v>10.530666666666667</c:v>
                </c:pt>
                <c:pt idx="1942">
                  <c:v>10.440333333333333</c:v>
                </c:pt>
                <c:pt idx="1943">
                  <c:v>9.0357083333333339</c:v>
                </c:pt>
                <c:pt idx="1944">
                  <c:v>10.422874999999999</c:v>
                </c:pt>
                <c:pt idx="1945">
                  <c:v>10.284625</c:v>
                </c:pt>
                <c:pt idx="1946">
                  <c:v>10.320500000000001</c:v>
                </c:pt>
                <c:pt idx="1947">
                  <c:v>10.02075</c:v>
                </c:pt>
                <c:pt idx="1948">
                  <c:v>10.011416666666667</c:v>
                </c:pt>
                <c:pt idx="1949">
                  <c:v>6.5221666666666671</c:v>
                </c:pt>
                <c:pt idx="1950">
                  <c:v>10.099</c:v>
                </c:pt>
                <c:pt idx="1951">
                  <c:v>10.300333333333333</c:v>
                </c:pt>
                <c:pt idx="1952">
                  <c:v>10.275708333333332</c:v>
                </c:pt>
                <c:pt idx="1953">
                  <c:v>10.281625</c:v>
                </c:pt>
                <c:pt idx="1954">
                  <c:v>10.150041666666667</c:v>
                </c:pt>
                <c:pt idx="1955">
                  <c:v>10.153416666666667</c:v>
                </c:pt>
                <c:pt idx="1956">
                  <c:v>7.636333333333333</c:v>
                </c:pt>
                <c:pt idx="1957">
                  <c:v>10.496958333333334</c:v>
                </c:pt>
                <c:pt idx="1958">
                  <c:v>10.197625</c:v>
                </c:pt>
                <c:pt idx="1959">
                  <c:v>10.505833333333333</c:v>
                </c:pt>
                <c:pt idx="1960">
                  <c:v>10.345874999999999</c:v>
                </c:pt>
                <c:pt idx="1961">
                  <c:v>10.489291666666666</c:v>
                </c:pt>
                <c:pt idx="1962">
                  <c:v>10.560083333333333</c:v>
                </c:pt>
                <c:pt idx="1963">
                  <c:v>8.8422499999999999</c:v>
                </c:pt>
                <c:pt idx="1964">
                  <c:v>10.478875</c:v>
                </c:pt>
                <c:pt idx="1965">
                  <c:v>10.715666666666666</c:v>
                </c:pt>
                <c:pt idx="1966">
                  <c:v>10.545250000000001</c:v>
                </c:pt>
                <c:pt idx="1967">
                  <c:v>10.511416666666667</c:v>
                </c:pt>
                <c:pt idx="1968">
                  <c:v>10.476166666666666</c:v>
                </c:pt>
                <c:pt idx="1969">
                  <c:v>10.461833333333333</c:v>
                </c:pt>
                <c:pt idx="1970">
                  <c:v>10.756749999999998</c:v>
                </c:pt>
                <c:pt idx="1971">
                  <c:v>9.4339166666666667</c:v>
                </c:pt>
                <c:pt idx="1972">
                  <c:v>10.635083333333332</c:v>
                </c:pt>
                <c:pt idx="1973">
                  <c:v>10.907541666666667</c:v>
                </c:pt>
                <c:pt idx="1974">
                  <c:v>10.80025</c:v>
                </c:pt>
                <c:pt idx="1975">
                  <c:v>10.671374999999999</c:v>
                </c:pt>
                <c:pt idx="1976">
                  <c:v>10.840833333333334</c:v>
                </c:pt>
                <c:pt idx="1977">
                  <c:v>5.8416179248817111</c:v>
                </c:pt>
                <c:pt idx="1978">
                  <c:v>10.356402759881101</c:v>
                </c:pt>
                <c:pt idx="1979">
                  <c:v>10.307786270251713</c:v>
                </c:pt>
                <c:pt idx="1980">
                  <c:v>10.637269763439031</c:v>
                </c:pt>
                <c:pt idx="1981">
                  <c:v>10.643775148011166</c:v>
                </c:pt>
                <c:pt idx="1982">
                  <c:v>10.673786801292296</c:v>
                </c:pt>
                <c:pt idx="1983">
                  <c:v>10.826547899596912</c:v>
                </c:pt>
                <c:pt idx="1984">
                  <c:v>10.940732559424449</c:v>
                </c:pt>
                <c:pt idx="1985">
                  <c:v>9.3820522566546796</c:v>
                </c:pt>
                <c:pt idx="1986">
                  <c:v>10.64794315282689</c:v>
                </c:pt>
                <c:pt idx="1987">
                  <c:v>10.794626979656172</c:v>
                </c:pt>
                <c:pt idx="1988">
                  <c:v>10.685297492424489</c:v>
                </c:pt>
                <c:pt idx="1989">
                  <c:v>10.735512046658835</c:v>
                </c:pt>
                <c:pt idx="1990">
                  <c:v>10.888443465006874</c:v>
                </c:pt>
                <c:pt idx="1991">
                  <c:v>8.2298594516921302</c:v>
                </c:pt>
                <c:pt idx="1992">
                  <c:v>10.798448877321926</c:v>
                </c:pt>
                <c:pt idx="1993">
                  <c:v>9.5238594631789333</c:v>
                </c:pt>
                <c:pt idx="1994">
                  <c:v>10.813958514856369</c:v>
                </c:pt>
                <c:pt idx="1995">
                  <c:v>10.854747852267998</c:v>
                </c:pt>
                <c:pt idx="1996">
                  <c:v>10.492377451140571</c:v>
                </c:pt>
                <c:pt idx="1997">
                  <c:v>9.6258967292922009</c:v>
                </c:pt>
                <c:pt idx="1998">
                  <c:v>9.9023959699587873</c:v>
                </c:pt>
                <c:pt idx="1999">
                  <c:v>9.7966406803790917</c:v>
                </c:pt>
                <c:pt idx="2000">
                  <c:v>8.7375813984202839</c:v>
                </c:pt>
                <c:pt idx="2001">
                  <c:v>9.6464713905377302</c:v>
                </c:pt>
                <c:pt idx="2002">
                  <c:v>9.6863355326517482</c:v>
                </c:pt>
                <c:pt idx="2003">
                  <c:v>9.6674817346597699</c:v>
                </c:pt>
                <c:pt idx="2004">
                  <c:v>10.035714509627491</c:v>
                </c:pt>
                <c:pt idx="2005">
                  <c:v>5.1583809631342286</c:v>
                </c:pt>
                <c:pt idx="2006">
                  <c:v>2.9235027526585036</c:v>
                </c:pt>
                <c:pt idx="2007">
                  <c:v>2.9599166666666665</c:v>
                </c:pt>
                <c:pt idx="2008">
                  <c:v>2.9138750000000004</c:v>
                </c:pt>
                <c:pt idx="2009">
                  <c:v>2.6821666666666668</c:v>
                </c:pt>
                <c:pt idx="2010">
                  <c:v>2.3090833333333332</c:v>
                </c:pt>
                <c:pt idx="2011">
                  <c:v>2.2651666666666666</c:v>
                </c:pt>
                <c:pt idx="2012">
                  <c:v>2.3500833333333335</c:v>
                </c:pt>
                <c:pt idx="2013">
                  <c:v>2.327375</c:v>
                </c:pt>
                <c:pt idx="2014">
                  <c:v>2.2574583333333336</c:v>
                </c:pt>
                <c:pt idx="2015">
                  <c:v>2.0882499999999999</c:v>
                </c:pt>
                <c:pt idx="2016">
                  <c:v>2.0239166666666666</c:v>
                </c:pt>
                <c:pt idx="2017">
                  <c:v>2.0755833333333333</c:v>
                </c:pt>
                <c:pt idx="2018">
                  <c:v>2.0614583333333334</c:v>
                </c:pt>
                <c:pt idx="2019">
                  <c:v>1.9975416666666668</c:v>
                </c:pt>
                <c:pt idx="2020">
                  <c:v>1.8396666666666668</c:v>
                </c:pt>
                <c:pt idx="2021">
                  <c:v>1.8464583333333333</c:v>
                </c:pt>
                <c:pt idx="2022">
                  <c:v>1.84375</c:v>
                </c:pt>
                <c:pt idx="2023">
                  <c:v>1.8928333333333331</c:v>
                </c:pt>
                <c:pt idx="2024">
                  <c:v>1.9452916666666666</c:v>
                </c:pt>
                <c:pt idx="2025">
                  <c:v>1.9512499999999999</c:v>
                </c:pt>
                <c:pt idx="2026">
                  <c:v>1.913875</c:v>
                </c:pt>
                <c:pt idx="2027">
                  <c:v>1.9753749999999999</c:v>
                </c:pt>
                <c:pt idx="2028">
                  <c:v>2.0325833333333332</c:v>
                </c:pt>
                <c:pt idx="2029">
                  <c:v>1.9452916666666666</c:v>
                </c:pt>
                <c:pt idx="2030">
                  <c:v>1.87225</c:v>
                </c:pt>
                <c:pt idx="2031">
                  <c:v>1.8117083333333335</c:v>
                </c:pt>
                <c:pt idx="2032">
                  <c:v>1.8642916666666667</c:v>
                </c:pt>
                <c:pt idx="2033">
                  <c:v>1.8620833333333333</c:v>
                </c:pt>
                <c:pt idx="2034">
                  <c:v>1.8685416666666665</c:v>
                </c:pt>
                <c:pt idx="2035">
                  <c:v>1.8739583333333334</c:v>
                </c:pt>
                <c:pt idx="2036">
                  <c:v>1.8810833333333334</c:v>
                </c:pt>
                <c:pt idx="2037">
                  <c:v>1.8342083333333334</c:v>
                </c:pt>
                <c:pt idx="2038">
                  <c:v>1.8915</c:v>
                </c:pt>
                <c:pt idx="2039">
                  <c:v>1.913375</c:v>
                </c:pt>
                <c:pt idx="2040">
                  <c:v>1.8579166666666669</c:v>
                </c:pt>
                <c:pt idx="2041">
                  <c:v>1.8711666666666666</c:v>
                </c:pt>
                <c:pt idx="2042">
                  <c:v>1.8729583333333333</c:v>
                </c:pt>
                <c:pt idx="2043">
                  <c:v>1.8727916666666669</c:v>
                </c:pt>
                <c:pt idx="2044">
                  <c:v>1.9146666666666665</c:v>
                </c:pt>
                <c:pt idx="2045">
                  <c:v>1.9535</c:v>
                </c:pt>
                <c:pt idx="2046">
                  <c:v>1.9179999999999999</c:v>
                </c:pt>
                <c:pt idx="2047">
                  <c:v>1.9245000000000001</c:v>
                </c:pt>
                <c:pt idx="2048">
                  <c:v>1.8409166666666668</c:v>
                </c:pt>
                <c:pt idx="2049">
                  <c:v>1.79375</c:v>
                </c:pt>
                <c:pt idx="2050">
                  <c:v>1.7983750000000001</c:v>
                </c:pt>
                <c:pt idx="2051">
                  <c:v>1.7729999999999999</c:v>
                </c:pt>
                <c:pt idx="2052">
                  <c:v>1.8242499999999999</c:v>
                </c:pt>
                <c:pt idx="2053">
                  <c:v>1.7942499999999999</c:v>
                </c:pt>
                <c:pt idx="2054">
                  <c:v>1.865375</c:v>
                </c:pt>
                <c:pt idx="2055">
                  <c:v>1.8797499999999998</c:v>
                </c:pt>
                <c:pt idx="2056">
                  <c:v>1.8387500000000001</c:v>
                </c:pt>
                <c:pt idx="2057">
                  <c:v>1.7987500000000001</c:v>
                </c:pt>
                <c:pt idx="2058">
                  <c:v>1.825</c:v>
                </c:pt>
                <c:pt idx="2059">
                  <c:v>1.789625</c:v>
                </c:pt>
                <c:pt idx="2060">
                  <c:v>1.7450000000000001</c:v>
                </c:pt>
                <c:pt idx="2061">
                  <c:v>1.7769166666666667</c:v>
                </c:pt>
                <c:pt idx="2062">
                  <c:v>1.8845000000000001</c:v>
                </c:pt>
                <c:pt idx="2063">
                  <c:v>1.8205</c:v>
                </c:pt>
                <c:pt idx="2064">
                  <c:v>1.7090833333333333</c:v>
                </c:pt>
                <c:pt idx="2065">
                  <c:v>1.6205833333333333</c:v>
                </c:pt>
                <c:pt idx="2066">
                  <c:v>1.5803333333333331</c:v>
                </c:pt>
                <c:pt idx="2067">
                  <c:v>1.708375</c:v>
                </c:pt>
                <c:pt idx="2068">
                  <c:v>1.7757500000000002</c:v>
                </c:pt>
                <c:pt idx="2069">
                  <c:v>1.7950319551266194</c:v>
                </c:pt>
                <c:pt idx="2070">
                  <c:v>1.7865571662005317</c:v>
                </c:pt>
                <c:pt idx="2071">
                  <c:v>1.8036766435528131</c:v>
                </c:pt>
                <c:pt idx="2072">
                  <c:v>1.8666151563891715</c:v>
                </c:pt>
                <c:pt idx="2073">
                  <c:v>1.8655301546310679</c:v>
                </c:pt>
                <c:pt idx="2074">
                  <c:v>1.7944566518688341</c:v>
                </c:pt>
                <c:pt idx="2075">
                  <c:v>1.8018329816506709</c:v>
                </c:pt>
                <c:pt idx="2076">
                  <c:v>1.903486712258746</c:v>
                </c:pt>
                <c:pt idx="2077">
                  <c:v>1.8872049571941167</c:v>
                </c:pt>
                <c:pt idx="2078">
                  <c:v>1.7430830802525736</c:v>
                </c:pt>
                <c:pt idx="2079">
                  <c:v>1.6881618052133041</c:v>
                </c:pt>
                <c:pt idx="2080">
                  <c:v>1.8481348008627723</c:v>
                </c:pt>
                <c:pt idx="2081">
                  <c:v>1.8960901963976886</c:v>
                </c:pt>
                <c:pt idx="2082">
                  <c:v>1.9608050842054539</c:v>
                </c:pt>
                <c:pt idx="2083">
                  <c:v>1.8801768372788337</c:v>
                </c:pt>
                <c:pt idx="2084">
                  <c:v>1.7100502437814369</c:v>
                </c:pt>
                <c:pt idx="2085">
                  <c:v>1.6832178979775414</c:v>
                </c:pt>
                <c:pt idx="2086">
                  <c:v>1.6824188656750623</c:v>
                </c:pt>
                <c:pt idx="2087">
                  <c:v>1.7103362132370616</c:v>
                </c:pt>
                <c:pt idx="2088">
                  <c:v>1.7560560004983037</c:v>
                </c:pt>
                <c:pt idx="2089">
                  <c:v>1.8623643045399805</c:v>
                </c:pt>
                <c:pt idx="2090">
                  <c:v>1.9271700297042385</c:v>
                </c:pt>
                <c:pt idx="2091">
                  <c:v>1.9612878679334784</c:v>
                </c:pt>
                <c:pt idx="2092">
                  <c:v>1.9668642723181511</c:v>
                </c:pt>
                <c:pt idx="2093">
                  <c:v>1.9426527524663884</c:v>
                </c:pt>
                <c:pt idx="2094">
                  <c:v>1.999190596016569</c:v>
                </c:pt>
                <c:pt idx="2095">
                  <c:v>2.0440692966436225</c:v>
                </c:pt>
                <c:pt idx="2096">
                  <c:v>2.0034178974400025</c:v>
                </c:pt>
                <c:pt idx="2097">
                  <c:v>2.1131258736570708</c:v>
                </c:pt>
                <c:pt idx="2098">
                  <c:v>1.9553868041080091</c:v>
                </c:pt>
                <c:pt idx="2099">
                  <c:v>1.7557083333333334</c:v>
                </c:pt>
                <c:pt idx="2100">
                  <c:v>1.6687083333333332</c:v>
                </c:pt>
                <c:pt idx="2101">
                  <c:v>1.8570416666666667</c:v>
                </c:pt>
                <c:pt idx="2102">
                  <c:v>1.9792916666666667</c:v>
                </c:pt>
                <c:pt idx="2103">
                  <c:v>2.0314166666666664</c:v>
                </c:pt>
                <c:pt idx="2104">
                  <c:v>1.9205833333333333</c:v>
                </c:pt>
                <c:pt idx="2105">
                  <c:v>2.0503333333333331</c:v>
                </c:pt>
                <c:pt idx="2106">
                  <c:v>1.9512916666666669</c:v>
                </c:pt>
                <c:pt idx="2107">
                  <c:v>1.9877083333333332</c:v>
                </c:pt>
                <c:pt idx="2108">
                  <c:v>2.0255833333333331</c:v>
                </c:pt>
                <c:pt idx="2109">
                  <c:v>1.9744999999999999</c:v>
                </c:pt>
                <c:pt idx="2110">
                  <c:v>1.9675</c:v>
                </c:pt>
                <c:pt idx="2111">
                  <c:v>2.0432916666666667</c:v>
                </c:pt>
                <c:pt idx="2112">
                  <c:v>2.074125</c:v>
                </c:pt>
                <c:pt idx="2113">
                  <c:v>1.9731249999999998</c:v>
                </c:pt>
                <c:pt idx="2114">
                  <c:v>1.9749999999999999</c:v>
                </c:pt>
                <c:pt idx="2115">
                  <c:v>1.9537083333333334</c:v>
                </c:pt>
                <c:pt idx="2116">
                  <c:v>1.8807499999999999</c:v>
                </c:pt>
                <c:pt idx="2117">
                  <c:v>1.95</c:v>
                </c:pt>
                <c:pt idx="2118">
                  <c:v>2.0097916666666666</c:v>
                </c:pt>
                <c:pt idx="2119">
                  <c:v>1.9697916666666666</c:v>
                </c:pt>
                <c:pt idx="2120">
                  <c:v>1.9146666666666665</c:v>
                </c:pt>
                <c:pt idx="2121">
                  <c:v>1.8823749999999999</c:v>
                </c:pt>
                <c:pt idx="2122">
                  <c:v>1.9388750000000001</c:v>
                </c:pt>
                <c:pt idx="2123">
                  <c:v>1.9273749999999998</c:v>
                </c:pt>
                <c:pt idx="2124">
                  <c:v>1.8427499999999999</c:v>
                </c:pt>
                <c:pt idx="2125">
                  <c:v>1.8561249999999998</c:v>
                </c:pt>
                <c:pt idx="2126">
                  <c:v>1.8712916666666668</c:v>
                </c:pt>
                <c:pt idx="2127">
                  <c:v>1.8721666666666668</c:v>
                </c:pt>
                <c:pt idx="2128">
                  <c:v>1.9120833333333334</c:v>
                </c:pt>
                <c:pt idx="2129">
                  <c:v>1.9856666666666667</c:v>
                </c:pt>
                <c:pt idx="2130">
                  <c:v>1.9997860853535749</c:v>
                </c:pt>
                <c:pt idx="2131">
                  <c:v>1.9130801464083051</c:v>
                </c:pt>
                <c:pt idx="2132">
                  <c:v>1.9517078911700665</c:v>
                </c:pt>
                <c:pt idx="2133">
                  <c:v>1.9141954272852395</c:v>
                </c:pt>
                <c:pt idx="2134">
                  <c:v>1.9427923728476635</c:v>
                </c:pt>
                <c:pt idx="2135">
                  <c:v>2.0988021682768334</c:v>
                </c:pt>
                <c:pt idx="2136">
                  <c:v>1.9854119147752858</c:v>
                </c:pt>
                <c:pt idx="2137">
                  <c:v>1.9368946733687309</c:v>
                </c:pt>
                <c:pt idx="2138">
                  <c:v>1.9709889611722138</c:v>
                </c:pt>
                <c:pt idx="2139">
                  <c:v>1.9807422017822685</c:v>
                </c:pt>
                <c:pt idx="2140">
                  <c:v>1.9387114204985794</c:v>
                </c:pt>
                <c:pt idx="2141">
                  <c:v>1.9490164139406618</c:v>
                </c:pt>
                <c:pt idx="2142">
                  <c:v>1.9556155796725083</c:v>
                </c:pt>
                <c:pt idx="2143">
                  <c:v>2.0509645248707034</c:v>
                </c:pt>
                <c:pt idx="2144">
                  <c:v>2.0795093230618078</c:v>
                </c:pt>
                <c:pt idx="2145">
                  <c:v>2.119055534428103</c:v>
                </c:pt>
                <c:pt idx="2146">
                  <c:v>2.1177653075312572</c:v>
                </c:pt>
                <c:pt idx="2147">
                  <c:v>2.1988931599185855</c:v>
                </c:pt>
                <c:pt idx="2148">
                  <c:v>2.1439298305476067</c:v>
                </c:pt>
                <c:pt idx="2149">
                  <c:v>2.1185828437396887</c:v>
                </c:pt>
                <c:pt idx="2150">
                  <c:v>2.1724443496198802</c:v>
                </c:pt>
                <c:pt idx="2151">
                  <c:v>2.222309011814406</c:v>
                </c:pt>
                <c:pt idx="2152">
                  <c:v>2.1360909031169659</c:v>
                </c:pt>
                <c:pt idx="2153">
                  <c:v>2.0882549418841041</c:v>
                </c:pt>
                <c:pt idx="2154">
                  <c:v>2.0681226922081577</c:v>
                </c:pt>
                <c:pt idx="2155">
                  <c:v>2.050999850509339</c:v>
                </c:pt>
                <c:pt idx="2156">
                  <c:v>2.0453797096196884</c:v>
                </c:pt>
                <c:pt idx="2157">
                  <c:v>2.0907714730935973</c:v>
                </c:pt>
                <c:pt idx="2158">
                  <c:v>2.3418021899336283</c:v>
                </c:pt>
                <c:pt idx="2159">
                  <c:v>2.429702471899446</c:v>
                </c:pt>
                <c:pt idx="2160">
                  <c:v>2.4414911421642382</c:v>
                </c:pt>
                <c:pt idx="2161">
                  <c:v>2.5014555726621044</c:v>
                </c:pt>
                <c:pt idx="2162">
                  <c:v>2.3690483503615449</c:v>
                </c:pt>
                <c:pt idx="2163">
                  <c:v>2.371494230293766</c:v>
                </c:pt>
                <c:pt idx="2164">
                  <c:v>2.3827782485780449</c:v>
                </c:pt>
                <c:pt idx="2165">
                  <c:v>2.4287284935770548</c:v>
                </c:pt>
                <c:pt idx="2166">
                  <c:v>2.4053294634139188</c:v>
                </c:pt>
                <c:pt idx="2167">
                  <c:v>2.3656570890524953</c:v>
                </c:pt>
                <c:pt idx="2168">
                  <c:v>2.4573018887137219</c:v>
                </c:pt>
                <c:pt idx="2169">
                  <c:v>2.4330281284510291</c:v>
                </c:pt>
                <c:pt idx="2170">
                  <c:v>2.4995109803638593</c:v>
                </c:pt>
                <c:pt idx="2171">
                  <c:v>2.5307842635962725</c:v>
                </c:pt>
                <c:pt idx="2172">
                  <c:v>2.5538031226007551</c:v>
                </c:pt>
                <c:pt idx="2173">
                  <c:v>2.4653191265108108</c:v>
                </c:pt>
                <c:pt idx="2174">
                  <c:v>2.4264306448924509</c:v>
                </c:pt>
                <c:pt idx="2175">
                  <c:v>2.3270730807957114</c:v>
                </c:pt>
                <c:pt idx="2176">
                  <c:v>2.2606104149621014</c:v>
                </c:pt>
                <c:pt idx="2177">
                  <c:v>2.3314450491202252</c:v>
                </c:pt>
                <c:pt idx="2178">
                  <c:v>2.4520467794233096</c:v>
                </c:pt>
                <c:pt idx="2191">
                  <c:v>2.7172027051979093</c:v>
                </c:pt>
                <c:pt idx="2192">
                  <c:v>2.9036413328787662</c:v>
                </c:pt>
                <c:pt idx="2193">
                  <c:v>2.9036413328787662</c:v>
                </c:pt>
                <c:pt idx="2194">
                  <c:v>3.0107638087823374</c:v>
                </c:pt>
                <c:pt idx="2195">
                  <c:v>3.0399040963104489</c:v>
                </c:pt>
                <c:pt idx="2196">
                  <c:v>3.1238075345906005</c:v>
                </c:pt>
                <c:pt idx="2197">
                  <c:v>3.2463790897909544</c:v>
                </c:pt>
                <c:pt idx="2198">
                  <c:v>3.0620128995767391</c:v>
                </c:pt>
                <c:pt idx="2199">
                  <c:v>3.201592908693661</c:v>
                </c:pt>
                <c:pt idx="2200">
                  <c:v>3.4626998434112757</c:v>
                </c:pt>
                <c:pt idx="2201">
                  <c:v>3.3819202008905016</c:v>
                </c:pt>
                <c:pt idx="2202">
                  <c:v>3.6274199320241061</c:v>
                </c:pt>
                <c:pt idx="2203">
                  <c:v>3.212612825774805</c:v>
                </c:pt>
                <c:pt idx="2204">
                  <c:v>3.2278806509019202</c:v>
                </c:pt>
                <c:pt idx="2205">
                  <c:v>3.3067644841492316</c:v>
                </c:pt>
                <c:pt idx="2206">
                  <c:v>3.340017264775208</c:v>
                </c:pt>
                <c:pt idx="2207">
                  <c:v>3.4103253787003305</c:v>
                </c:pt>
                <c:pt idx="2208">
                  <c:v>3.8428373585993079</c:v>
                </c:pt>
                <c:pt idx="2209">
                  <c:v>3.7990907605818731</c:v>
                </c:pt>
                <c:pt idx="2210">
                  <c:v>3.9973416089532798</c:v>
                </c:pt>
                <c:pt idx="2211">
                  <c:v>4.4212761873567992</c:v>
                </c:pt>
                <c:pt idx="2212">
                  <c:v>4.135986329732984</c:v>
                </c:pt>
                <c:pt idx="2213">
                  <c:v>4.0083514329948127</c:v>
                </c:pt>
                <c:pt idx="2214">
                  <c:v>3.9442353988705903</c:v>
                </c:pt>
                <c:pt idx="2215">
                  <c:v>4.9706874341951623</c:v>
                </c:pt>
                <c:pt idx="2216">
                  <c:v>5.9144286920868625</c:v>
                </c:pt>
                <c:pt idx="2217">
                  <c:v>6.666224307560352</c:v>
                </c:pt>
                <c:pt idx="2218">
                  <c:v>7.0026921841579783</c:v>
                </c:pt>
                <c:pt idx="2219">
                  <c:v>7.0849862031636102</c:v>
                </c:pt>
                <c:pt idx="2220">
                  <c:v>6.3305966765102815</c:v>
                </c:pt>
                <c:pt idx="2221">
                  <c:v>6.9703948779484373</c:v>
                </c:pt>
                <c:pt idx="2222">
                  <c:v>9.769430266133126</c:v>
                </c:pt>
                <c:pt idx="2223">
                  <c:v>8.7332935387591899</c:v>
                </c:pt>
                <c:pt idx="2224">
                  <c:v>9.6984959632088525</c:v>
                </c:pt>
                <c:pt idx="2225">
                  <c:v>9.8881479623756263</c:v>
                </c:pt>
                <c:pt idx="2226">
                  <c:v>9.628586524348334</c:v>
                </c:pt>
                <c:pt idx="2227">
                  <c:v>10.05376086445065</c:v>
                </c:pt>
                <c:pt idx="2228">
                  <c:v>10.274289153958504</c:v>
                </c:pt>
                <c:pt idx="2229">
                  <c:v>10.026100889398712</c:v>
                </c:pt>
                <c:pt idx="2230">
                  <c:v>7.4993555238198164</c:v>
                </c:pt>
                <c:pt idx="2231">
                  <c:v>10.040902752530487</c:v>
                </c:pt>
                <c:pt idx="2232">
                  <c:v>10.188627844612896</c:v>
                </c:pt>
                <c:pt idx="2233">
                  <c:v>9.46391521876029</c:v>
                </c:pt>
                <c:pt idx="2234">
                  <c:v>9.7145809040010818</c:v>
                </c:pt>
                <c:pt idx="2235">
                  <c:v>9.7393626805908227</c:v>
                </c:pt>
                <c:pt idx="2236">
                  <c:v>7.8051157479465205</c:v>
                </c:pt>
                <c:pt idx="2237">
                  <c:v>9.570102406326642</c:v>
                </c:pt>
                <c:pt idx="2238">
                  <c:v>9.7841459178848993</c:v>
                </c:pt>
                <c:pt idx="2239">
                  <c:v>9.5488754823962996</c:v>
                </c:pt>
                <c:pt idx="2240">
                  <c:v>9.4722251547060754</c:v>
                </c:pt>
                <c:pt idx="2241">
                  <c:v>9.5304182567523394</c:v>
                </c:pt>
                <c:pt idx="2242">
                  <c:v>9.4367985856740368</c:v>
                </c:pt>
                <c:pt idx="2243">
                  <c:v>9.7568375170460495</c:v>
                </c:pt>
                <c:pt idx="2244">
                  <c:v>9.278398422030504</c:v>
                </c:pt>
                <c:pt idx="2245">
                  <c:v>9.4162781745164157</c:v>
                </c:pt>
                <c:pt idx="2246">
                  <c:v>9.5396062871442222</c:v>
                </c:pt>
                <c:pt idx="2247">
                  <c:v>9.3784725919395715</c:v>
                </c:pt>
                <c:pt idx="2248">
                  <c:v>9.7572441824336806</c:v>
                </c:pt>
                <c:pt idx="2249">
                  <c:v>9.2655251705509247</c:v>
                </c:pt>
                <c:pt idx="2250">
                  <c:v>6.6075379082031374</c:v>
                </c:pt>
                <c:pt idx="2251">
                  <c:v>9.8394889978712126</c:v>
                </c:pt>
                <c:pt idx="2252">
                  <c:v>9.3034497668865033</c:v>
                </c:pt>
                <c:pt idx="2253">
                  <c:v>9.420868825365817</c:v>
                </c:pt>
                <c:pt idx="2254">
                  <c:v>9.157983412960208</c:v>
                </c:pt>
                <c:pt idx="2255">
                  <c:v>9.3606381909482277</c:v>
                </c:pt>
                <c:pt idx="2256">
                  <c:v>9.1421087438265278</c:v>
                </c:pt>
                <c:pt idx="2257">
                  <c:v>9.4974783603542807</c:v>
                </c:pt>
                <c:pt idx="2258">
                  <c:v>9.5057861935834822</c:v>
                </c:pt>
                <c:pt idx="2259">
                  <c:v>9.2105130581551613</c:v>
                </c:pt>
                <c:pt idx="2260">
                  <c:v>9.3212252918134517</c:v>
                </c:pt>
                <c:pt idx="2261">
                  <c:v>8.8533300588440955</c:v>
                </c:pt>
                <c:pt idx="2262">
                  <c:v>8.1129046730348904</c:v>
                </c:pt>
                <c:pt idx="2263">
                  <c:v>9.2078026564764901</c:v>
                </c:pt>
                <c:pt idx="2264">
                  <c:v>5.4131932054815737</c:v>
                </c:pt>
                <c:pt idx="2265">
                  <c:v>9.9241628715082815</c:v>
                </c:pt>
                <c:pt idx="2266">
                  <c:v>9.627254243119781</c:v>
                </c:pt>
                <c:pt idx="2267">
                  <c:v>10.053651523188206</c:v>
                </c:pt>
                <c:pt idx="2268">
                  <c:v>9.9658387142323424</c:v>
                </c:pt>
                <c:pt idx="2269">
                  <c:v>10.067780517012627</c:v>
                </c:pt>
                <c:pt idx="2270">
                  <c:v>8.8166216737815528</c:v>
                </c:pt>
                <c:pt idx="2271">
                  <c:v>10.321001423448086</c:v>
                </c:pt>
                <c:pt idx="2272">
                  <c:v>10.459779035915991</c:v>
                </c:pt>
                <c:pt idx="2273">
                  <c:v>10.291181537919554</c:v>
                </c:pt>
                <c:pt idx="2274">
                  <c:v>9.8612937483192429</c:v>
                </c:pt>
                <c:pt idx="2275">
                  <c:v>9.8682474320674025</c:v>
                </c:pt>
                <c:pt idx="2276">
                  <c:v>9.8939544039547531</c:v>
                </c:pt>
                <c:pt idx="2277">
                  <c:v>10.253342732420661</c:v>
                </c:pt>
                <c:pt idx="2278">
                  <c:v>7.1760300464247067</c:v>
                </c:pt>
                <c:pt idx="2279">
                  <c:v>10.185252984493212</c:v>
                </c:pt>
                <c:pt idx="2280">
                  <c:v>9.4813391694741469</c:v>
                </c:pt>
                <c:pt idx="2281">
                  <c:v>9.7410099487638853</c:v>
                </c:pt>
                <c:pt idx="2282">
                  <c:v>9.9566405908008555</c:v>
                </c:pt>
                <c:pt idx="2283">
                  <c:v>9.6619848129620269</c:v>
                </c:pt>
                <c:pt idx="2284">
                  <c:v>9.5584319087339544</c:v>
                </c:pt>
                <c:pt idx="2285">
                  <c:v>9.9809820585375988</c:v>
                </c:pt>
                <c:pt idx="2286">
                  <c:v>10.024080599303389</c:v>
                </c:pt>
                <c:pt idx="2287">
                  <c:v>9.8028264520302351</c:v>
                </c:pt>
                <c:pt idx="2288">
                  <c:v>9.7278011037172618</c:v>
                </c:pt>
                <c:pt idx="2289">
                  <c:v>9.9251990902416036</c:v>
                </c:pt>
                <c:pt idx="2290">
                  <c:v>9.9177319231032737</c:v>
                </c:pt>
                <c:pt idx="2291">
                  <c:v>9.9691513339410971</c:v>
                </c:pt>
                <c:pt idx="2292">
                  <c:v>7.1077001682631993</c:v>
                </c:pt>
                <c:pt idx="2293">
                  <c:v>9.9801624196125829</c:v>
                </c:pt>
                <c:pt idx="2294">
                  <c:v>9.7409809312750042</c:v>
                </c:pt>
                <c:pt idx="2295">
                  <c:v>9.8771276247511679</c:v>
                </c:pt>
                <c:pt idx="2296">
                  <c:v>9.9798024345331484</c:v>
                </c:pt>
                <c:pt idx="2297">
                  <c:v>9.4963613973040797</c:v>
                </c:pt>
                <c:pt idx="2298">
                  <c:v>10.16496975976643</c:v>
                </c:pt>
                <c:pt idx="2299">
                  <c:v>9.944740897100349</c:v>
                </c:pt>
                <c:pt idx="2300">
                  <c:v>6.6195351679532086</c:v>
                </c:pt>
                <c:pt idx="2301">
                  <c:v>7.0323022185712851</c:v>
                </c:pt>
                <c:pt idx="2302">
                  <c:v>7.4335510082774556</c:v>
                </c:pt>
                <c:pt idx="2303">
                  <c:v>10.302098842431326</c:v>
                </c:pt>
                <c:pt idx="2304">
                  <c:v>8.5314714365390163</c:v>
                </c:pt>
                <c:pt idx="2305">
                  <c:v>10.243831304217936</c:v>
                </c:pt>
                <c:pt idx="2306">
                  <c:v>10.260582385624442</c:v>
                </c:pt>
                <c:pt idx="2307">
                  <c:v>10.06319617431298</c:v>
                </c:pt>
                <c:pt idx="2308">
                  <c:v>10.211475121944003</c:v>
                </c:pt>
                <c:pt idx="2309">
                  <c:v>9.7422564391557511</c:v>
                </c:pt>
                <c:pt idx="2310">
                  <c:v>10.195235000667767</c:v>
                </c:pt>
                <c:pt idx="2311">
                  <c:v>10.144556166611347</c:v>
                </c:pt>
                <c:pt idx="2312">
                  <c:v>10.282170135720854</c:v>
                </c:pt>
                <c:pt idx="2313">
                  <c:v>10.259781671148696</c:v>
                </c:pt>
                <c:pt idx="2314">
                  <c:v>10.168612926522419</c:v>
                </c:pt>
                <c:pt idx="2315">
                  <c:v>10.364429670174482</c:v>
                </c:pt>
                <c:pt idx="2316">
                  <c:v>10.317327136486632</c:v>
                </c:pt>
                <c:pt idx="2317">
                  <c:v>10.266841752356076</c:v>
                </c:pt>
                <c:pt idx="2318">
                  <c:v>10.23603779546554</c:v>
                </c:pt>
                <c:pt idx="2319">
                  <c:v>10.433134672974839</c:v>
                </c:pt>
                <c:pt idx="2320">
                  <c:v>9.1635009412804891</c:v>
                </c:pt>
                <c:pt idx="2321">
                  <c:v>10.293825914297445</c:v>
                </c:pt>
                <c:pt idx="2322">
                  <c:v>10.607787994737441</c:v>
                </c:pt>
                <c:pt idx="2323">
                  <c:v>10.427689478105101</c:v>
                </c:pt>
                <c:pt idx="2324">
                  <c:v>10.472563132212349</c:v>
                </c:pt>
                <c:pt idx="2325">
                  <c:v>10.522099770619539</c:v>
                </c:pt>
                <c:pt idx="2326">
                  <c:v>7.2639757470687707</c:v>
                </c:pt>
                <c:pt idx="2327">
                  <c:v>7.5716473405716727</c:v>
                </c:pt>
                <c:pt idx="2328">
                  <c:v>10.58446634454465</c:v>
                </c:pt>
                <c:pt idx="2329">
                  <c:v>10.60003317597022</c:v>
                </c:pt>
                <c:pt idx="2330">
                  <c:v>10.724549744012137</c:v>
                </c:pt>
                <c:pt idx="2331">
                  <c:v>10.306443475440229</c:v>
                </c:pt>
                <c:pt idx="2332">
                  <c:v>10.383335615537781</c:v>
                </c:pt>
                <c:pt idx="2333">
                  <c:v>11.026930061499352</c:v>
                </c:pt>
                <c:pt idx="2334">
                  <c:v>8.8431848718625101</c:v>
                </c:pt>
                <c:pt idx="2335">
                  <c:v>10.964703107955517</c:v>
                </c:pt>
                <c:pt idx="2336">
                  <c:v>11.55181185773823</c:v>
                </c:pt>
                <c:pt idx="2337">
                  <c:v>10.98566677176936</c:v>
                </c:pt>
                <c:pt idx="2338">
                  <c:v>11.187767694208768</c:v>
                </c:pt>
                <c:pt idx="2339">
                  <c:v>12.023049568991851</c:v>
                </c:pt>
                <c:pt idx="2340">
                  <c:v>11.759777256734518</c:v>
                </c:pt>
                <c:pt idx="2341">
                  <c:v>10.953622632636714</c:v>
                </c:pt>
                <c:pt idx="2342">
                  <c:v>11.821006681530202</c:v>
                </c:pt>
                <c:pt idx="2343">
                  <c:v>9.6790550867462084</c:v>
                </c:pt>
                <c:pt idx="2344">
                  <c:v>7.7434069037693476</c:v>
                </c:pt>
                <c:pt idx="2345">
                  <c:v>10.455850740791012</c:v>
                </c:pt>
                <c:pt idx="2346">
                  <c:v>10.194526805721779</c:v>
                </c:pt>
                <c:pt idx="2347">
                  <c:v>10.542466262923108</c:v>
                </c:pt>
                <c:pt idx="2348">
                  <c:v>9.1133604026699491</c:v>
                </c:pt>
                <c:pt idx="2349">
                  <c:v>10.913072163829197</c:v>
                </c:pt>
                <c:pt idx="2350">
                  <c:v>10.873716038042225</c:v>
                </c:pt>
                <c:pt idx="2351">
                  <c:v>10.939514245434827</c:v>
                </c:pt>
                <c:pt idx="2352">
                  <c:v>10.953525066587147</c:v>
                </c:pt>
                <c:pt idx="2353">
                  <c:v>10.946716049740068</c:v>
                </c:pt>
                <c:pt idx="2354">
                  <c:v>11.952374320750906</c:v>
                </c:pt>
                <c:pt idx="2355">
                  <c:v>10.754211084710127</c:v>
                </c:pt>
                <c:pt idx="2356">
                  <c:v>10.861708685252545</c:v>
                </c:pt>
                <c:pt idx="2357">
                  <c:v>11.112381099186409</c:v>
                </c:pt>
                <c:pt idx="2358">
                  <c:v>11.010180662266114</c:v>
                </c:pt>
                <c:pt idx="2359">
                  <c:v>10.472166139321009</c:v>
                </c:pt>
                <c:pt idx="2360">
                  <c:v>11.217687248503452</c:v>
                </c:pt>
                <c:pt idx="2361">
                  <c:v>11.462059923547242</c:v>
                </c:pt>
                <c:pt idx="2362">
                  <c:v>10.868883574785494</c:v>
                </c:pt>
                <c:pt idx="2363">
                  <c:v>11.202986736311097</c:v>
                </c:pt>
                <c:pt idx="2364">
                  <c:v>9.018018186164829</c:v>
                </c:pt>
                <c:pt idx="2365">
                  <c:v>9.0017301229504429</c:v>
                </c:pt>
                <c:pt idx="2366">
                  <c:v>11.21055819819207</c:v>
                </c:pt>
                <c:pt idx="2367">
                  <c:v>8.7392652538619284</c:v>
                </c:pt>
                <c:pt idx="2368">
                  <c:v>6.4232070436275572</c:v>
                </c:pt>
                <c:pt idx="2369">
                  <c:v>5.0883571364914619</c:v>
                </c:pt>
                <c:pt idx="2370">
                  <c:v>3.0201402425802759</c:v>
                </c:pt>
                <c:pt idx="2371">
                  <c:v>2.6131552420289323</c:v>
                </c:pt>
                <c:pt idx="2372">
                  <c:v>2.4133399725179339</c:v>
                </c:pt>
                <c:pt idx="2373">
                  <c:v>2.3735834894930914</c:v>
                </c:pt>
                <c:pt idx="2374">
                  <c:v>2.4768470599190047</c:v>
                </c:pt>
                <c:pt idx="2375">
                  <c:v>2.4363352810966599</c:v>
                </c:pt>
                <c:pt idx="2376">
                  <c:v>2.3764095405839663</c:v>
                </c:pt>
                <c:pt idx="2377">
                  <c:v>2.348973294576723</c:v>
                </c:pt>
                <c:pt idx="2378">
                  <c:v>2.3073882892091535</c:v>
                </c:pt>
                <c:pt idx="2379">
                  <c:v>2.3249989611558015</c:v>
                </c:pt>
                <c:pt idx="2380">
                  <c:v>2.2504349488616833</c:v>
                </c:pt>
                <c:pt idx="2381">
                  <c:v>2.1171193529962005</c:v>
                </c:pt>
                <c:pt idx="2382">
                  <c:v>2.0062994602487336</c:v>
                </c:pt>
                <c:pt idx="2383">
                  <c:v>2.0093408295179609</c:v>
                </c:pt>
                <c:pt idx="2384">
                  <c:v>1.931229113800834</c:v>
                </c:pt>
                <c:pt idx="2385">
                  <c:v>1.8979489978592461</c:v>
                </c:pt>
                <c:pt idx="2386">
                  <c:v>1.9402018260143616</c:v>
                </c:pt>
                <c:pt idx="2387">
                  <c:v>1.927311332258782</c:v>
                </c:pt>
                <c:pt idx="2388">
                  <c:v>2.0036332156183545</c:v>
                </c:pt>
                <c:pt idx="2389">
                  <c:v>1.9666388611001884</c:v>
                </c:pt>
                <c:pt idx="2390">
                  <c:v>2.0168752835870261</c:v>
                </c:pt>
                <c:pt idx="2391">
                  <c:v>1.9163889812272046</c:v>
                </c:pt>
                <c:pt idx="2392">
                  <c:v>1.823793753669344</c:v>
                </c:pt>
                <c:pt idx="2393">
                  <c:v>1.8054025533261686</c:v>
                </c:pt>
                <c:pt idx="2394">
                  <c:v>1.8304164698269478</c:v>
                </c:pt>
                <c:pt idx="2395">
                  <c:v>1.9824142820110364</c:v>
                </c:pt>
                <c:pt idx="2396">
                  <c:v>2.0588572818459325</c:v>
                </c:pt>
                <c:pt idx="2397">
                  <c:v>1.9257401824261171</c:v>
                </c:pt>
                <c:pt idx="2398">
                  <c:v>2.0121180975840529</c:v>
                </c:pt>
                <c:pt idx="2399">
                  <c:v>2.0623545200708899</c:v>
                </c:pt>
                <c:pt idx="2400">
                  <c:v>1.8823872129534822</c:v>
                </c:pt>
                <c:pt idx="2401">
                  <c:v>1.8617755438960486</c:v>
                </c:pt>
                <c:pt idx="2402">
                  <c:v>1.8990508213500339</c:v>
                </c:pt>
                <c:pt idx="2403">
                  <c:v>1.8396768336693681</c:v>
                </c:pt>
                <c:pt idx="2557">
                  <c:v>2.3079164916154249</c:v>
                </c:pt>
                <c:pt idx="2558">
                  <c:v>2.5213085815754996</c:v>
                </c:pt>
                <c:pt idx="2559">
                  <c:v>2.6207014713108752</c:v>
                </c:pt>
                <c:pt idx="2560">
                  <c:v>2.6025508217450781</c:v>
                </c:pt>
                <c:pt idx="2561">
                  <c:v>2.4410487305946549</c:v>
                </c:pt>
                <c:pt idx="2562">
                  <c:v>2.4117536831258541</c:v>
                </c:pt>
                <c:pt idx="2563">
                  <c:v>2.5051142995208262</c:v>
                </c:pt>
                <c:pt idx="2564">
                  <c:v>2.5213792328527722</c:v>
                </c:pt>
                <c:pt idx="2565">
                  <c:v>2.511333294094019</c:v>
                </c:pt>
                <c:pt idx="2566">
                  <c:v>2.5191907254306121</c:v>
                </c:pt>
                <c:pt idx="2567">
                  <c:v>2.5363421640749935</c:v>
                </c:pt>
                <c:pt idx="2568">
                  <c:v>2.4871907433462597</c:v>
                </c:pt>
                <c:pt idx="2569">
                  <c:v>2.4612146237359687</c:v>
                </c:pt>
                <c:pt idx="2570">
                  <c:v>2.7437608567590588</c:v>
                </c:pt>
                <c:pt idx="2571">
                  <c:v>2.969315059449507</c:v>
                </c:pt>
                <c:pt idx="2572">
                  <c:v>2.7431872356745433</c:v>
                </c:pt>
                <c:pt idx="2573">
                  <c:v>2.7213072079727509</c:v>
                </c:pt>
                <c:pt idx="2574">
                  <c:v>2.7480739490191799</c:v>
                </c:pt>
                <c:pt idx="2575">
                  <c:v>2.6930702474897603</c:v>
                </c:pt>
                <c:pt idx="2576">
                  <c:v>2.6486877879768786</c:v>
                </c:pt>
                <c:pt idx="2577">
                  <c:v>2.7028066663671311</c:v>
                </c:pt>
                <c:pt idx="2578">
                  <c:v>2.789055054183402</c:v>
                </c:pt>
                <c:pt idx="2579">
                  <c:v>2.878592090739351</c:v>
                </c:pt>
                <c:pt idx="2580">
                  <c:v>2.9048979163102455</c:v>
                </c:pt>
                <c:pt idx="2581">
                  <c:v>2.8987058365093463</c:v>
                </c:pt>
                <c:pt idx="2582">
                  <c:v>2.8248819804533132</c:v>
                </c:pt>
                <c:pt idx="2583">
                  <c:v>2.8002684211904083</c:v>
                </c:pt>
                <c:pt idx="2584">
                  <c:v>2.9052427618302623</c:v>
                </c:pt>
                <c:pt idx="2585">
                  <c:v>2.9572488305954328</c:v>
                </c:pt>
                <c:pt idx="2586">
                  <c:v>3.0249344363951534</c:v>
                </c:pt>
                <c:pt idx="2587">
                  <c:v>2.9612894107860757</c:v>
                </c:pt>
              </c:numCache>
            </c:numRef>
          </c:val>
        </c:ser>
        <c:ser>
          <c:idx val="6"/>
          <c:order val="2"/>
          <c:tx>
            <c:strRef>
              <c:f>'Summary (bldg power)'!$Y$6</c:f>
              <c:strCache>
                <c:ptCount val="1"/>
                <c:pt idx="0">
                  <c:v>AGS-Exp</c:v>
                </c:pt>
              </c:strCache>
            </c:strRef>
          </c:tx>
          <c:spPr>
            <a:solidFill>
              <a:srgbClr val="339933"/>
            </a:solidFill>
            <a:ln w="25400">
              <a:noFill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power)'!$Y$1561:$Y$4847</c:f>
              <c:numCache>
                <c:formatCode>0.00</c:formatCode>
                <c:ptCount val="3287"/>
                <c:pt idx="0">
                  <c:v>0.62629329389630484</c:v>
                </c:pt>
                <c:pt idx="1">
                  <c:v>0.59510580150057901</c:v>
                </c:pt>
                <c:pt idx="2">
                  <c:v>0.84430294947807794</c:v>
                </c:pt>
                <c:pt idx="3">
                  <c:v>0.93435304888088255</c:v>
                </c:pt>
                <c:pt idx="4">
                  <c:v>0.86816289511674982</c:v>
                </c:pt>
                <c:pt idx="5">
                  <c:v>0.9016516005436167</c:v>
                </c:pt>
                <c:pt idx="6">
                  <c:v>0.92623824503422769</c:v>
                </c:pt>
                <c:pt idx="7">
                  <c:v>0.88239408096722671</c:v>
                </c:pt>
                <c:pt idx="8">
                  <c:v>0.8467252789845422</c:v>
                </c:pt>
                <c:pt idx="9">
                  <c:v>0.87397648593226396</c:v>
                </c:pt>
                <c:pt idx="10">
                  <c:v>0.88184905682827219</c:v>
                </c:pt>
                <c:pt idx="11">
                  <c:v>0.8371570774340088</c:v>
                </c:pt>
                <c:pt idx="12">
                  <c:v>0.85169105447279359</c:v>
                </c:pt>
                <c:pt idx="13">
                  <c:v>0.80300223139286431</c:v>
                </c:pt>
                <c:pt idx="14">
                  <c:v>0.99049053519318919</c:v>
                </c:pt>
                <c:pt idx="15">
                  <c:v>0.99757584899959673</c:v>
                </c:pt>
                <c:pt idx="16">
                  <c:v>0.99945315436710647</c:v>
                </c:pt>
                <c:pt idx="17">
                  <c:v>0.93738096076396271</c:v>
                </c:pt>
                <c:pt idx="18">
                  <c:v>0.93144625347312549</c:v>
                </c:pt>
                <c:pt idx="19">
                  <c:v>0.86222818782591271</c:v>
                </c:pt>
                <c:pt idx="20">
                  <c:v>0.85817078590258522</c:v>
                </c:pt>
                <c:pt idx="21">
                  <c:v>0.94186227035092152</c:v>
                </c:pt>
                <c:pt idx="22">
                  <c:v>0.94864479296902104</c:v>
                </c:pt>
                <c:pt idx="23">
                  <c:v>0.91285487451101333</c:v>
                </c:pt>
                <c:pt idx="24">
                  <c:v>0.90788909902276183</c:v>
                </c:pt>
                <c:pt idx="25">
                  <c:v>0.99067220990617388</c:v>
                </c:pt>
                <c:pt idx="26">
                  <c:v>0.96850789492202694</c:v>
                </c:pt>
                <c:pt idx="27">
                  <c:v>0.87797332961792962</c:v>
                </c:pt>
                <c:pt idx="28">
                  <c:v>0.87960840203479285</c:v>
                </c:pt>
                <c:pt idx="29">
                  <c:v>0.88608813346458459</c:v>
                </c:pt>
                <c:pt idx="30">
                  <c:v>0.94458739104569345</c:v>
                </c:pt>
                <c:pt idx="31">
                  <c:v>0.9210302365953299</c:v>
                </c:pt>
                <c:pt idx="32">
                  <c:v>0.97541153401544989</c:v>
                </c:pt>
                <c:pt idx="33">
                  <c:v>0.95797076156890804</c:v>
                </c:pt>
                <c:pt idx="34">
                  <c:v>0.90910026377599384</c:v>
                </c:pt>
                <c:pt idx="35">
                  <c:v>0.84539299775598697</c:v>
                </c:pt>
                <c:pt idx="36">
                  <c:v>1.0038739057164034</c:v>
                </c:pt>
                <c:pt idx="37">
                  <c:v>1.1219624691565306</c:v>
                </c:pt>
                <c:pt idx="38">
                  <c:v>1.1145138059241535</c:v>
                </c:pt>
                <c:pt idx="39">
                  <c:v>1.1258381963668733</c:v>
                </c:pt>
                <c:pt idx="40">
                  <c:v>1.1658066332235317</c:v>
                </c:pt>
                <c:pt idx="41">
                  <c:v>1.0487475598236518</c:v>
                </c:pt>
                <c:pt idx="42">
                  <c:v>1.0429339690081378</c:v>
                </c:pt>
                <c:pt idx="43">
                  <c:v>1.2053511624165589</c:v>
                </c:pt>
                <c:pt idx="44">
                  <c:v>1.1721046899403385</c:v>
                </c:pt>
                <c:pt idx="45">
                  <c:v>1.1099113798618716</c:v>
                </c:pt>
                <c:pt idx="46">
                  <c:v>1.0959829851997027</c:v>
                </c:pt>
                <c:pt idx="47">
                  <c:v>1.1209329791162834</c:v>
                </c:pt>
                <c:pt idx="48">
                  <c:v>1.1839135462843513</c:v>
                </c:pt>
                <c:pt idx="49">
                  <c:v>1.1035527649074031</c:v>
                </c:pt>
                <c:pt idx="50">
                  <c:v>1.1440056676653543</c:v>
                </c:pt>
                <c:pt idx="51">
                  <c:v>1.148063069588682</c:v>
                </c:pt>
                <c:pt idx="52">
                  <c:v>1.0663700069831783</c:v>
                </c:pt>
                <c:pt idx="53">
                  <c:v>1.0354247475380991</c:v>
                </c:pt>
                <c:pt idx="54">
                  <c:v>1.1093057974852554</c:v>
                </c:pt>
                <c:pt idx="55">
                  <c:v>1.06830787058835</c:v>
                </c:pt>
                <c:pt idx="56">
                  <c:v>1.1434000852887383</c:v>
                </c:pt>
                <c:pt idx="57">
                  <c:v>1.2125575926982897</c:v>
                </c:pt>
                <c:pt idx="58">
                  <c:v>1.1819159655281524</c:v>
                </c:pt>
                <c:pt idx="59">
                  <c:v>1.0835685464790739</c:v>
                </c:pt>
                <c:pt idx="60">
                  <c:v>1.1921477844330608</c:v>
                </c:pt>
                <c:pt idx="61">
                  <c:v>1.1593874600314018</c:v>
                </c:pt>
                <c:pt idx="62">
                  <c:v>1.1030077407684489</c:v>
                </c:pt>
                <c:pt idx="63">
                  <c:v>1.0482025356846973</c:v>
                </c:pt>
                <c:pt idx="64">
                  <c:v>1.0360303299147151</c:v>
                </c:pt>
                <c:pt idx="65">
                  <c:v>1.0951368520457088</c:v>
                </c:pt>
                <c:pt idx="66">
                  <c:v>1.0815112485718477</c:v>
                </c:pt>
                <c:pt idx="67">
                  <c:v>1.009142472392963</c:v>
                </c:pt>
                <c:pt idx="68">
                  <c:v>1.0087782818803592</c:v>
                </c:pt>
                <c:pt idx="69">
                  <c:v>0.86428716790640714</c:v>
                </c:pt>
                <c:pt idx="70">
                  <c:v>0.96336044472079063</c:v>
                </c:pt>
                <c:pt idx="71">
                  <c:v>0.92357368257711692</c:v>
                </c:pt>
                <c:pt idx="72">
                  <c:v>0.95827523493048439</c:v>
                </c:pt>
                <c:pt idx="73">
                  <c:v>1.0391793582731186</c:v>
                </c:pt>
                <c:pt idx="74">
                  <c:v>1.0379093174554932</c:v>
                </c:pt>
                <c:pt idx="75">
                  <c:v>1.0578918537105542</c:v>
                </c:pt>
                <c:pt idx="76">
                  <c:v>0.99945315436710647</c:v>
                </c:pt>
                <c:pt idx="77">
                  <c:v>1.033426325695266</c:v>
                </c:pt>
                <c:pt idx="78">
                  <c:v>1.0951368520457088</c:v>
                </c:pt>
                <c:pt idx="79">
                  <c:v>1.0298533896732314</c:v>
                </c:pt>
                <c:pt idx="80">
                  <c:v>1.0480814192093744</c:v>
                </c:pt>
                <c:pt idx="81">
                  <c:v>1.0268237956168829</c:v>
                </c:pt>
                <c:pt idx="82">
                  <c:v>1.0486878426726245</c:v>
                </c:pt>
                <c:pt idx="83">
                  <c:v>1.0339107915965589</c:v>
                </c:pt>
                <c:pt idx="84">
                  <c:v>1.0205879793110062</c:v>
                </c:pt>
                <c:pt idx="85">
                  <c:v>0.98473750261533677</c:v>
                </c:pt>
                <c:pt idx="86">
                  <c:v>0.97583544167908098</c:v>
                </c:pt>
                <c:pt idx="87">
                  <c:v>1.1125137019080522</c:v>
                </c:pt>
                <c:pt idx="88">
                  <c:v>0.99273034890003442</c:v>
                </c:pt>
                <c:pt idx="89">
                  <c:v>0.94168059563793671</c:v>
                </c:pt>
                <c:pt idx="90">
                  <c:v>0.90086434345401567</c:v>
                </c:pt>
                <c:pt idx="91">
                  <c:v>0.83515865559117586</c:v>
                </c:pt>
                <c:pt idx="92">
                  <c:v>0.93495863125749867</c:v>
                </c:pt>
                <c:pt idx="93">
                  <c:v>0.89250730665671452</c:v>
                </c:pt>
                <c:pt idx="94">
                  <c:v>1.0270071525031361</c:v>
                </c:pt>
                <c:pt idx="95">
                  <c:v>0.93701761133799311</c:v>
                </c:pt>
                <c:pt idx="96">
                  <c:v>0.9067384925071913</c:v>
                </c:pt>
                <c:pt idx="97">
                  <c:v>0.87379481121927893</c:v>
                </c:pt>
                <c:pt idx="98">
                  <c:v>0.97420036926221776</c:v>
                </c:pt>
                <c:pt idx="99">
                  <c:v>0.96899236082331974</c:v>
                </c:pt>
                <c:pt idx="100">
                  <c:v>0.91309710746165973</c:v>
                </c:pt>
                <c:pt idx="101">
                  <c:v>1.0216174693512534</c:v>
                </c:pt>
                <c:pt idx="102">
                  <c:v>0.8717358311387845</c:v>
                </c:pt>
                <c:pt idx="103">
                  <c:v>0.83618814563142319</c:v>
                </c:pt>
                <c:pt idx="104">
                  <c:v>0.72258089177825469</c:v>
                </c:pt>
                <c:pt idx="105">
                  <c:v>0.73608537877679237</c:v>
                </c:pt>
                <c:pt idx="106">
                  <c:v>0.77005855010495194</c:v>
                </c:pt>
                <c:pt idx="107">
                  <c:v>0.77072469071922967</c:v>
                </c:pt>
                <c:pt idx="108">
                  <c:v>0.76388160986346831</c:v>
                </c:pt>
                <c:pt idx="109">
                  <c:v>0.76351826043749871</c:v>
                </c:pt>
                <c:pt idx="110">
                  <c:v>0.84515076480534035</c:v>
                </c:pt>
                <c:pt idx="111">
                  <c:v>0.94095389678599739</c:v>
                </c:pt>
                <c:pt idx="112">
                  <c:v>0.90946361320196345</c:v>
                </c:pt>
                <c:pt idx="113">
                  <c:v>0.94840256001837464</c:v>
                </c:pt>
                <c:pt idx="114">
                  <c:v>0.84932928320399104</c:v>
                </c:pt>
                <c:pt idx="115">
                  <c:v>0.90970584615260985</c:v>
                </c:pt>
                <c:pt idx="116">
                  <c:v>0.88051677559971697</c:v>
                </c:pt>
                <c:pt idx="117">
                  <c:v>0.86519554147133115</c:v>
                </c:pt>
                <c:pt idx="118">
                  <c:v>0.85471896635587374</c:v>
                </c:pt>
                <c:pt idx="119">
                  <c:v>0.82843669121073782</c:v>
                </c:pt>
                <c:pt idx="120">
                  <c:v>0.8665883809375482</c:v>
                </c:pt>
                <c:pt idx="121">
                  <c:v>0.94355790100544634</c:v>
                </c:pt>
                <c:pt idx="122">
                  <c:v>0.91128036033181159</c:v>
                </c:pt>
                <c:pt idx="123">
                  <c:v>0.89789698980859711</c:v>
                </c:pt>
                <c:pt idx="124">
                  <c:v>0.86337879434148324</c:v>
                </c:pt>
                <c:pt idx="125">
                  <c:v>0.81862625670955802</c:v>
                </c:pt>
                <c:pt idx="126">
                  <c:v>0.82565101227830395</c:v>
                </c:pt>
                <c:pt idx="127">
                  <c:v>0.89250730665671452</c:v>
                </c:pt>
                <c:pt idx="128">
                  <c:v>0.89383958788526974</c:v>
                </c:pt>
                <c:pt idx="129">
                  <c:v>0.92308921667582433</c:v>
                </c:pt>
                <c:pt idx="130">
                  <c:v>0.91927404770314325</c:v>
                </c:pt>
                <c:pt idx="131">
                  <c:v>0.89511131087616347</c:v>
                </c:pt>
                <c:pt idx="132">
                  <c:v>0.81584057777712415</c:v>
                </c:pt>
                <c:pt idx="133">
                  <c:v>0.84987430734294556</c:v>
                </c:pt>
                <c:pt idx="134">
                  <c:v>0.90013764460207646</c:v>
                </c:pt>
                <c:pt idx="135">
                  <c:v>0.87379481121927893</c:v>
                </c:pt>
                <c:pt idx="136">
                  <c:v>0.9211513530706531</c:v>
                </c:pt>
                <c:pt idx="137">
                  <c:v>0.8868148323165238</c:v>
                </c:pt>
                <c:pt idx="138">
                  <c:v>0.91527720401747736</c:v>
                </c:pt>
                <c:pt idx="139">
                  <c:v>0.84060889698072006</c:v>
                </c:pt>
                <c:pt idx="140">
                  <c:v>0.82050356207706787</c:v>
                </c:pt>
                <c:pt idx="141">
                  <c:v>0.88415026985941314</c:v>
                </c:pt>
                <c:pt idx="142">
                  <c:v>0.87779165490494471</c:v>
                </c:pt>
                <c:pt idx="143">
                  <c:v>0.94410292514440075</c:v>
                </c:pt>
                <c:pt idx="144">
                  <c:v>0.84460574066638605</c:v>
                </c:pt>
                <c:pt idx="145">
                  <c:v>0.83334190846132772</c:v>
                </c:pt>
                <c:pt idx="146">
                  <c:v>0.89874480513585964</c:v>
                </c:pt>
                <c:pt idx="147">
                  <c:v>0.83043511305357065</c:v>
                </c:pt>
                <c:pt idx="148">
                  <c:v>0.86022976598307987</c:v>
                </c:pt>
                <c:pt idx="149">
                  <c:v>0.89020609362557357</c:v>
                </c:pt>
                <c:pt idx="150">
                  <c:v>0.77005855010495194</c:v>
                </c:pt>
                <c:pt idx="151">
                  <c:v>0.8395810891137413</c:v>
                </c:pt>
                <c:pt idx="152">
                  <c:v>0.78501643480736805</c:v>
                </c:pt>
                <c:pt idx="153">
                  <c:v>0.7282128078807838</c:v>
                </c:pt>
                <c:pt idx="154">
                  <c:v>0.68769934688517098</c:v>
                </c:pt>
                <c:pt idx="155">
                  <c:v>0.71149873428618127</c:v>
                </c:pt>
                <c:pt idx="156">
                  <c:v>0.77750721333732919</c:v>
                </c:pt>
                <c:pt idx="157">
                  <c:v>0.81002530478834212</c:v>
                </c:pt>
                <c:pt idx="158">
                  <c:v>0.83600647091843827</c:v>
                </c:pt>
                <c:pt idx="159">
                  <c:v>0.75140577181854373</c:v>
                </c:pt>
                <c:pt idx="160">
                  <c:v>0.76418440105177643</c:v>
                </c:pt>
                <c:pt idx="161">
                  <c:v>0.71046924424593405</c:v>
                </c:pt>
                <c:pt idx="162">
                  <c:v>0.77587298200710009</c:v>
                </c:pt>
                <c:pt idx="163">
                  <c:v>0.78967941910731154</c:v>
                </c:pt>
                <c:pt idx="164">
                  <c:v>0.87264420470370851</c:v>
                </c:pt>
                <c:pt idx="165">
                  <c:v>0.74825590237350614</c:v>
                </c:pt>
                <c:pt idx="166">
                  <c:v>0.80814968159410061</c:v>
                </c:pt>
                <c:pt idx="167">
                  <c:v>0.70168914087163559</c:v>
                </c:pt>
                <c:pt idx="168">
                  <c:v>0.71416245565665759</c:v>
                </c:pt>
                <c:pt idx="169">
                  <c:v>0.72372981612055687</c:v>
                </c:pt>
                <c:pt idx="170">
                  <c:v>0.81190513341575421</c:v>
                </c:pt>
                <c:pt idx="171">
                  <c:v>0.86901071044401235</c:v>
                </c:pt>
                <c:pt idx="172">
                  <c:v>0.91479105594291621</c:v>
                </c:pt>
                <c:pt idx="173">
                  <c:v>0.88348581141840399</c:v>
                </c:pt>
                <c:pt idx="174">
                  <c:v>0.76073258150506495</c:v>
                </c:pt>
                <c:pt idx="175">
                  <c:v>0.81456885478623053</c:v>
                </c:pt>
                <c:pt idx="176">
                  <c:v>0.90352890591112633</c:v>
                </c:pt>
                <c:pt idx="177">
                  <c:v>0.73808380061962531</c:v>
                </c:pt>
                <c:pt idx="178">
                  <c:v>0.68448976028910602</c:v>
                </c:pt>
                <c:pt idx="179">
                  <c:v>0.67673830586842065</c:v>
                </c:pt>
                <c:pt idx="180">
                  <c:v>0.57288092827877046</c:v>
                </c:pt>
                <c:pt idx="181">
                  <c:v>0.38278862025899657</c:v>
                </c:pt>
                <c:pt idx="182">
                  <c:v>0.3869065804199856</c:v>
                </c:pt>
                <c:pt idx="183">
                  <c:v>0.39138789000694435</c:v>
                </c:pt>
                <c:pt idx="184">
                  <c:v>0.408404754789855</c:v>
                </c:pt>
                <c:pt idx="185">
                  <c:v>0.44371020734656991</c:v>
                </c:pt>
                <c:pt idx="186">
                  <c:v>0.44189346021672177</c:v>
                </c:pt>
                <c:pt idx="187">
                  <c:v>0.43414200579603651</c:v>
                </c:pt>
                <c:pt idx="188">
                  <c:v>0.43196190924021877</c:v>
                </c:pt>
                <c:pt idx="189">
                  <c:v>0.4383205241946872</c:v>
                </c:pt>
                <c:pt idx="190">
                  <c:v>0.47035583191767549</c:v>
                </c:pt>
                <c:pt idx="191">
                  <c:v>0.47471602502931093</c:v>
                </c:pt>
                <c:pt idx="192">
                  <c:v>0.48180133883571852</c:v>
                </c:pt>
                <c:pt idx="193">
                  <c:v>0.44031894603752009</c:v>
                </c:pt>
                <c:pt idx="194">
                  <c:v>0.4334758651817589</c:v>
                </c:pt>
                <c:pt idx="195">
                  <c:v>0.40295451340031069</c:v>
                </c:pt>
                <c:pt idx="196">
                  <c:v>0.42608776018704325</c:v>
                </c:pt>
                <c:pt idx="197">
                  <c:v>0.4730203943747861</c:v>
                </c:pt>
                <c:pt idx="198">
                  <c:v>0.49700145648878102</c:v>
                </c:pt>
                <c:pt idx="199">
                  <c:v>0.46629842999434806</c:v>
                </c:pt>
                <c:pt idx="200">
                  <c:v>0.44316518320761539</c:v>
                </c:pt>
                <c:pt idx="201">
                  <c:v>0.45412622422436572</c:v>
                </c:pt>
                <c:pt idx="202">
                  <c:v>0.41912356285595881</c:v>
                </c:pt>
                <c:pt idx="203">
                  <c:v>0.40804140536388528</c:v>
                </c:pt>
                <c:pt idx="204">
                  <c:v>0.43704880120379347</c:v>
                </c:pt>
                <c:pt idx="205">
                  <c:v>0.4507349629153159</c:v>
                </c:pt>
                <c:pt idx="206">
                  <c:v>0.45824418438535469</c:v>
                </c:pt>
                <c:pt idx="207">
                  <c:v>0.47156699667090757</c:v>
                </c:pt>
                <c:pt idx="208">
                  <c:v>0.45897088323729401</c:v>
                </c:pt>
                <c:pt idx="209">
                  <c:v>0.43535317054926859</c:v>
                </c:pt>
                <c:pt idx="210">
                  <c:v>0.45152222000491671</c:v>
                </c:pt>
                <c:pt idx="211">
                  <c:v>0.46666177942031761</c:v>
                </c:pt>
                <c:pt idx="212">
                  <c:v>0.495790291735549</c:v>
                </c:pt>
                <c:pt idx="213">
                  <c:v>0.49082451624729756</c:v>
                </c:pt>
                <c:pt idx="214">
                  <c:v>0.48676711432397002</c:v>
                </c:pt>
                <c:pt idx="215">
                  <c:v>0.46296772692295979</c:v>
                </c:pt>
                <c:pt idx="216">
                  <c:v>0.42614831842470485</c:v>
                </c:pt>
                <c:pt idx="217">
                  <c:v>0.4185785387170044</c:v>
                </c:pt>
                <c:pt idx="218">
                  <c:v>0.46847852655016581</c:v>
                </c:pt>
                <c:pt idx="219">
                  <c:v>0.45654855373082986</c:v>
                </c:pt>
                <c:pt idx="220">
                  <c:v>0.43226470042852677</c:v>
                </c:pt>
                <c:pt idx="221">
                  <c:v>0.46054539741649575</c:v>
                </c:pt>
                <c:pt idx="222">
                  <c:v>0.43202246747788037</c:v>
                </c:pt>
                <c:pt idx="223">
                  <c:v>0.40501349348080512</c:v>
                </c:pt>
                <c:pt idx="224">
                  <c:v>0.40991871073139508</c:v>
                </c:pt>
                <c:pt idx="225">
                  <c:v>0.47090085605662996</c:v>
                </c:pt>
                <c:pt idx="226">
                  <c:v>0.50638798332632973</c:v>
                </c:pt>
                <c:pt idx="227">
                  <c:v>0.47501881621761899</c:v>
                </c:pt>
                <c:pt idx="228">
                  <c:v>0.48634320666033881</c:v>
                </c:pt>
                <c:pt idx="229">
                  <c:v>0.47295983613712439</c:v>
                </c:pt>
                <c:pt idx="230">
                  <c:v>0.45648799549316821</c:v>
                </c:pt>
                <c:pt idx="231">
                  <c:v>0.48052961584482484</c:v>
                </c:pt>
                <c:pt idx="232">
                  <c:v>0.48234636297467298</c:v>
                </c:pt>
                <c:pt idx="233">
                  <c:v>0.48113519822144091</c:v>
                </c:pt>
                <c:pt idx="234">
                  <c:v>0.4779861698630376</c:v>
                </c:pt>
                <c:pt idx="235">
                  <c:v>0.47350486027607891</c:v>
                </c:pt>
                <c:pt idx="236">
                  <c:v>0.46133265450609656</c:v>
                </c:pt>
                <c:pt idx="237">
                  <c:v>0.4214247758870997</c:v>
                </c:pt>
                <c:pt idx="238">
                  <c:v>0.41803351457804999</c:v>
                </c:pt>
                <c:pt idx="239">
                  <c:v>0.45491348131396658</c:v>
                </c:pt>
                <c:pt idx="240">
                  <c:v>0.45176445295556317</c:v>
                </c:pt>
                <c:pt idx="241">
                  <c:v>0.35517406388530542</c:v>
                </c:pt>
                <c:pt idx="242">
                  <c:v>0.38466592562650631</c:v>
                </c:pt>
                <c:pt idx="243">
                  <c:v>0.4162773256858634</c:v>
                </c:pt>
                <c:pt idx="244">
                  <c:v>0.40719359003662287</c:v>
                </c:pt>
                <c:pt idx="245">
                  <c:v>0.41288606437681358</c:v>
                </c:pt>
                <c:pt idx="246">
                  <c:v>0.39968436856658407</c:v>
                </c:pt>
                <c:pt idx="247">
                  <c:v>0.42511882838445758</c:v>
                </c:pt>
                <c:pt idx="248">
                  <c:v>0.42493715367147278</c:v>
                </c:pt>
                <c:pt idx="249">
                  <c:v>0.4283284149805226</c:v>
                </c:pt>
                <c:pt idx="250">
                  <c:v>0.44068229546348964</c:v>
                </c:pt>
                <c:pt idx="251">
                  <c:v>0.43287028280514289</c:v>
                </c:pt>
                <c:pt idx="252">
                  <c:v>0.40440791110418911</c:v>
                </c:pt>
                <c:pt idx="253">
                  <c:v>0.43583763645056145</c:v>
                </c:pt>
                <c:pt idx="254">
                  <c:v>0.38188024669407256</c:v>
                </c:pt>
                <c:pt idx="255">
                  <c:v>0.33955003856861166</c:v>
                </c:pt>
                <c:pt idx="256">
                  <c:v>0.34851265774252899</c:v>
                </c:pt>
                <c:pt idx="257">
                  <c:v>0.42705669198962881</c:v>
                </c:pt>
                <c:pt idx="258">
                  <c:v>0.37848898538502279</c:v>
                </c:pt>
                <c:pt idx="259">
                  <c:v>0.37624833059154345</c:v>
                </c:pt>
                <c:pt idx="260">
                  <c:v>0.51771237376904955</c:v>
                </c:pt>
                <c:pt idx="261">
                  <c:v>0.48864441969147987</c:v>
                </c:pt>
                <c:pt idx="262">
                  <c:v>0.40586130880806759</c:v>
                </c:pt>
                <c:pt idx="263">
                  <c:v>0.4187602134299892</c:v>
                </c:pt>
                <c:pt idx="264">
                  <c:v>0.4233020812546095</c:v>
                </c:pt>
                <c:pt idx="265">
                  <c:v>0.4013799992211089</c:v>
                </c:pt>
                <c:pt idx="266">
                  <c:v>0.41603509273521699</c:v>
                </c:pt>
                <c:pt idx="267">
                  <c:v>0.43420256403369811</c:v>
                </c:pt>
                <c:pt idx="268">
                  <c:v>0.42312040654162475</c:v>
                </c:pt>
                <c:pt idx="269">
                  <c:v>0.42505827014679598</c:v>
                </c:pt>
                <c:pt idx="270">
                  <c:v>0.42039528584685248</c:v>
                </c:pt>
                <c:pt idx="271">
                  <c:v>0.41052429310801108</c:v>
                </c:pt>
                <c:pt idx="272">
                  <c:v>0.40907089540413266</c:v>
                </c:pt>
                <c:pt idx="273">
                  <c:v>0.38914723521346506</c:v>
                </c:pt>
                <c:pt idx="274">
                  <c:v>0.4283284149805226</c:v>
                </c:pt>
                <c:pt idx="275">
                  <c:v>0.43044795329867869</c:v>
                </c:pt>
                <c:pt idx="276">
                  <c:v>0.42433157129485671</c:v>
                </c:pt>
                <c:pt idx="277">
                  <c:v>0.42421045481953357</c:v>
                </c:pt>
                <c:pt idx="278">
                  <c:v>0.44383132382189311</c:v>
                </c:pt>
                <c:pt idx="279">
                  <c:v>0.42626943490002805</c:v>
                </c:pt>
                <c:pt idx="280">
                  <c:v>0.42748059965326007</c:v>
                </c:pt>
                <c:pt idx="281">
                  <c:v>0.4360798694012078</c:v>
                </c:pt>
                <c:pt idx="282">
                  <c:v>0.42584552723639679</c:v>
                </c:pt>
                <c:pt idx="283">
                  <c:v>0.42148533412476136</c:v>
                </c:pt>
                <c:pt idx="284">
                  <c:v>0.41161434138591996</c:v>
                </c:pt>
                <c:pt idx="285">
                  <c:v>0.44607197861537246</c:v>
                </c:pt>
                <c:pt idx="286">
                  <c:v>0.44249904259333778</c:v>
                </c:pt>
                <c:pt idx="287">
                  <c:v>0.43541372878693019</c:v>
                </c:pt>
                <c:pt idx="288">
                  <c:v>0.47186978785921557</c:v>
                </c:pt>
                <c:pt idx="289">
                  <c:v>0.48803883731486369</c:v>
                </c:pt>
                <c:pt idx="290">
                  <c:v>0.45915255795027882</c:v>
                </c:pt>
                <c:pt idx="291">
                  <c:v>0.43747270886742468</c:v>
                </c:pt>
                <c:pt idx="292">
                  <c:v>0.4333547487064357</c:v>
                </c:pt>
                <c:pt idx="293">
                  <c:v>0.40337842106394178</c:v>
                </c:pt>
                <c:pt idx="294">
                  <c:v>0.4039234452028963</c:v>
                </c:pt>
                <c:pt idx="295">
                  <c:v>0.41191713257422791</c:v>
                </c:pt>
                <c:pt idx="296">
                  <c:v>0.47980291699288569</c:v>
                </c:pt>
                <c:pt idx="297">
                  <c:v>0.46920522540210508</c:v>
                </c:pt>
                <c:pt idx="298">
                  <c:v>0.47768337867472949</c:v>
                </c:pt>
                <c:pt idx="299">
                  <c:v>0.48670655608630847</c:v>
                </c:pt>
                <c:pt idx="300">
                  <c:v>0.44958435639974542</c:v>
                </c:pt>
                <c:pt idx="301">
                  <c:v>0.48531371662009154</c:v>
                </c:pt>
                <c:pt idx="302">
                  <c:v>0.46411833343853032</c:v>
                </c:pt>
                <c:pt idx="303">
                  <c:v>0.428267856742861</c:v>
                </c:pt>
                <c:pt idx="304">
                  <c:v>0.42287817359097829</c:v>
                </c:pt>
                <c:pt idx="305">
                  <c:v>0.45061384643999275</c:v>
                </c:pt>
                <c:pt idx="306">
                  <c:v>0.47168811314623077</c:v>
                </c:pt>
                <c:pt idx="307">
                  <c:v>0.477925611625376</c:v>
                </c:pt>
                <c:pt idx="308">
                  <c:v>0.49270182161480719</c:v>
                </c:pt>
                <c:pt idx="309">
                  <c:v>0.5849320175734295</c:v>
                </c:pt>
                <c:pt idx="310">
                  <c:v>0.64403685753115469</c:v>
                </c:pt>
                <c:pt idx="311">
                  <c:v>0.64070615445976664</c:v>
                </c:pt>
                <c:pt idx="312">
                  <c:v>0.6347108889312677</c:v>
                </c:pt>
                <c:pt idx="313">
                  <c:v>0.62913953106640019</c:v>
                </c:pt>
                <c:pt idx="314">
                  <c:v>0.63077460348326353</c:v>
                </c:pt>
                <c:pt idx="315">
                  <c:v>0.61236489923413606</c:v>
                </c:pt>
                <c:pt idx="316">
                  <c:v>0.64712532765189656</c:v>
                </c:pt>
                <c:pt idx="317">
                  <c:v>0.61696732529641796</c:v>
                </c:pt>
                <c:pt idx="318">
                  <c:v>0.61339438927438328</c:v>
                </c:pt>
                <c:pt idx="319">
                  <c:v>0.58729378884223216</c:v>
                </c:pt>
                <c:pt idx="320">
                  <c:v>0.57772558729169876</c:v>
                </c:pt>
                <c:pt idx="321">
                  <c:v>0.59456077736162449</c:v>
                </c:pt>
                <c:pt idx="322">
                  <c:v>0.60655130841862215</c:v>
                </c:pt>
                <c:pt idx="323">
                  <c:v>0.65306003494273368</c:v>
                </c:pt>
                <c:pt idx="324">
                  <c:v>0.59861817928495198</c:v>
                </c:pt>
                <c:pt idx="325">
                  <c:v>0.59110895781491313</c:v>
                </c:pt>
                <c:pt idx="326">
                  <c:v>0.62768613336252177</c:v>
                </c:pt>
                <c:pt idx="327">
                  <c:v>0.56567449799703973</c:v>
                </c:pt>
                <c:pt idx="328">
                  <c:v>0.56288881906460586</c:v>
                </c:pt>
                <c:pt idx="329">
                  <c:v>0.56434221676848439</c:v>
                </c:pt>
                <c:pt idx="330">
                  <c:v>0.555076806406259</c:v>
                </c:pt>
                <c:pt idx="331">
                  <c:v>0.5699135746333519</c:v>
                </c:pt>
                <c:pt idx="332">
                  <c:v>0.53061127839097122</c:v>
                </c:pt>
                <c:pt idx="333">
                  <c:v>0.53206467609484964</c:v>
                </c:pt>
                <c:pt idx="334">
                  <c:v>0.52298094044560905</c:v>
                </c:pt>
                <c:pt idx="335">
                  <c:v>0.53436588912599048</c:v>
                </c:pt>
                <c:pt idx="336">
                  <c:v>0.56519003209574681</c:v>
                </c:pt>
                <c:pt idx="337">
                  <c:v>0.63101683643390993</c:v>
                </c:pt>
                <c:pt idx="338">
                  <c:v>0.69466354421625542</c:v>
                </c:pt>
                <c:pt idx="339">
                  <c:v>0.67177253038016926</c:v>
                </c:pt>
                <c:pt idx="340">
                  <c:v>0.57136697233723033</c:v>
                </c:pt>
                <c:pt idx="341">
                  <c:v>0.76830236121276541</c:v>
                </c:pt>
                <c:pt idx="342">
                  <c:v>0.6983575967136133</c:v>
                </c:pt>
                <c:pt idx="343">
                  <c:v>0.61829960652497318</c:v>
                </c:pt>
                <c:pt idx="344">
                  <c:v>0.58856551183312578</c:v>
                </c:pt>
                <c:pt idx="345">
                  <c:v>0.61872351418860438</c:v>
                </c:pt>
                <c:pt idx="346">
                  <c:v>0.59189621490451394</c:v>
                </c:pt>
                <c:pt idx="347">
                  <c:v>0.57342595241772487</c:v>
                </c:pt>
                <c:pt idx="348">
                  <c:v>0.56385775086719148</c:v>
                </c:pt>
                <c:pt idx="349">
                  <c:v>0.5447819060037864</c:v>
                </c:pt>
                <c:pt idx="350">
                  <c:v>0.55217001099850205</c:v>
                </c:pt>
                <c:pt idx="351">
                  <c:v>0.56288881906460586</c:v>
                </c:pt>
                <c:pt idx="352">
                  <c:v>0.61618006820681714</c:v>
                </c:pt>
                <c:pt idx="353">
                  <c:v>0.63398419007932849</c:v>
                </c:pt>
                <c:pt idx="354">
                  <c:v>0.60679354136926855</c:v>
                </c:pt>
                <c:pt idx="355">
                  <c:v>0.60534014366539002</c:v>
                </c:pt>
                <c:pt idx="356">
                  <c:v>0.52146698450406892</c:v>
                </c:pt>
                <c:pt idx="357">
                  <c:v>0.54974768149203779</c:v>
                </c:pt>
                <c:pt idx="358">
                  <c:v>0.59159342371620605</c:v>
                </c:pt>
                <c:pt idx="359">
                  <c:v>0.54254125121030694</c:v>
                </c:pt>
                <c:pt idx="360">
                  <c:v>0.61799681533666517</c:v>
                </c:pt>
                <c:pt idx="361">
                  <c:v>0.65947920813486371</c:v>
                </c:pt>
                <c:pt idx="362">
                  <c:v>0.68945553577735741</c:v>
                </c:pt>
                <c:pt idx="363">
                  <c:v>0.68812325454880219</c:v>
                </c:pt>
                <c:pt idx="364">
                  <c:v>0.69829703847595159</c:v>
                </c:pt>
                <c:pt idx="365">
                  <c:v>0.62774669160018337</c:v>
                </c:pt>
                <c:pt idx="366">
                  <c:v>0.68091682426707134</c:v>
                </c:pt>
                <c:pt idx="367">
                  <c:v>0.71937130518218961</c:v>
                </c:pt>
                <c:pt idx="368">
                  <c:v>0.66032702346212613</c:v>
                </c:pt>
                <c:pt idx="369">
                  <c:v>0.61079038505493433</c:v>
                </c:pt>
                <c:pt idx="370">
                  <c:v>0.49978713542121483</c:v>
                </c:pt>
                <c:pt idx="371">
                  <c:v>0.54447911481547839</c:v>
                </c:pt>
                <c:pt idx="372">
                  <c:v>0.62253868316128547</c:v>
                </c:pt>
                <c:pt idx="373">
                  <c:v>0.70017434384346133</c:v>
                </c:pt>
                <c:pt idx="374">
                  <c:v>0.75080103052856184</c:v>
                </c:pt>
                <c:pt idx="375">
                  <c:v>0.76109593093103456</c:v>
                </c:pt>
                <c:pt idx="376">
                  <c:v>0.6887893951630798</c:v>
                </c:pt>
                <c:pt idx="377">
                  <c:v>0.59341017084605407</c:v>
                </c:pt>
                <c:pt idx="378">
                  <c:v>0.62156975135869985</c:v>
                </c:pt>
                <c:pt idx="379">
                  <c:v>0.63362084065335889</c:v>
                </c:pt>
                <c:pt idx="380">
                  <c:v>0.67364983574767889</c:v>
                </c:pt>
                <c:pt idx="381">
                  <c:v>0.8220780762562695</c:v>
                </c:pt>
                <c:pt idx="382">
                  <c:v>0.76339714396217551</c:v>
                </c:pt>
                <c:pt idx="383">
                  <c:v>0.70217276568629428</c:v>
                </c:pt>
                <c:pt idx="384">
                  <c:v>0.76545612404266994</c:v>
                </c:pt>
                <c:pt idx="385">
                  <c:v>0.78525866775801445</c:v>
                </c:pt>
                <c:pt idx="386">
                  <c:v>0.75273889413373318</c:v>
                </c:pt>
                <c:pt idx="387">
                  <c:v>0.74656195389224977</c:v>
                </c:pt>
                <c:pt idx="388">
                  <c:v>0.73469253931057554</c:v>
                </c:pt>
                <c:pt idx="389">
                  <c:v>0.777991679238622</c:v>
                </c:pt>
                <c:pt idx="390">
                  <c:v>0.88112235797633298</c:v>
                </c:pt>
                <c:pt idx="391">
                  <c:v>0.77351036965166331</c:v>
                </c:pt>
                <c:pt idx="392">
                  <c:v>0.68600371623064615</c:v>
                </c:pt>
                <c:pt idx="393">
                  <c:v>0.78695429841253928</c:v>
                </c:pt>
                <c:pt idx="394">
                  <c:v>0.77326813670101702</c:v>
                </c:pt>
                <c:pt idx="395">
                  <c:v>0.76690952174654836</c:v>
                </c:pt>
                <c:pt idx="396">
                  <c:v>0.7583102519986008</c:v>
                </c:pt>
                <c:pt idx="397">
                  <c:v>0.75546401482850545</c:v>
                </c:pt>
                <c:pt idx="398">
                  <c:v>0.79991376127212244</c:v>
                </c:pt>
                <c:pt idx="399">
                  <c:v>0.8371570774340088</c:v>
                </c:pt>
                <c:pt idx="400">
                  <c:v>0.91400548102658374</c:v>
                </c:pt>
                <c:pt idx="401">
                  <c:v>0.95675959681567591</c:v>
                </c:pt>
                <c:pt idx="402">
                  <c:v>0.931385695235464</c:v>
                </c:pt>
                <c:pt idx="403">
                  <c:v>0.93816821785356364</c:v>
                </c:pt>
                <c:pt idx="404">
                  <c:v>0.94204394506390632</c:v>
                </c:pt>
                <c:pt idx="405">
                  <c:v>0.88990330243726545</c:v>
                </c:pt>
                <c:pt idx="406">
                  <c:v>0.89081167600218958</c:v>
                </c:pt>
                <c:pt idx="407">
                  <c:v>0.88923716182298784</c:v>
                </c:pt>
                <c:pt idx="408">
                  <c:v>0.93314188412765053</c:v>
                </c:pt>
                <c:pt idx="409">
                  <c:v>0.95530619911179748</c:v>
                </c:pt>
                <c:pt idx="410">
                  <c:v>1.0789055621791304</c:v>
                </c:pt>
                <c:pt idx="411">
                  <c:v>1.039421591223765</c:v>
                </c:pt>
                <c:pt idx="412">
                  <c:v>1.0305195302875092</c:v>
                </c:pt>
                <c:pt idx="413">
                  <c:v>1.1642321190443301</c:v>
                </c:pt>
                <c:pt idx="414">
                  <c:v>1.1870625746427546</c:v>
                </c:pt>
                <c:pt idx="415">
                  <c:v>1.1114253358034116</c:v>
                </c:pt>
                <c:pt idx="416">
                  <c:v>1.0878076231153864</c:v>
                </c:pt>
                <c:pt idx="417">
                  <c:v>1.1305617389044784</c:v>
                </c:pt>
                <c:pt idx="418">
                  <c:v>1.111485894041073</c:v>
                </c:pt>
                <c:pt idx="419">
                  <c:v>1.150606515570469</c:v>
                </c:pt>
                <c:pt idx="420">
                  <c:v>0.93780486842759403</c:v>
                </c:pt>
                <c:pt idx="421">
                  <c:v>0.96590389070257798</c:v>
                </c:pt>
                <c:pt idx="422">
                  <c:v>0.94337622629246154</c:v>
                </c:pt>
                <c:pt idx="423">
                  <c:v>0.91527720401747736</c:v>
                </c:pt>
                <c:pt idx="424">
                  <c:v>1.0130787578409672</c:v>
                </c:pt>
                <c:pt idx="425">
                  <c:v>0.96766007959476452</c:v>
                </c:pt>
                <c:pt idx="426">
                  <c:v>0.79852092180590561</c:v>
                </c:pt>
                <c:pt idx="427">
                  <c:v>0.83679372800803919</c:v>
                </c:pt>
                <c:pt idx="428">
                  <c:v>1.0208302122616526</c:v>
                </c:pt>
                <c:pt idx="429">
                  <c:v>1.158297411753493</c:v>
                </c:pt>
                <c:pt idx="430">
                  <c:v>1.0843558035686749</c:v>
                </c:pt>
                <c:pt idx="431">
                  <c:v>1.1548455922067815</c:v>
                </c:pt>
                <c:pt idx="432">
                  <c:v>1.1886976470596178</c:v>
                </c:pt>
                <c:pt idx="433">
                  <c:v>1.0660672157948705</c:v>
                </c:pt>
                <c:pt idx="434">
                  <c:v>0.96105923168964968</c:v>
                </c:pt>
                <c:pt idx="435">
                  <c:v>1.0227680758668238</c:v>
                </c:pt>
                <c:pt idx="436">
                  <c:v>1.0314884620900948</c:v>
                </c:pt>
                <c:pt idx="437">
                  <c:v>1.0142899225941995</c:v>
                </c:pt>
                <c:pt idx="438">
                  <c:v>1.0288844578706458</c:v>
                </c:pt>
                <c:pt idx="439">
                  <c:v>1.1369809120966083</c:v>
                </c:pt>
                <c:pt idx="440">
                  <c:v>1.0955590775360715</c:v>
                </c:pt>
                <c:pt idx="441">
                  <c:v>1.0816912411115642</c:v>
                </c:pt>
                <c:pt idx="442">
                  <c:v>1.0448718326133093</c:v>
                </c:pt>
                <c:pt idx="443">
                  <c:v>1.0231919835304553</c:v>
                </c:pt>
                <c:pt idx="444">
                  <c:v>0.96354211943377555</c:v>
                </c:pt>
                <c:pt idx="445">
                  <c:v>0.961180348164973</c:v>
                </c:pt>
                <c:pt idx="446">
                  <c:v>0.91885014003951193</c:v>
                </c:pt>
                <c:pt idx="447">
                  <c:v>0.91358157336295254</c:v>
                </c:pt>
                <c:pt idx="448">
                  <c:v>0.99527463596845589</c:v>
                </c:pt>
                <c:pt idx="449">
                  <c:v>0.96675170602984062</c:v>
                </c:pt>
                <c:pt idx="450">
                  <c:v>0.8522360786117481</c:v>
                </c:pt>
                <c:pt idx="451">
                  <c:v>0.81898960613552774</c:v>
                </c:pt>
                <c:pt idx="452">
                  <c:v>1.0256143130369193</c:v>
                </c:pt>
                <c:pt idx="453">
                  <c:v>0.92024297950572898</c:v>
                </c:pt>
                <c:pt idx="454">
                  <c:v>0.8570201793870148</c:v>
                </c:pt>
                <c:pt idx="455">
                  <c:v>0.8428495517741994</c:v>
                </c:pt>
                <c:pt idx="456">
                  <c:v>0.85641459701039857</c:v>
                </c:pt>
                <c:pt idx="457">
                  <c:v>0.96626724012854759</c:v>
                </c:pt>
                <c:pt idx="458">
                  <c:v>1.01998239693439</c:v>
                </c:pt>
                <c:pt idx="459">
                  <c:v>0.91182538447076611</c:v>
                </c:pt>
                <c:pt idx="460">
                  <c:v>0.9465858128885265</c:v>
                </c:pt>
                <c:pt idx="461">
                  <c:v>0.97274697155833934</c:v>
                </c:pt>
                <c:pt idx="462">
                  <c:v>0.9605142075506955</c:v>
                </c:pt>
                <c:pt idx="463">
                  <c:v>0.97650158229335871</c:v>
                </c:pt>
                <c:pt idx="464">
                  <c:v>0.90910026377599384</c:v>
                </c:pt>
                <c:pt idx="465">
                  <c:v>0.89486907792551706</c:v>
                </c:pt>
                <c:pt idx="466">
                  <c:v>0.94367901748076966</c:v>
                </c:pt>
                <c:pt idx="467">
                  <c:v>0.86767842921545701</c:v>
                </c:pt>
                <c:pt idx="468">
                  <c:v>0.83970052341579615</c:v>
                </c:pt>
                <c:pt idx="469">
                  <c:v>0.82316812453417809</c:v>
                </c:pt>
                <c:pt idx="470">
                  <c:v>0.83673316977037759</c:v>
                </c:pt>
                <c:pt idx="471">
                  <c:v>0.8475125360741429</c:v>
                </c:pt>
                <c:pt idx="472">
                  <c:v>0.93277853470168093</c:v>
                </c:pt>
                <c:pt idx="473">
                  <c:v>0.82964785596396995</c:v>
                </c:pt>
                <c:pt idx="474">
                  <c:v>0.76400272633879174</c:v>
                </c:pt>
                <c:pt idx="475">
                  <c:v>0.76848403592575021</c:v>
                </c:pt>
                <c:pt idx="476">
                  <c:v>0.77423706850360263</c:v>
                </c:pt>
                <c:pt idx="477">
                  <c:v>0.76733342941017979</c:v>
                </c:pt>
                <c:pt idx="478">
                  <c:v>0.77205865412105323</c:v>
                </c:pt>
                <c:pt idx="479">
                  <c:v>0.78683318193721608</c:v>
                </c:pt>
                <c:pt idx="480">
                  <c:v>0.78713513203888985</c:v>
                </c:pt>
                <c:pt idx="481">
                  <c:v>0.8966858250553652</c:v>
                </c:pt>
                <c:pt idx="482">
                  <c:v>0.74202008606762948</c:v>
                </c:pt>
                <c:pt idx="483">
                  <c:v>0.71700953391338718</c:v>
                </c:pt>
                <c:pt idx="484">
                  <c:v>0.69520856835520994</c:v>
                </c:pt>
                <c:pt idx="485">
                  <c:v>0.71652590909872849</c:v>
                </c:pt>
                <c:pt idx="486">
                  <c:v>0.78053680739367781</c:v>
                </c:pt>
                <c:pt idx="487">
                  <c:v>0.7612759234707509</c:v>
                </c:pt>
                <c:pt idx="488">
                  <c:v>0.71561753553380436</c:v>
                </c:pt>
                <c:pt idx="489">
                  <c:v>0.67970565951383921</c:v>
                </c:pt>
                <c:pt idx="490">
                  <c:v>0.71040868600827245</c:v>
                </c:pt>
                <c:pt idx="491">
                  <c:v>0.7775677715749908</c:v>
                </c:pt>
                <c:pt idx="492">
                  <c:v>0.78495587656970633</c:v>
                </c:pt>
                <c:pt idx="493">
                  <c:v>0.7776283298126524</c:v>
                </c:pt>
                <c:pt idx="494">
                  <c:v>0.78077735817105565</c:v>
                </c:pt>
                <c:pt idx="495">
                  <c:v>0.77332869493867851</c:v>
                </c:pt>
                <c:pt idx="496">
                  <c:v>0.79307068041636131</c:v>
                </c:pt>
                <c:pt idx="497">
                  <c:v>0.70974254539399473</c:v>
                </c:pt>
                <c:pt idx="498">
                  <c:v>0.77090636543221447</c:v>
                </c:pt>
                <c:pt idx="499">
                  <c:v>0.748197026309113</c:v>
                </c:pt>
                <c:pt idx="500">
                  <c:v>0.7875598807891554</c:v>
                </c:pt>
                <c:pt idx="501">
                  <c:v>0.71264934080175169</c:v>
                </c:pt>
                <c:pt idx="502">
                  <c:v>0.84587746365727956</c:v>
                </c:pt>
                <c:pt idx="503">
                  <c:v>0.688910511638403</c:v>
                </c:pt>
                <c:pt idx="504">
                  <c:v>0.70211220744863267</c:v>
                </c:pt>
                <c:pt idx="505">
                  <c:v>0.69726754843570438</c:v>
                </c:pt>
                <c:pt idx="506">
                  <c:v>0.82861836592372262</c:v>
                </c:pt>
                <c:pt idx="507">
                  <c:v>0.79185951566312918</c:v>
                </c:pt>
                <c:pt idx="508">
                  <c:v>0.82637771113024339</c:v>
                </c:pt>
                <c:pt idx="509">
                  <c:v>0.72415540595745653</c:v>
                </c:pt>
                <c:pt idx="510">
                  <c:v>0.66547447366336232</c:v>
                </c:pt>
                <c:pt idx="511">
                  <c:v>0.68261245492159628</c:v>
                </c:pt>
                <c:pt idx="512">
                  <c:v>0.80106352670105874</c:v>
                </c:pt>
                <c:pt idx="513">
                  <c:v>0.7806545595224641</c:v>
                </c:pt>
                <c:pt idx="514">
                  <c:v>0.79422128693193172</c:v>
                </c:pt>
                <c:pt idx="515">
                  <c:v>0.72088694329699798</c:v>
                </c:pt>
                <c:pt idx="516">
                  <c:v>0.81874737318488122</c:v>
                </c:pt>
                <c:pt idx="517">
                  <c:v>0.78598704878322201</c:v>
                </c:pt>
                <c:pt idx="518">
                  <c:v>0.72912118144570792</c:v>
                </c:pt>
                <c:pt idx="519">
                  <c:v>0.82583352807792298</c:v>
                </c:pt>
                <c:pt idx="520">
                  <c:v>0.76061146502974175</c:v>
                </c:pt>
                <c:pt idx="521">
                  <c:v>0.73547979640017624</c:v>
                </c:pt>
                <c:pt idx="522">
                  <c:v>0.70786524002648499</c:v>
                </c:pt>
                <c:pt idx="523">
                  <c:v>0.75770551070861891</c:v>
                </c:pt>
                <c:pt idx="524">
                  <c:v>0.78574313365930726</c:v>
                </c:pt>
                <c:pt idx="525">
                  <c:v>0.68146184840602586</c:v>
                </c:pt>
                <c:pt idx="526">
                  <c:v>0.75201135419515985</c:v>
                </c:pt>
                <c:pt idx="527">
                  <c:v>0.74510855618837113</c:v>
                </c:pt>
                <c:pt idx="528">
                  <c:v>0.73868938299624121</c:v>
                </c:pt>
                <c:pt idx="529">
                  <c:v>0.74643915524365811</c:v>
                </c:pt>
                <c:pt idx="530">
                  <c:v>0.75146717114283945</c:v>
                </c:pt>
                <c:pt idx="531">
                  <c:v>0.74377627495981591</c:v>
                </c:pt>
                <c:pt idx="532">
                  <c:v>0.68866827868775671</c:v>
                </c:pt>
                <c:pt idx="533">
                  <c:v>0.71028925170621748</c:v>
                </c:pt>
                <c:pt idx="534">
                  <c:v>0.73717458596806684</c:v>
                </c:pt>
                <c:pt idx="535">
                  <c:v>0.77236144530936113</c:v>
                </c:pt>
                <c:pt idx="536">
                  <c:v>0.71119762527114172</c:v>
                </c:pt>
                <c:pt idx="537">
                  <c:v>0.72657689437728623</c:v>
                </c:pt>
                <c:pt idx="538">
                  <c:v>0.6592369751842172</c:v>
                </c:pt>
                <c:pt idx="539">
                  <c:v>0.6841869691007979</c:v>
                </c:pt>
                <c:pt idx="540">
                  <c:v>0.71610116034846305</c:v>
                </c:pt>
                <c:pt idx="541">
                  <c:v>0.71234654961344379</c:v>
                </c:pt>
                <c:pt idx="542">
                  <c:v>0.59334961260839247</c:v>
                </c:pt>
                <c:pt idx="543">
                  <c:v>0.50329951320558786</c:v>
                </c:pt>
                <c:pt idx="544">
                  <c:v>0.45491348131396658</c:v>
                </c:pt>
                <c:pt idx="545">
                  <c:v>0.41276494790149049</c:v>
                </c:pt>
                <c:pt idx="546">
                  <c:v>0.40810196360154688</c:v>
                </c:pt>
                <c:pt idx="547">
                  <c:v>0.42699613375196727</c:v>
                </c:pt>
                <c:pt idx="548">
                  <c:v>0.44019782956219689</c:v>
                </c:pt>
                <c:pt idx="549">
                  <c:v>0.40477126053015872</c:v>
                </c:pt>
                <c:pt idx="550">
                  <c:v>0.4089497789288094</c:v>
                </c:pt>
                <c:pt idx="551">
                  <c:v>0.3886627693121722</c:v>
                </c:pt>
                <c:pt idx="552">
                  <c:v>0.36976859916175181</c:v>
                </c:pt>
                <c:pt idx="553">
                  <c:v>0.38533206624078398</c:v>
                </c:pt>
                <c:pt idx="554">
                  <c:v>0.4380177330063792</c:v>
                </c:pt>
                <c:pt idx="555">
                  <c:v>0.38781495398490978</c:v>
                </c:pt>
                <c:pt idx="556">
                  <c:v>0.34699870180098896</c:v>
                </c:pt>
                <c:pt idx="557">
                  <c:v>0.34185125159975255</c:v>
                </c:pt>
                <c:pt idx="558">
                  <c:v>0.32180647493376174</c:v>
                </c:pt>
                <c:pt idx="559">
                  <c:v>0.29964215994961479</c:v>
                </c:pt>
                <c:pt idx="560">
                  <c:v>0.31290441399750596</c:v>
                </c:pt>
                <c:pt idx="561">
                  <c:v>0.34039785389587407</c:v>
                </c:pt>
                <c:pt idx="562">
                  <c:v>0.38333364439795115</c:v>
                </c:pt>
                <c:pt idx="563">
                  <c:v>0.37703558768114426</c:v>
                </c:pt>
                <c:pt idx="564">
                  <c:v>0.32156424198311534</c:v>
                </c:pt>
                <c:pt idx="565">
                  <c:v>0.36177491179042015</c:v>
                </c:pt>
                <c:pt idx="566">
                  <c:v>0.33985282975691961</c:v>
                </c:pt>
                <c:pt idx="567">
                  <c:v>0.34827042479188258</c:v>
                </c:pt>
                <c:pt idx="568">
                  <c:v>0.35032940487237707</c:v>
                </c:pt>
                <c:pt idx="569">
                  <c:v>0.37800451948372987</c:v>
                </c:pt>
                <c:pt idx="570">
                  <c:v>0.39138789000694435</c:v>
                </c:pt>
                <c:pt idx="571">
                  <c:v>0.38642211451869279</c:v>
                </c:pt>
                <c:pt idx="572">
                  <c:v>0.39671701492116546</c:v>
                </c:pt>
                <c:pt idx="573">
                  <c:v>0.37297818575781677</c:v>
                </c:pt>
                <c:pt idx="574">
                  <c:v>0.35753583515410797</c:v>
                </c:pt>
                <c:pt idx="575">
                  <c:v>0.37691447120582106</c:v>
                </c:pt>
                <c:pt idx="576">
                  <c:v>0.38091131489148694</c:v>
                </c:pt>
                <c:pt idx="577">
                  <c:v>0.38242527083302696</c:v>
                </c:pt>
                <c:pt idx="578">
                  <c:v>0.42015305289620603</c:v>
                </c:pt>
                <c:pt idx="579">
                  <c:v>0.39605087430688785</c:v>
                </c:pt>
                <c:pt idx="580">
                  <c:v>0.35353899146844209</c:v>
                </c:pt>
                <c:pt idx="581">
                  <c:v>0.33561375312060737</c:v>
                </c:pt>
                <c:pt idx="582">
                  <c:v>0.36904190030981265</c:v>
                </c:pt>
                <c:pt idx="583">
                  <c:v>0.38787551222257138</c:v>
                </c:pt>
                <c:pt idx="584">
                  <c:v>0.40737526474960767</c:v>
                </c:pt>
                <c:pt idx="585">
                  <c:v>0.37364432637209449</c:v>
                </c:pt>
                <c:pt idx="586">
                  <c:v>0.32731727456096765</c:v>
                </c:pt>
                <c:pt idx="587">
                  <c:v>0.31841521362471198</c:v>
                </c:pt>
                <c:pt idx="588">
                  <c:v>0.34275962516467656</c:v>
                </c:pt>
                <c:pt idx="589">
                  <c:v>0.39150900648226755</c:v>
                </c:pt>
                <c:pt idx="590">
                  <c:v>0.38636155628103125</c:v>
                </c:pt>
                <c:pt idx="591">
                  <c:v>0.38593764861740004</c:v>
                </c:pt>
                <c:pt idx="592">
                  <c:v>0.41845742224168109</c:v>
                </c:pt>
                <c:pt idx="593">
                  <c:v>0.43299139928046598</c:v>
                </c:pt>
                <c:pt idx="594">
                  <c:v>0.38085075665382534</c:v>
                </c:pt>
                <c:pt idx="595">
                  <c:v>0.37570330645258898</c:v>
                </c:pt>
                <c:pt idx="596">
                  <c:v>0.3940524524640549</c:v>
                </c:pt>
                <c:pt idx="597">
                  <c:v>0.38539262447844558</c:v>
                </c:pt>
                <c:pt idx="598">
                  <c:v>0.38696713865764726</c:v>
                </c:pt>
                <c:pt idx="599">
                  <c:v>0.40991871073139508</c:v>
                </c:pt>
                <c:pt idx="600">
                  <c:v>0.43081130272464829</c:v>
                </c:pt>
                <c:pt idx="601">
                  <c:v>0.41058485134567269</c:v>
                </c:pt>
                <c:pt idx="602">
                  <c:v>0.4038023287275731</c:v>
                </c:pt>
                <c:pt idx="603">
                  <c:v>0.43038739506101709</c:v>
                </c:pt>
                <c:pt idx="604">
                  <c:v>0.42209091650137731</c:v>
                </c:pt>
                <c:pt idx="605">
                  <c:v>0.42263594064033189</c:v>
                </c:pt>
                <c:pt idx="606">
                  <c:v>0.42536106133510398</c:v>
                </c:pt>
                <c:pt idx="607">
                  <c:v>0.41748849043909547</c:v>
                </c:pt>
                <c:pt idx="608">
                  <c:v>0.37558218997726578</c:v>
                </c:pt>
                <c:pt idx="609">
                  <c:v>0.3691024585474742</c:v>
                </c:pt>
                <c:pt idx="610">
                  <c:v>0.3838181102992439</c:v>
                </c:pt>
                <c:pt idx="611">
                  <c:v>0.39078230763032828</c:v>
                </c:pt>
                <c:pt idx="612">
                  <c:v>0.39502138426664063</c:v>
                </c:pt>
                <c:pt idx="613">
                  <c:v>0.40701191532363806</c:v>
                </c:pt>
                <c:pt idx="614">
                  <c:v>0.4237259889182407</c:v>
                </c:pt>
                <c:pt idx="615">
                  <c:v>0.40016883446787688</c:v>
                </c:pt>
                <c:pt idx="616">
                  <c:v>0.39750427201076627</c:v>
                </c:pt>
                <c:pt idx="617">
                  <c:v>0.40816252183920859</c:v>
                </c:pt>
                <c:pt idx="618">
                  <c:v>0.40452902757951231</c:v>
                </c:pt>
                <c:pt idx="619">
                  <c:v>0.37382600108507935</c:v>
                </c:pt>
                <c:pt idx="620">
                  <c:v>0.37661168001751305</c:v>
                </c:pt>
                <c:pt idx="621">
                  <c:v>0.37497660760064977</c:v>
                </c:pt>
                <c:pt idx="622">
                  <c:v>0.3495421477827762</c:v>
                </c:pt>
                <c:pt idx="623">
                  <c:v>0.35559797154893658</c:v>
                </c:pt>
                <c:pt idx="624">
                  <c:v>0.38121410607979489</c:v>
                </c:pt>
                <c:pt idx="625">
                  <c:v>0.38769383750958647</c:v>
                </c:pt>
                <c:pt idx="626">
                  <c:v>0.39054007467968183</c:v>
                </c:pt>
                <c:pt idx="627">
                  <c:v>0.39653534020818065</c:v>
                </c:pt>
                <c:pt idx="628">
                  <c:v>0.3916301229575907</c:v>
                </c:pt>
                <c:pt idx="629">
                  <c:v>0.36431835777220756</c:v>
                </c:pt>
                <c:pt idx="630">
                  <c:v>0.35160112786327075</c:v>
                </c:pt>
                <c:pt idx="631">
                  <c:v>0.36879966735916619</c:v>
                </c:pt>
                <c:pt idx="632">
                  <c:v>0.3939313359887317</c:v>
                </c:pt>
                <c:pt idx="633">
                  <c:v>0.41760960691441867</c:v>
                </c:pt>
                <c:pt idx="634">
                  <c:v>0.42075863527282215</c:v>
                </c:pt>
                <c:pt idx="635">
                  <c:v>0.40664856589766846</c:v>
                </c:pt>
                <c:pt idx="636">
                  <c:v>0.36407612482156115</c:v>
                </c:pt>
                <c:pt idx="637">
                  <c:v>0.36074542175017288</c:v>
                </c:pt>
                <c:pt idx="638">
                  <c:v>0.38963170111475781</c:v>
                </c:pt>
                <c:pt idx="639">
                  <c:v>0.41409722913004571</c:v>
                </c:pt>
                <c:pt idx="640">
                  <c:v>0.39986604327956882</c:v>
                </c:pt>
                <c:pt idx="641">
                  <c:v>0.42469492072082632</c:v>
                </c:pt>
                <c:pt idx="642">
                  <c:v>0.4135522049910913</c:v>
                </c:pt>
                <c:pt idx="643">
                  <c:v>0.3837575520615823</c:v>
                </c:pt>
                <c:pt idx="644">
                  <c:v>0.36740682789294926</c:v>
                </c:pt>
                <c:pt idx="645">
                  <c:v>0.4286312061688306</c:v>
                </c:pt>
                <c:pt idx="646">
                  <c:v>0.39574808311857979</c:v>
                </c:pt>
                <c:pt idx="647">
                  <c:v>0.38854165283684899</c:v>
                </c:pt>
                <c:pt idx="648">
                  <c:v>0.45103775410362396</c:v>
                </c:pt>
                <c:pt idx="649">
                  <c:v>0.50753858984190015</c:v>
                </c:pt>
                <c:pt idx="650">
                  <c:v>0.4755638403565734</c:v>
                </c:pt>
                <c:pt idx="651">
                  <c:v>0.50602463390036001</c:v>
                </c:pt>
                <c:pt idx="652">
                  <c:v>0.53436588912599048</c:v>
                </c:pt>
                <c:pt idx="653">
                  <c:v>0.53200411785718793</c:v>
                </c:pt>
                <c:pt idx="654">
                  <c:v>0.53775715043504035</c:v>
                </c:pt>
                <c:pt idx="655">
                  <c:v>0.53642486920648513</c:v>
                </c:pt>
                <c:pt idx="656">
                  <c:v>0.53339695732340486</c:v>
                </c:pt>
                <c:pt idx="657">
                  <c:v>0.49488191817062499</c:v>
                </c:pt>
                <c:pt idx="658">
                  <c:v>0.48713046374993979</c:v>
                </c:pt>
                <c:pt idx="659">
                  <c:v>0.52958178835072378</c:v>
                </c:pt>
                <c:pt idx="660">
                  <c:v>0.54338906653756947</c:v>
                </c:pt>
                <c:pt idx="661">
                  <c:v>0.53236746728315765</c:v>
                </c:pt>
                <c:pt idx="662">
                  <c:v>0.52849174007281496</c:v>
                </c:pt>
                <c:pt idx="663">
                  <c:v>0.54441855657781679</c:v>
                </c:pt>
                <c:pt idx="664">
                  <c:v>0.52643275999232042</c:v>
                </c:pt>
                <c:pt idx="665">
                  <c:v>0.52576661937804281</c:v>
                </c:pt>
                <c:pt idx="666">
                  <c:v>0.62259924139894707</c:v>
                </c:pt>
                <c:pt idx="667">
                  <c:v>0.70980310363165644</c:v>
                </c:pt>
                <c:pt idx="668">
                  <c:v>0.6493659824453758</c:v>
                </c:pt>
                <c:pt idx="669">
                  <c:v>0.47071918134364515</c:v>
                </c:pt>
                <c:pt idx="670">
                  <c:v>0.57409209303200259</c:v>
                </c:pt>
                <c:pt idx="671">
                  <c:v>0.77532711678151145</c:v>
                </c:pt>
                <c:pt idx="672">
                  <c:v>0.7186446063302504</c:v>
                </c:pt>
                <c:pt idx="673">
                  <c:v>0.71192264194981236</c:v>
                </c:pt>
                <c:pt idx="674">
                  <c:v>0.6496687736336838</c:v>
                </c:pt>
                <c:pt idx="675">
                  <c:v>0.79331291336700771</c:v>
                </c:pt>
                <c:pt idx="676">
                  <c:v>0.83879214985087203</c:v>
                </c:pt>
                <c:pt idx="677">
                  <c:v>0.72070358641074483</c:v>
                </c:pt>
                <c:pt idx="678">
                  <c:v>0.73638816996510037</c:v>
                </c:pt>
                <c:pt idx="679">
                  <c:v>0.85556678168313638</c:v>
                </c:pt>
                <c:pt idx="680">
                  <c:v>0.80148827545132439</c:v>
                </c:pt>
                <c:pt idx="681">
                  <c:v>0.76448719224008432</c:v>
                </c:pt>
                <c:pt idx="682">
                  <c:v>0.80603014327594458</c:v>
                </c:pt>
                <c:pt idx="683">
                  <c:v>0.79125393328651317</c:v>
                </c:pt>
                <c:pt idx="684">
                  <c:v>0.83970052341579615</c:v>
                </c:pt>
                <c:pt idx="685">
                  <c:v>0.75540345659084374</c:v>
                </c:pt>
                <c:pt idx="686">
                  <c:v>0.78901327849303382</c:v>
                </c:pt>
                <c:pt idx="687">
                  <c:v>0.85586957287144427</c:v>
                </c:pt>
                <c:pt idx="688">
                  <c:v>0.85653571348572199</c:v>
                </c:pt>
                <c:pt idx="689">
                  <c:v>0.79567468463581026</c:v>
                </c:pt>
                <c:pt idx="690">
                  <c:v>0.68140129016836415</c:v>
                </c:pt>
                <c:pt idx="691">
                  <c:v>0.79131449152417488</c:v>
                </c:pt>
                <c:pt idx="692">
                  <c:v>0.84660416250921899</c:v>
                </c:pt>
                <c:pt idx="693">
                  <c:v>0.7583102519986008</c:v>
                </c:pt>
                <c:pt idx="694">
                  <c:v>0.81656727662906337</c:v>
                </c:pt>
                <c:pt idx="695">
                  <c:v>0.81626448544075536</c:v>
                </c:pt>
                <c:pt idx="696">
                  <c:v>0.82668050231855128</c:v>
                </c:pt>
                <c:pt idx="697">
                  <c:v>0.81814179080826532</c:v>
                </c:pt>
                <c:pt idx="698">
                  <c:v>0.87512709244783415</c:v>
                </c:pt>
                <c:pt idx="699">
                  <c:v>0.86489275028302337</c:v>
                </c:pt>
                <c:pt idx="700">
                  <c:v>0.88306022158150432</c:v>
                </c:pt>
                <c:pt idx="701">
                  <c:v>0.84145671230798269</c:v>
                </c:pt>
                <c:pt idx="702">
                  <c:v>0.9559117814884136</c:v>
                </c:pt>
                <c:pt idx="703">
                  <c:v>0.99230728232303722</c:v>
                </c:pt>
                <c:pt idx="704">
                  <c:v>0.99321565588796135</c:v>
                </c:pt>
                <c:pt idx="705">
                  <c:v>0.93968217379510366</c:v>
                </c:pt>
                <c:pt idx="706">
                  <c:v>0.80057990188640016</c:v>
                </c:pt>
                <c:pt idx="707">
                  <c:v>0.85023765676891516</c:v>
                </c:pt>
                <c:pt idx="708">
                  <c:v>0.86925294339465864</c:v>
                </c:pt>
                <c:pt idx="709">
                  <c:v>0.93780486842759403</c:v>
                </c:pt>
                <c:pt idx="710">
                  <c:v>0.8628337702025286</c:v>
                </c:pt>
                <c:pt idx="711">
                  <c:v>0.94016663969639647</c:v>
                </c:pt>
                <c:pt idx="712">
                  <c:v>0.90098545992933898</c:v>
                </c:pt>
                <c:pt idx="713">
                  <c:v>0.90171215878127819</c:v>
                </c:pt>
                <c:pt idx="714">
                  <c:v>0.89474796145019386</c:v>
                </c:pt>
                <c:pt idx="715">
                  <c:v>1.0393004747484416</c:v>
                </c:pt>
                <c:pt idx="716">
                  <c:v>0.97801553823489884</c:v>
                </c:pt>
                <c:pt idx="717">
                  <c:v>0.94222561977689112</c:v>
                </c:pt>
                <c:pt idx="718">
                  <c:v>0.94579855579892558</c:v>
                </c:pt>
                <c:pt idx="719">
                  <c:v>1.0001798532190458</c:v>
                </c:pt>
                <c:pt idx="720">
                  <c:v>0.84866314258971343</c:v>
                </c:pt>
                <c:pt idx="721">
                  <c:v>0.7973097570526736</c:v>
                </c:pt>
                <c:pt idx="722">
                  <c:v>0.85586957287144427</c:v>
                </c:pt>
                <c:pt idx="723">
                  <c:v>0.8274677594081522</c:v>
                </c:pt>
                <c:pt idx="724">
                  <c:v>0.98086177540499431</c:v>
                </c:pt>
                <c:pt idx="725">
                  <c:v>0.88893437063467973</c:v>
                </c:pt>
                <c:pt idx="726">
                  <c:v>0.84829979316374393</c:v>
                </c:pt>
                <c:pt idx="727">
                  <c:v>0.77005855010495194</c:v>
                </c:pt>
                <c:pt idx="728">
                  <c:v>0.8281339000224297</c:v>
                </c:pt>
                <c:pt idx="729">
                  <c:v>0.86138037249865018</c:v>
                </c:pt>
                <c:pt idx="730">
                  <c:v>0.9110986856188269</c:v>
                </c:pt>
                <c:pt idx="731">
                  <c:v>1.0159855532487243</c:v>
                </c:pt>
                <c:pt idx="732">
                  <c:v>1.2250325896565801</c:v>
                </c:pt>
                <c:pt idx="733">
                  <c:v>1.1003431783113382</c:v>
                </c:pt>
                <c:pt idx="734">
                  <c:v>0.90946361320196345</c:v>
                </c:pt>
                <c:pt idx="735">
                  <c:v>0.91067477795519558</c:v>
                </c:pt>
                <c:pt idx="736">
                  <c:v>0.90025876107739977</c:v>
                </c:pt>
                <c:pt idx="737">
                  <c:v>0.91327878217464453</c:v>
                </c:pt>
                <c:pt idx="738">
                  <c:v>0.88542199285030698</c:v>
                </c:pt>
                <c:pt idx="739">
                  <c:v>0.92490596380567247</c:v>
                </c:pt>
                <c:pt idx="740">
                  <c:v>0.87082745757386038</c:v>
                </c:pt>
                <c:pt idx="741">
                  <c:v>0.82540877932765755</c:v>
                </c:pt>
                <c:pt idx="742">
                  <c:v>0.84030610579241205</c:v>
                </c:pt>
                <c:pt idx="743">
                  <c:v>0.98413192023872076</c:v>
                </c:pt>
                <c:pt idx="744">
                  <c:v>0.93943994084445748</c:v>
                </c:pt>
                <c:pt idx="745">
                  <c:v>0.99388179650223885</c:v>
                </c:pt>
                <c:pt idx="746">
                  <c:v>1.0376048440939167</c:v>
                </c:pt>
                <c:pt idx="747">
                  <c:v>0.95742573742995363</c:v>
                </c:pt>
                <c:pt idx="748">
                  <c:v>0.98600922560623061</c:v>
                </c:pt>
                <c:pt idx="749">
                  <c:v>0.99836310608919776</c:v>
                </c:pt>
                <c:pt idx="750">
                  <c:v>1.137527618408831</c:v>
                </c:pt>
                <c:pt idx="751">
                  <c:v>1.0108986612851496</c:v>
                </c:pt>
                <c:pt idx="752">
                  <c:v>0.98043786774136288</c:v>
                </c:pt>
                <c:pt idx="753">
                  <c:v>1.0541380840621686</c:v>
                </c:pt>
                <c:pt idx="754">
                  <c:v>1.1155416137911323</c:v>
                </c:pt>
                <c:pt idx="755">
                  <c:v>1.0529866364599643</c:v>
                </c:pt>
                <c:pt idx="756">
                  <c:v>1.0591635767014476</c:v>
                </c:pt>
                <c:pt idx="757">
                  <c:v>0.99945315436710647</c:v>
                </c:pt>
                <c:pt idx="758">
                  <c:v>1.0502606746785579</c:v>
                </c:pt>
                <c:pt idx="759">
                  <c:v>1.0254326383239345</c:v>
                </c:pt>
                <c:pt idx="760">
                  <c:v>1.0632218197114092</c:v>
                </c:pt>
                <c:pt idx="761">
                  <c:v>1.0554695242040897</c:v>
                </c:pt>
                <c:pt idx="762">
                  <c:v>0.94634357993788021</c:v>
                </c:pt>
                <c:pt idx="763">
                  <c:v>0.90661737603186821</c:v>
                </c:pt>
                <c:pt idx="764">
                  <c:v>0.96602500717790118</c:v>
                </c:pt>
                <c:pt idx="765">
                  <c:v>0.93544309715879148</c:v>
                </c:pt>
                <c:pt idx="766">
                  <c:v>0.94761530292877383</c:v>
                </c:pt>
                <c:pt idx="767">
                  <c:v>0.90679905074485312</c:v>
                </c:pt>
                <c:pt idx="768">
                  <c:v>0.9516121466144396</c:v>
                </c:pt>
                <c:pt idx="769">
                  <c:v>0.94337622629246154</c:v>
                </c:pt>
                <c:pt idx="770">
                  <c:v>0.93271797646401933</c:v>
                </c:pt>
                <c:pt idx="771">
                  <c:v>1.1042189055216807</c:v>
                </c:pt>
                <c:pt idx="772">
                  <c:v>1.0739397866908789</c:v>
                </c:pt>
                <c:pt idx="773">
                  <c:v>0.95415559259622684</c:v>
                </c:pt>
                <c:pt idx="774">
                  <c:v>1.0184078827551886</c:v>
                </c:pt>
                <c:pt idx="775">
                  <c:v>0.95397391788324215</c:v>
                </c:pt>
                <c:pt idx="776">
                  <c:v>0.96148313935328111</c:v>
                </c:pt>
                <c:pt idx="777">
                  <c:v>0.96693338074282531</c:v>
                </c:pt>
                <c:pt idx="778">
                  <c:v>0.88796543883209422</c:v>
                </c:pt>
                <c:pt idx="779">
                  <c:v>0.90528509480331287</c:v>
                </c:pt>
                <c:pt idx="780">
                  <c:v>1.0104141953838568</c:v>
                </c:pt>
                <c:pt idx="781">
                  <c:v>1.0170150432889715</c:v>
                </c:pt>
                <c:pt idx="782">
                  <c:v>0.99951371260476807</c:v>
                </c:pt>
                <c:pt idx="783">
                  <c:v>0.9521571707533939</c:v>
                </c:pt>
                <c:pt idx="784">
                  <c:v>1.0014515762099394</c:v>
                </c:pt>
                <c:pt idx="785">
                  <c:v>0.93671482014968499</c:v>
                </c:pt>
                <c:pt idx="786">
                  <c:v>0.94264952744052222</c:v>
                </c:pt>
                <c:pt idx="787">
                  <c:v>0.97480595163883388</c:v>
                </c:pt>
                <c:pt idx="788">
                  <c:v>1.0597691590780636</c:v>
                </c:pt>
                <c:pt idx="789">
                  <c:v>1.1024038405651011</c:v>
                </c:pt>
                <c:pt idx="790">
                  <c:v>0.95112768071314679</c:v>
                </c:pt>
                <c:pt idx="791">
                  <c:v>0.92799443392641434</c:v>
                </c:pt>
                <c:pt idx="792">
                  <c:v>0.93114346228481748</c:v>
                </c:pt>
                <c:pt idx="793">
                  <c:v>0.88445306104772126</c:v>
                </c:pt>
                <c:pt idx="794">
                  <c:v>0.89965317870078376</c:v>
                </c:pt>
                <c:pt idx="795">
                  <c:v>0.91430827221489164</c:v>
                </c:pt>
                <c:pt idx="796">
                  <c:v>0.91842623237588095</c:v>
                </c:pt>
                <c:pt idx="797">
                  <c:v>0.8321913019457573</c:v>
                </c:pt>
                <c:pt idx="798">
                  <c:v>0.88275743039319632</c:v>
                </c:pt>
                <c:pt idx="799">
                  <c:v>1.0014515762099394</c:v>
                </c:pt>
                <c:pt idx="800">
                  <c:v>0.94367901748076966</c:v>
                </c:pt>
                <c:pt idx="801">
                  <c:v>0.86525609970899275</c:v>
                </c:pt>
                <c:pt idx="802">
                  <c:v>0.8621070713505895</c:v>
                </c:pt>
                <c:pt idx="803">
                  <c:v>0.81953463027448203</c:v>
                </c:pt>
                <c:pt idx="804">
                  <c:v>0.80978475401096395</c:v>
                </c:pt>
                <c:pt idx="805">
                  <c:v>0.81620392720309376</c:v>
                </c:pt>
                <c:pt idx="806">
                  <c:v>0.89347623845930002</c:v>
                </c:pt>
                <c:pt idx="807">
                  <c:v>0.7676967788361494</c:v>
                </c:pt>
                <c:pt idx="808">
                  <c:v>0.66777568669450327</c:v>
                </c:pt>
                <c:pt idx="809">
                  <c:v>0.64688309470125005</c:v>
                </c:pt>
                <c:pt idx="810">
                  <c:v>0.6840052943878131</c:v>
                </c:pt>
                <c:pt idx="811">
                  <c:v>0.6338025153663438</c:v>
                </c:pt>
                <c:pt idx="812">
                  <c:v>0.64512690580906362</c:v>
                </c:pt>
                <c:pt idx="813">
                  <c:v>0.66069037288809573</c:v>
                </c:pt>
                <c:pt idx="814">
                  <c:v>0.6641421924348071</c:v>
                </c:pt>
                <c:pt idx="815">
                  <c:v>0.59922376166156799</c:v>
                </c:pt>
                <c:pt idx="816">
                  <c:v>0.63773880081434797</c:v>
                </c:pt>
                <c:pt idx="817">
                  <c:v>0.64373406634284669</c:v>
                </c:pt>
                <c:pt idx="818">
                  <c:v>0.66196209587898935</c:v>
                </c:pt>
                <c:pt idx="819">
                  <c:v>0.64954765715836071</c:v>
                </c:pt>
                <c:pt idx="820">
                  <c:v>0.66644340546594816</c:v>
                </c:pt>
                <c:pt idx="821">
                  <c:v>0.60745968198354616</c:v>
                </c:pt>
                <c:pt idx="822">
                  <c:v>0.61593783525617063</c:v>
                </c:pt>
                <c:pt idx="823">
                  <c:v>0.63325749122738928</c:v>
                </c:pt>
                <c:pt idx="824">
                  <c:v>0.62338649848854788</c:v>
                </c:pt>
                <c:pt idx="825">
                  <c:v>0.53836273281165636</c:v>
                </c:pt>
                <c:pt idx="826">
                  <c:v>0.57936065970856199</c:v>
                </c:pt>
                <c:pt idx="827">
                  <c:v>0.63701210196240876</c:v>
                </c:pt>
                <c:pt idx="828">
                  <c:v>0.59728589805639676</c:v>
                </c:pt>
                <c:pt idx="829">
                  <c:v>0.56743068688922615</c:v>
                </c:pt>
                <c:pt idx="830">
                  <c:v>0.51686455844178703</c:v>
                </c:pt>
                <c:pt idx="831">
                  <c:v>0.53055072015330951</c:v>
                </c:pt>
                <c:pt idx="832">
                  <c:v>0.48864441969147987</c:v>
                </c:pt>
                <c:pt idx="833">
                  <c:v>0.51335218065741406</c:v>
                </c:pt>
                <c:pt idx="834">
                  <c:v>0.57282037004110886</c:v>
                </c:pt>
                <c:pt idx="835">
                  <c:v>0.58590094937601522</c:v>
                </c:pt>
                <c:pt idx="836">
                  <c:v>0.57094306467359912</c:v>
                </c:pt>
                <c:pt idx="837">
                  <c:v>0.54072450408045891</c:v>
                </c:pt>
                <c:pt idx="838">
                  <c:v>0.50008992660952289</c:v>
                </c:pt>
                <c:pt idx="839">
                  <c:v>0.45097719586596235</c:v>
                </c:pt>
                <c:pt idx="840">
                  <c:v>0.46545061466708559</c:v>
                </c:pt>
                <c:pt idx="841">
                  <c:v>0.5154111607379086</c:v>
                </c:pt>
                <c:pt idx="842">
                  <c:v>0.51201989942885884</c:v>
                </c:pt>
                <c:pt idx="843">
                  <c:v>0.46841796831250421</c:v>
                </c:pt>
                <c:pt idx="844">
                  <c:v>0.45200668590620957</c:v>
                </c:pt>
                <c:pt idx="845">
                  <c:v>0.44928156521143742</c:v>
                </c:pt>
                <c:pt idx="846">
                  <c:v>0.44873654107248301</c:v>
                </c:pt>
                <c:pt idx="847">
                  <c:v>0.4409245284141361</c:v>
                </c:pt>
                <c:pt idx="848">
                  <c:v>0.29976327642493805</c:v>
                </c:pt>
                <c:pt idx="849">
                  <c:v>0.29734094691847385</c:v>
                </c:pt>
                <c:pt idx="850">
                  <c:v>0.2952819668379793</c:v>
                </c:pt>
                <c:pt idx="851">
                  <c:v>0.29431303503539369</c:v>
                </c:pt>
                <c:pt idx="852">
                  <c:v>0.29267796261853041</c:v>
                </c:pt>
                <c:pt idx="853">
                  <c:v>0.28516874114849156</c:v>
                </c:pt>
                <c:pt idx="854">
                  <c:v>0.26445782386822309</c:v>
                </c:pt>
                <c:pt idx="855">
                  <c:v>0.26996862349542905</c:v>
                </c:pt>
                <c:pt idx="856">
                  <c:v>0.26197493612409734</c:v>
                </c:pt>
                <c:pt idx="857">
                  <c:v>0.2554952046943057</c:v>
                </c:pt>
                <c:pt idx="858">
                  <c:v>0.24962105564113021</c:v>
                </c:pt>
                <c:pt idx="859">
                  <c:v>0.28347311049396667</c:v>
                </c:pt>
                <c:pt idx="860">
                  <c:v>0.26003707251892605</c:v>
                </c:pt>
                <c:pt idx="861">
                  <c:v>0.25561632116962896</c:v>
                </c:pt>
                <c:pt idx="862">
                  <c:v>0.30436570248721989</c:v>
                </c:pt>
                <c:pt idx="863">
                  <c:v>0.2774778449654679</c:v>
                </c:pt>
                <c:pt idx="864">
                  <c:v>0.26361000854096067</c:v>
                </c:pt>
                <c:pt idx="865">
                  <c:v>0.26173270317345093</c:v>
                </c:pt>
                <c:pt idx="866">
                  <c:v>0.28662213885237003</c:v>
                </c:pt>
                <c:pt idx="867">
                  <c:v>0.26960527406945939</c:v>
                </c:pt>
                <c:pt idx="868">
                  <c:v>0.26112712079683492</c:v>
                </c:pt>
                <c:pt idx="869">
                  <c:v>0.29140623962763673</c:v>
                </c:pt>
                <c:pt idx="870">
                  <c:v>0.32029251899222166</c:v>
                </c:pt>
                <c:pt idx="871">
                  <c:v>0.30309397949632622</c:v>
                </c:pt>
                <c:pt idx="872">
                  <c:v>0.30872589559885538</c:v>
                </c:pt>
                <c:pt idx="873">
                  <c:v>0.2949791756496713</c:v>
                </c:pt>
                <c:pt idx="874">
                  <c:v>0.28111133922516413</c:v>
                </c:pt>
                <c:pt idx="875">
                  <c:v>0.27965794152128559</c:v>
                </c:pt>
                <c:pt idx="876">
                  <c:v>0.27881012619402318</c:v>
                </c:pt>
                <c:pt idx="877">
                  <c:v>0.28892335188351098</c:v>
                </c:pt>
                <c:pt idx="878">
                  <c:v>0.2949791756496713</c:v>
                </c:pt>
                <c:pt idx="879">
                  <c:v>0.29582699097693382</c:v>
                </c:pt>
                <c:pt idx="880">
                  <c:v>0.29013451663674306</c:v>
                </c:pt>
                <c:pt idx="881">
                  <c:v>0.27578221431094302</c:v>
                </c:pt>
                <c:pt idx="882">
                  <c:v>0.28177747983944174</c:v>
                </c:pt>
                <c:pt idx="883">
                  <c:v>0.28450260053421389</c:v>
                </c:pt>
                <c:pt idx="884">
                  <c:v>0.29794652929508997</c:v>
                </c:pt>
                <c:pt idx="885">
                  <c:v>0.29189070552892954</c:v>
                </c:pt>
                <c:pt idx="886">
                  <c:v>0.36038207232420327</c:v>
                </c:pt>
                <c:pt idx="887">
                  <c:v>0.44952379816208388</c:v>
                </c:pt>
                <c:pt idx="888">
                  <c:v>0.44292295025696909</c:v>
                </c:pt>
                <c:pt idx="889">
                  <c:v>0.4480098422205438</c:v>
                </c:pt>
                <c:pt idx="890">
                  <c:v>0.50626686685100641</c:v>
                </c:pt>
                <c:pt idx="891">
                  <c:v>0.53539537916623792</c:v>
                </c:pt>
                <c:pt idx="892">
                  <c:v>0.49288349632779199</c:v>
                </c:pt>
                <c:pt idx="893">
                  <c:v>0.4874938131759094</c:v>
                </c:pt>
                <c:pt idx="894">
                  <c:v>0.4927623798524689</c:v>
                </c:pt>
                <c:pt idx="895">
                  <c:v>0.45866809204898601</c:v>
                </c:pt>
                <c:pt idx="896">
                  <c:v>0.45230947709451769</c:v>
                </c:pt>
                <c:pt idx="897">
                  <c:v>0.46611675528136326</c:v>
                </c:pt>
                <c:pt idx="898">
                  <c:v>0.47895510166562322</c:v>
                </c:pt>
                <c:pt idx="899">
                  <c:v>0.4606665138918189</c:v>
                </c:pt>
                <c:pt idx="900">
                  <c:v>0.46060595565415724</c:v>
                </c:pt>
                <c:pt idx="901">
                  <c:v>0.48307306182661219</c:v>
                </c:pt>
                <c:pt idx="902">
                  <c:v>0.45243059356984078</c:v>
                </c:pt>
                <c:pt idx="903">
                  <c:v>0.43226470042852677</c:v>
                </c:pt>
                <c:pt idx="904">
                  <c:v>0.48319417830193551</c:v>
                </c:pt>
                <c:pt idx="905">
                  <c:v>0.60188832411867865</c:v>
                </c:pt>
                <c:pt idx="906">
                  <c:v>0.70707798293688418</c:v>
                </c:pt>
                <c:pt idx="907">
                  <c:v>0.58287303749293506</c:v>
                </c:pt>
                <c:pt idx="908">
                  <c:v>0.42681445903898246</c:v>
                </c:pt>
                <c:pt idx="909">
                  <c:v>0.40265172221200257</c:v>
                </c:pt>
                <c:pt idx="910">
                  <c:v>0.40701191532363806</c:v>
                </c:pt>
                <c:pt idx="911">
                  <c:v>0.43165911805191071</c:v>
                </c:pt>
                <c:pt idx="912">
                  <c:v>0.42881288088181541</c:v>
                </c:pt>
                <c:pt idx="913">
                  <c:v>0.40749638122493098</c:v>
                </c:pt>
                <c:pt idx="914">
                  <c:v>0.38654323099401605</c:v>
                </c:pt>
                <c:pt idx="915">
                  <c:v>0.37636944706686659</c:v>
                </c:pt>
                <c:pt idx="916">
                  <c:v>0.37546107350194258</c:v>
                </c:pt>
                <c:pt idx="917">
                  <c:v>0.37861010186034599</c:v>
                </c:pt>
                <c:pt idx="918">
                  <c:v>0.43468702993499098</c:v>
                </c:pt>
                <c:pt idx="919">
                  <c:v>0.47411044265269492</c:v>
                </c:pt>
                <c:pt idx="920">
                  <c:v>0.46938690011508988</c:v>
                </c:pt>
                <c:pt idx="921">
                  <c:v>0.42033472760919094</c:v>
                </c:pt>
                <c:pt idx="922">
                  <c:v>0.40967647778074867</c:v>
                </c:pt>
                <c:pt idx="923">
                  <c:v>0.39998715975489207</c:v>
                </c:pt>
                <c:pt idx="924">
                  <c:v>0.40010827623021528</c:v>
                </c:pt>
                <c:pt idx="925">
                  <c:v>0.42087975174814529</c:v>
                </c:pt>
                <c:pt idx="926">
                  <c:v>0.36292551830599068</c:v>
                </c:pt>
                <c:pt idx="927">
                  <c:v>0.37558218997726578</c:v>
                </c:pt>
                <c:pt idx="928">
                  <c:v>0.44213569316736817</c:v>
                </c:pt>
                <c:pt idx="929">
                  <c:v>0.46593508056837846</c:v>
                </c:pt>
                <c:pt idx="930">
                  <c:v>0.42469492072082632</c:v>
                </c:pt>
                <c:pt idx="931">
                  <c:v>0.41845742224168109</c:v>
                </c:pt>
                <c:pt idx="932">
                  <c:v>0.47429211736567972</c:v>
                </c:pt>
                <c:pt idx="933">
                  <c:v>0.47277816142413959</c:v>
                </c:pt>
                <c:pt idx="934">
                  <c:v>0.52049805270148319</c:v>
                </c:pt>
                <c:pt idx="935">
                  <c:v>0.4688418759761353</c:v>
                </c:pt>
                <c:pt idx="936">
                  <c:v>0.47495825797995739</c:v>
                </c:pt>
                <c:pt idx="937">
                  <c:v>0.38726992984595526</c:v>
                </c:pt>
                <c:pt idx="938">
                  <c:v>0.38418145972521356</c:v>
                </c:pt>
                <c:pt idx="939">
                  <c:v>0.43408144755837491</c:v>
                </c:pt>
                <c:pt idx="940">
                  <c:v>0.4285100896935074</c:v>
                </c:pt>
                <c:pt idx="941">
                  <c:v>0.45273338475814878</c:v>
                </c:pt>
                <c:pt idx="942">
                  <c:v>0.4780467281006992</c:v>
                </c:pt>
                <c:pt idx="943">
                  <c:v>0.4631494016359447</c:v>
                </c:pt>
                <c:pt idx="944">
                  <c:v>0.37455269993701851</c:v>
                </c:pt>
                <c:pt idx="945">
                  <c:v>0.37570330645258898</c:v>
                </c:pt>
                <c:pt idx="946">
                  <c:v>0.42439212953251831</c:v>
                </c:pt>
                <c:pt idx="947">
                  <c:v>0.41597453449755545</c:v>
                </c:pt>
                <c:pt idx="948">
                  <c:v>0.42675390080132086</c:v>
                </c:pt>
                <c:pt idx="949">
                  <c:v>0.41506616093263138</c:v>
                </c:pt>
                <c:pt idx="950">
                  <c:v>0.39738315553544307</c:v>
                </c:pt>
                <c:pt idx="951">
                  <c:v>0.36752794436827257</c:v>
                </c:pt>
                <c:pt idx="952">
                  <c:v>0.359049791095648</c:v>
                </c:pt>
                <c:pt idx="953">
                  <c:v>0.39344687008743889</c:v>
                </c:pt>
                <c:pt idx="954">
                  <c:v>0.39580864135624144</c:v>
                </c:pt>
                <c:pt idx="955">
                  <c:v>0.39296240418614597</c:v>
                </c:pt>
                <c:pt idx="956">
                  <c:v>0.39338631184977729</c:v>
                </c:pt>
                <c:pt idx="957">
                  <c:v>0.39035839996669702</c:v>
                </c:pt>
                <c:pt idx="958">
                  <c:v>0.36643789609036365</c:v>
                </c:pt>
                <c:pt idx="959">
                  <c:v>0.36958692444876701</c:v>
                </c:pt>
                <c:pt idx="960">
                  <c:v>0.4185785387170044</c:v>
                </c:pt>
                <c:pt idx="961">
                  <c:v>0.42021361113386768</c:v>
                </c:pt>
                <c:pt idx="962">
                  <c:v>0.41476336974432337</c:v>
                </c:pt>
                <c:pt idx="963">
                  <c:v>0.41506616093263138</c:v>
                </c:pt>
                <c:pt idx="964">
                  <c:v>0.39768594672375107</c:v>
                </c:pt>
                <c:pt idx="965">
                  <c:v>0.36752794436827257</c:v>
                </c:pt>
                <c:pt idx="966">
                  <c:v>0.37025306506304467</c:v>
                </c:pt>
                <c:pt idx="967">
                  <c:v>0.4115537831482583</c:v>
                </c:pt>
                <c:pt idx="968">
                  <c:v>0.42439212953251831</c:v>
                </c:pt>
                <c:pt idx="969">
                  <c:v>0.44001615484921208</c:v>
                </c:pt>
                <c:pt idx="970">
                  <c:v>0.44558751271407959</c:v>
                </c:pt>
                <c:pt idx="971">
                  <c:v>0.41918412109362047</c:v>
                </c:pt>
                <c:pt idx="972">
                  <c:v>0.36631677961504039</c:v>
                </c:pt>
                <c:pt idx="973">
                  <c:v>0.36583231371374758</c:v>
                </c:pt>
                <c:pt idx="974">
                  <c:v>0.36849687617085819</c:v>
                </c:pt>
                <c:pt idx="975">
                  <c:v>0.40979759425607187</c:v>
                </c:pt>
                <c:pt idx="976">
                  <c:v>0.4754427238812502</c:v>
                </c:pt>
                <c:pt idx="977">
                  <c:v>0.45866809204898601</c:v>
                </c:pt>
                <c:pt idx="978">
                  <c:v>0.43111409391295635</c:v>
                </c:pt>
                <c:pt idx="979">
                  <c:v>0.41288606437681358</c:v>
                </c:pt>
                <c:pt idx="980">
                  <c:v>0.39217514709654516</c:v>
                </c:pt>
                <c:pt idx="981">
                  <c:v>0.40065330036916974</c:v>
                </c:pt>
                <c:pt idx="982">
                  <c:v>0.40035050918086168</c:v>
                </c:pt>
                <c:pt idx="983">
                  <c:v>0.41567174330924739</c:v>
                </c:pt>
                <c:pt idx="984">
                  <c:v>0.43135632686360276</c:v>
                </c:pt>
                <c:pt idx="985">
                  <c:v>0.42517938662211918</c:v>
                </c:pt>
                <c:pt idx="986">
                  <c:v>0.40446846934185071</c:v>
                </c:pt>
                <c:pt idx="987">
                  <c:v>0.41767016515208027</c:v>
                </c:pt>
                <c:pt idx="988">
                  <c:v>0.45673022844381467</c:v>
                </c:pt>
                <c:pt idx="989">
                  <c:v>0.42711725022729047</c:v>
                </c:pt>
                <c:pt idx="990">
                  <c:v>0.43396033108305171</c:v>
                </c:pt>
                <c:pt idx="991">
                  <c:v>0.42996348739738588</c:v>
                </c:pt>
                <c:pt idx="992">
                  <c:v>0.43371809813240531</c:v>
                </c:pt>
                <c:pt idx="993">
                  <c:v>0.41900244638063561</c:v>
                </c:pt>
                <c:pt idx="994">
                  <c:v>0.42081919351048364</c:v>
                </c:pt>
                <c:pt idx="995">
                  <c:v>0.42966069620907782</c:v>
                </c:pt>
                <c:pt idx="996">
                  <c:v>0.43214358395320357</c:v>
                </c:pt>
                <c:pt idx="997">
                  <c:v>0.44667756099198846</c:v>
                </c:pt>
                <c:pt idx="998">
                  <c:v>0.44928156521143742</c:v>
                </c:pt>
                <c:pt idx="999">
                  <c:v>0.47411044265269492</c:v>
                </c:pt>
                <c:pt idx="1000">
                  <c:v>0.40882866245348626</c:v>
                </c:pt>
                <c:pt idx="1001">
                  <c:v>0.40422623639120436</c:v>
                </c:pt>
                <c:pt idx="1002">
                  <c:v>0.438199407719364</c:v>
                </c:pt>
                <c:pt idx="1003">
                  <c:v>0.49324684575376171</c:v>
                </c:pt>
                <c:pt idx="1004">
                  <c:v>0.69423963655262411</c:v>
                </c:pt>
                <c:pt idx="1005">
                  <c:v>0.80051934364873867</c:v>
                </c:pt>
                <c:pt idx="1006">
                  <c:v>0.95966639222343286</c:v>
                </c:pt>
                <c:pt idx="1007">
                  <c:v>0.44722258513094287</c:v>
                </c:pt>
                <c:pt idx="1008">
                  <c:v>0.42935790502076981</c:v>
                </c:pt>
                <c:pt idx="1009">
                  <c:v>0.47859175223965361</c:v>
                </c:pt>
                <c:pt idx="1010">
                  <c:v>0.49669866530047307</c:v>
                </c:pt>
                <c:pt idx="1011">
                  <c:v>0.51795460671969595</c:v>
                </c:pt>
                <c:pt idx="1012">
                  <c:v>0.48888665264212622</c:v>
                </c:pt>
                <c:pt idx="1013">
                  <c:v>0.56670398803728694</c:v>
                </c:pt>
                <c:pt idx="1014">
                  <c:v>0.59589305859017994</c:v>
                </c:pt>
                <c:pt idx="1015">
                  <c:v>0.58608262408900003</c:v>
                </c:pt>
                <c:pt idx="1016">
                  <c:v>0.53957389756488838</c:v>
                </c:pt>
                <c:pt idx="1017">
                  <c:v>0.44056117898816649</c:v>
                </c:pt>
                <c:pt idx="1018">
                  <c:v>0.44413411501020111</c:v>
                </c:pt>
                <c:pt idx="1019">
                  <c:v>0.45043217172700784</c:v>
                </c:pt>
                <c:pt idx="1020">
                  <c:v>0.4627860522099751</c:v>
                </c:pt>
                <c:pt idx="1021">
                  <c:v>0.45757804377107708</c:v>
                </c:pt>
                <c:pt idx="1022">
                  <c:v>0.4933679622290848</c:v>
                </c:pt>
                <c:pt idx="1023">
                  <c:v>0.5398766887531965</c:v>
                </c:pt>
                <c:pt idx="1024">
                  <c:v>0.51740958258074154</c:v>
                </c:pt>
                <c:pt idx="1025">
                  <c:v>0.5599820236568489</c:v>
                </c:pt>
                <c:pt idx="1026">
                  <c:v>0.56609840566067082</c:v>
                </c:pt>
                <c:pt idx="1027">
                  <c:v>0.57578772368652742</c:v>
                </c:pt>
                <c:pt idx="1028">
                  <c:v>0.477622820437068</c:v>
                </c:pt>
                <c:pt idx="1029">
                  <c:v>0.45515571426461299</c:v>
                </c:pt>
                <c:pt idx="1030">
                  <c:v>0.51765181553138795</c:v>
                </c:pt>
                <c:pt idx="1031">
                  <c:v>0.57397097655667928</c:v>
                </c:pt>
                <c:pt idx="1032">
                  <c:v>0.59589305859017994</c:v>
                </c:pt>
                <c:pt idx="1033">
                  <c:v>0.5999504605135072</c:v>
                </c:pt>
                <c:pt idx="1034">
                  <c:v>0.58129852331373333</c:v>
                </c:pt>
                <c:pt idx="1035">
                  <c:v>0.505116260335436</c:v>
                </c:pt>
                <c:pt idx="1036">
                  <c:v>0.58184354745268785</c:v>
                </c:pt>
                <c:pt idx="1037">
                  <c:v>0.56004258189451062</c:v>
                </c:pt>
                <c:pt idx="1038">
                  <c:v>0.55386564165302687</c:v>
                </c:pt>
                <c:pt idx="1039">
                  <c:v>0.95984806693641778</c:v>
                </c:pt>
                <c:pt idx="1040">
                  <c:v>0.7830785712021967</c:v>
                </c:pt>
                <c:pt idx="1041">
                  <c:v>0.56615896389833242</c:v>
                </c:pt>
                <c:pt idx="1042">
                  <c:v>0.47865231047731521</c:v>
                </c:pt>
                <c:pt idx="1043">
                  <c:v>0.49391298636803932</c:v>
                </c:pt>
                <c:pt idx="1044">
                  <c:v>0.55138275390890124</c:v>
                </c:pt>
                <c:pt idx="1045">
                  <c:v>0.55586406349585982</c:v>
                </c:pt>
                <c:pt idx="1046">
                  <c:v>0.59540859268888702</c:v>
                </c:pt>
                <c:pt idx="1047">
                  <c:v>0.5802084750358244</c:v>
                </c:pt>
                <c:pt idx="1048">
                  <c:v>0.5499899144426843</c:v>
                </c:pt>
                <c:pt idx="1049">
                  <c:v>0.49373131165505452</c:v>
                </c:pt>
                <c:pt idx="1050">
                  <c:v>0.52958178835072378</c:v>
                </c:pt>
                <c:pt idx="1051">
                  <c:v>0.61672509234577144</c:v>
                </c:pt>
                <c:pt idx="1052">
                  <c:v>0.6842475273384595</c:v>
                </c:pt>
                <c:pt idx="1053">
                  <c:v>0.74849981749742101</c:v>
                </c:pt>
                <c:pt idx="1054">
                  <c:v>0.73741766000534759</c:v>
                </c:pt>
                <c:pt idx="1055">
                  <c:v>0.77956619341782363</c:v>
                </c:pt>
                <c:pt idx="1056">
                  <c:v>0.74383683319747751</c:v>
                </c:pt>
                <c:pt idx="1057">
                  <c:v>0.73111960328854086</c:v>
                </c:pt>
                <c:pt idx="1058">
                  <c:v>0.73723598529236278</c:v>
                </c:pt>
                <c:pt idx="1059">
                  <c:v>0.64488467285841711</c:v>
                </c:pt>
                <c:pt idx="1060">
                  <c:v>0.64676197822592696</c:v>
                </c:pt>
                <c:pt idx="1061">
                  <c:v>0.64167508626235226</c:v>
                </c:pt>
                <c:pt idx="1062">
                  <c:v>0.63731489315071677</c:v>
                </c:pt>
                <c:pt idx="1063">
                  <c:v>0.6240526391028256</c:v>
                </c:pt>
                <c:pt idx="1064">
                  <c:v>0.653483942606365</c:v>
                </c:pt>
                <c:pt idx="1065">
                  <c:v>0.59177509842919074</c:v>
                </c:pt>
                <c:pt idx="1066">
                  <c:v>0.63216744294948046</c:v>
                </c:pt>
                <c:pt idx="1067">
                  <c:v>0.68170408135667226</c:v>
                </c:pt>
                <c:pt idx="1068">
                  <c:v>0.6294423222547082</c:v>
                </c:pt>
                <c:pt idx="1069">
                  <c:v>0.66789680316982658</c:v>
                </c:pt>
                <c:pt idx="1070">
                  <c:v>0.69569303425650275</c:v>
                </c:pt>
                <c:pt idx="1071">
                  <c:v>0.70665407527325286</c:v>
                </c:pt>
                <c:pt idx="1072">
                  <c:v>0.81317601532001371</c:v>
                </c:pt>
                <c:pt idx="1073">
                  <c:v>0.75691741253238398</c:v>
                </c:pt>
                <c:pt idx="1074">
                  <c:v>0.91243096684738212</c:v>
                </c:pt>
                <c:pt idx="1075">
                  <c:v>1.0306406467628324</c:v>
                </c:pt>
                <c:pt idx="1076">
                  <c:v>0.72040079522243694</c:v>
                </c:pt>
                <c:pt idx="1077">
                  <c:v>0.71549557797184693</c:v>
                </c:pt>
                <c:pt idx="1078">
                  <c:v>0.68630650741895405</c:v>
                </c:pt>
                <c:pt idx="1079">
                  <c:v>0.5844475516721368</c:v>
                </c:pt>
                <c:pt idx="1080">
                  <c:v>0.66710954608022577</c:v>
                </c:pt>
                <c:pt idx="1081">
                  <c:v>0.68739655569686298</c:v>
                </c:pt>
                <c:pt idx="1082">
                  <c:v>0.73554035463783796</c:v>
                </c:pt>
                <c:pt idx="1083">
                  <c:v>0.77429762674126412</c:v>
                </c:pt>
                <c:pt idx="1084">
                  <c:v>0.77060357424390646</c:v>
                </c:pt>
                <c:pt idx="1085">
                  <c:v>0.73584314582614585</c:v>
                </c:pt>
                <c:pt idx="1086">
                  <c:v>0.84424239124041633</c:v>
                </c:pt>
                <c:pt idx="1087">
                  <c:v>0.80221497430326349</c:v>
                </c:pt>
                <c:pt idx="1088">
                  <c:v>0.69163563233317538</c:v>
                </c:pt>
                <c:pt idx="1089">
                  <c:v>0.63162241881052605</c:v>
                </c:pt>
                <c:pt idx="1090">
                  <c:v>0.70992422010697942</c:v>
                </c:pt>
                <c:pt idx="1091">
                  <c:v>0.58184354745268785</c:v>
                </c:pt>
                <c:pt idx="1092">
                  <c:v>0.5550162481685974</c:v>
                </c:pt>
                <c:pt idx="1093">
                  <c:v>0.65566403916218263</c:v>
                </c:pt>
                <c:pt idx="1094">
                  <c:v>0.69139339938252886</c:v>
                </c:pt>
                <c:pt idx="1095">
                  <c:v>0.82619603641725847</c:v>
                </c:pt>
                <c:pt idx="1096">
                  <c:v>0.87985063498543925</c:v>
                </c:pt>
                <c:pt idx="1097">
                  <c:v>0.81796011609528063</c:v>
                </c:pt>
                <c:pt idx="1098">
                  <c:v>0.74849981749742101</c:v>
                </c:pt>
                <c:pt idx="1099">
                  <c:v>0.73626705348977695</c:v>
                </c:pt>
                <c:pt idx="1100">
                  <c:v>0.68763878864750938</c:v>
                </c:pt>
                <c:pt idx="1101">
                  <c:v>0.73451086459759052</c:v>
                </c:pt>
                <c:pt idx="1102">
                  <c:v>0.82789166707178341</c:v>
                </c:pt>
                <c:pt idx="1103">
                  <c:v>0.767757337073811</c:v>
                </c:pt>
                <c:pt idx="1104">
                  <c:v>0.84878425906503663</c:v>
                </c:pt>
                <c:pt idx="1105">
                  <c:v>0.90885803082534755</c:v>
                </c:pt>
                <c:pt idx="1106">
                  <c:v>0.83025343834058596</c:v>
                </c:pt>
                <c:pt idx="1107">
                  <c:v>0.87294699589201652</c:v>
                </c:pt>
                <c:pt idx="1108">
                  <c:v>0.87361313650629413</c:v>
                </c:pt>
                <c:pt idx="1109">
                  <c:v>0.90813133197340834</c:v>
                </c:pt>
                <c:pt idx="1110">
                  <c:v>1.0059934440345597</c:v>
                </c:pt>
                <c:pt idx="1111">
                  <c:v>0.98782597273607864</c:v>
                </c:pt>
                <c:pt idx="1112">
                  <c:v>0.92769164273810623</c:v>
                </c:pt>
                <c:pt idx="1113">
                  <c:v>0.83600647091843827</c:v>
                </c:pt>
                <c:pt idx="1114">
                  <c:v>0.82401593986144084</c:v>
                </c:pt>
                <c:pt idx="1115">
                  <c:v>0.88917660358532624</c:v>
                </c:pt>
                <c:pt idx="1116">
                  <c:v>0.92351312433945543</c:v>
                </c:pt>
                <c:pt idx="1117">
                  <c:v>0.89789698980859711</c:v>
                </c:pt>
                <c:pt idx="1118">
                  <c:v>0.8272860846951674</c:v>
                </c:pt>
                <c:pt idx="1119">
                  <c:v>0.81826290728358819</c:v>
                </c:pt>
                <c:pt idx="1120">
                  <c:v>0.8619253966376047</c:v>
                </c:pt>
                <c:pt idx="1121">
                  <c:v>0.88396859514642834</c:v>
                </c:pt>
                <c:pt idx="1122">
                  <c:v>0.88536143461264516</c:v>
                </c:pt>
                <c:pt idx="1123">
                  <c:v>0.85514287401950517</c:v>
                </c:pt>
                <c:pt idx="1124">
                  <c:v>0.84412127476509313</c:v>
                </c:pt>
                <c:pt idx="1125">
                  <c:v>0.84073001345604348</c:v>
                </c:pt>
                <c:pt idx="1126">
                  <c:v>0.85738352881298441</c:v>
                </c:pt>
                <c:pt idx="1127">
                  <c:v>0.76684896350888687</c:v>
                </c:pt>
                <c:pt idx="1128">
                  <c:v>0.88421082809707474</c:v>
                </c:pt>
                <c:pt idx="1129">
                  <c:v>1.0188923486564814</c:v>
                </c:pt>
                <c:pt idx="1130">
                  <c:v>0.94900814239499087</c:v>
                </c:pt>
                <c:pt idx="1131">
                  <c:v>1.2213990953968838</c:v>
                </c:pt>
                <c:pt idx="1132">
                  <c:v>1.2006881781166154</c:v>
                </c:pt>
                <c:pt idx="1133">
                  <c:v>1.1103352875255028</c:v>
                </c:pt>
                <c:pt idx="1134">
                  <c:v>0.98213349839588771</c:v>
                </c:pt>
                <c:pt idx="1135">
                  <c:v>1.0158038785357395</c:v>
                </c:pt>
                <c:pt idx="1136">
                  <c:v>0.98364745433742795</c:v>
                </c:pt>
                <c:pt idx="1137">
                  <c:v>0.87833667904389923</c:v>
                </c:pt>
                <c:pt idx="1138">
                  <c:v>0.96354211943377555</c:v>
                </c:pt>
                <c:pt idx="1139">
                  <c:v>1.0305195302875092</c:v>
                </c:pt>
                <c:pt idx="1140">
                  <c:v>1.0295505984849234</c:v>
                </c:pt>
                <c:pt idx="1141">
                  <c:v>1.0057512110839133</c:v>
                </c:pt>
                <c:pt idx="1142">
                  <c:v>1.0218597023018998</c:v>
                </c:pt>
                <c:pt idx="1143">
                  <c:v>1.0406933142146586</c:v>
                </c:pt>
                <c:pt idx="1144">
                  <c:v>1.1891198725499807</c:v>
                </c:pt>
                <c:pt idx="1145">
                  <c:v>0.9510671224754853</c:v>
                </c:pt>
                <c:pt idx="1146">
                  <c:v>1.0660688979681388</c:v>
                </c:pt>
                <c:pt idx="1147">
                  <c:v>0.97353422864794004</c:v>
                </c:pt>
                <c:pt idx="1148">
                  <c:v>0.96069588226368019</c:v>
                </c:pt>
                <c:pt idx="1149">
                  <c:v>1.0151982961591235</c:v>
                </c:pt>
                <c:pt idx="1150">
                  <c:v>1.0069026586861181</c:v>
                </c:pt>
                <c:pt idx="1151">
                  <c:v>0.9918219753351103</c:v>
                </c:pt>
                <c:pt idx="1152">
                  <c:v>0.9990300877901096</c:v>
                </c:pt>
                <c:pt idx="1153">
                  <c:v>0.8963830338670572</c:v>
                </c:pt>
                <c:pt idx="1154">
                  <c:v>0.90328667296047993</c:v>
                </c:pt>
                <c:pt idx="1155">
                  <c:v>0.93447416535620587</c:v>
                </c:pt>
                <c:pt idx="1156">
                  <c:v>1.0184684409928499</c:v>
                </c:pt>
                <c:pt idx="1157">
                  <c:v>1.1246253494403728</c:v>
                </c:pt>
                <c:pt idx="1158">
                  <c:v>0.9808012171673326</c:v>
                </c:pt>
                <c:pt idx="1159">
                  <c:v>1.0803589598830088</c:v>
                </c:pt>
                <c:pt idx="1160">
                  <c:v>0.97147608965407983</c:v>
                </c:pt>
                <c:pt idx="1161">
                  <c:v>0.78646983251124647</c:v>
                </c:pt>
                <c:pt idx="1162">
                  <c:v>0.88584590051393819</c:v>
                </c:pt>
                <c:pt idx="1163">
                  <c:v>0.97965145173839641</c:v>
                </c:pt>
                <c:pt idx="1164">
                  <c:v>0.93659370367436201</c:v>
                </c:pt>
                <c:pt idx="1165">
                  <c:v>0.95330861835559866</c:v>
                </c:pt>
                <c:pt idx="1166">
                  <c:v>0.95990862517407927</c:v>
                </c:pt>
                <c:pt idx="1167">
                  <c:v>0.969175717709573</c:v>
                </c:pt>
                <c:pt idx="1168">
                  <c:v>0.9167911599590175</c:v>
                </c:pt>
                <c:pt idx="1169">
                  <c:v>0.8324335348964037</c:v>
                </c:pt>
                <c:pt idx="1170">
                  <c:v>0.91685171819667899</c:v>
                </c:pt>
                <c:pt idx="1171">
                  <c:v>0.88832878825806383</c:v>
                </c:pt>
                <c:pt idx="1172">
                  <c:v>0.86846568630505783</c:v>
                </c:pt>
                <c:pt idx="1173">
                  <c:v>0.91497441282916936</c:v>
                </c:pt>
                <c:pt idx="1174">
                  <c:v>0.87331034531798624</c:v>
                </c:pt>
                <c:pt idx="1175">
                  <c:v>0.89614080091641057</c:v>
                </c:pt>
                <c:pt idx="1176">
                  <c:v>0.83588535444311507</c:v>
                </c:pt>
                <c:pt idx="1177">
                  <c:v>0.99212560761005253</c:v>
                </c:pt>
                <c:pt idx="1178">
                  <c:v>0.97589599991674258</c:v>
                </c:pt>
                <c:pt idx="1179">
                  <c:v>0.95258107841702533</c:v>
                </c:pt>
                <c:pt idx="1180">
                  <c:v>0.88075900855036338</c:v>
                </c:pt>
                <c:pt idx="1181">
                  <c:v>0.83316023374834292</c:v>
                </c:pt>
                <c:pt idx="1182">
                  <c:v>0.74044557188842786</c:v>
                </c:pt>
                <c:pt idx="1183">
                  <c:v>0.77550879149449636</c:v>
                </c:pt>
                <c:pt idx="1184">
                  <c:v>0.83497698087819094</c:v>
                </c:pt>
                <c:pt idx="1185">
                  <c:v>0.77460041792957224</c:v>
                </c:pt>
                <c:pt idx="1186">
                  <c:v>0.85356835984030333</c:v>
                </c:pt>
                <c:pt idx="1187">
                  <c:v>0.82571157051596566</c:v>
                </c:pt>
                <c:pt idx="1188">
                  <c:v>0.81626448544075536</c:v>
                </c:pt>
                <c:pt idx="1189">
                  <c:v>0.80045878541107685</c:v>
                </c:pt>
                <c:pt idx="1190">
                  <c:v>0.70901584654205541</c:v>
                </c:pt>
                <c:pt idx="1191">
                  <c:v>0.86410549319342245</c:v>
                </c:pt>
                <c:pt idx="1192">
                  <c:v>0.83776265981062481</c:v>
                </c:pt>
                <c:pt idx="1193">
                  <c:v>1.0219791366039548</c:v>
                </c:pt>
                <c:pt idx="1194">
                  <c:v>0.86095646483501886</c:v>
                </c:pt>
                <c:pt idx="1195">
                  <c:v>0.77696218919837479</c:v>
                </c:pt>
                <c:pt idx="1196">
                  <c:v>0.9071018419331609</c:v>
                </c:pt>
                <c:pt idx="1197">
                  <c:v>0.85138826328448547</c:v>
                </c:pt>
                <c:pt idx="1198">
                  <c:v>0.85986641655711027</c:v>
                </c:pt>
                <c:pt idx="1199">
                  <c:v>0.89220451546840651</c:v>
                </c:pt>
                <c:pt idx="1200">
                  <c:v>0.79688584938904239</c:v>
                </c:pt>
                <c:pt idx="1201">
                  <c:v>0.90782685861183188</c:v>
                </c:pt>
                <c:pt idx="1202">
                  <c:v>0.83073790424187866</c:v>
                </c:pt>
                <c:pt idx="1203">
                  <c:v>0.71095371014722664</c:v>
                </c:pt>
                <c:pt idx="1204">
                  <c:v>0.73136183623918727</c:v>
                </c:pt>
                <c:pt idx="1205">
                  <c:v>0.86392381848043753</c:v>
                </c:pt>
                <c:pt idx="1206">
                  <c:v>0.88893437063467973</c:v>
                </c:pt>
                <c:pt idx="1207">
                  <c:v>0.92999285576924728</c:v>
                </c:pt>
                <c:pt idx="1208">
                  <c:v>0.94918981710797556</c:v>
                </c:pt>
                <c:pt idx="1209">
                  <c:v>0.79682529115138079</c:v>
                </c:pt>
                <c:pt idx="1210">
                  <c:v>0.64991100658433032</c:v>
                </c:pt>
                <c:pt idx="1211">
                  <c:v>0.67153029742952286</c:v>
                </c:pt>
                <c:pt idx="1212">
                  <c:v>0.7134365978913525</c:v>
                </c:pt>
                <c:pt idx="1213">
                  <c:v>0.77569046620748106</c:v>
                </c:pt>
                <c:pt idx="1214">
                  <c:v>0.77441874321658732</c:v>
                </c:pt>
                <c:pt idx="1215">
                  <c:v>0.77441874321658732</c:v>
                </c:pt>
                <c:pt idx="1216">
                  <c:v>0.71289157375239798</c:v>
                </c:pt>
                <c:pt idx="1217">
                  <c:v>0.63283358356375807</c:v>
                </c:pt>
                <c:pt idx="1218">
                  <c:v>0.70659351703559115</c:v>
                </c:pt>
                <c:pt idx="1219">
                  <c:v>0.72161195997566907</c:v>
                </c:pt>
                <c:pt idx="1220">
                  <c:v>0.78513755128269125</c:v>
                </c:pt>
                <c:pt idx="1221">
                  <c:v>0.77853670337757641</c:v>
                </c:pt>
                <c:pt idx="1222">
                  <c:v>0.80512176971102045</c:v>
                </c:pt>
                <c:pt idx="1223">
                  <c:v>0.65820748514396998</c:v>
                </c:pt>
                <c:pt idx="1224">
                  <c:v>0.72809169140546048</c:v>
                </c:pt>
                <c:pt idx="1225">
                  <c:v>0.75625127191810637</c:v>
                </c:pt>
                <c:pt idx="1226">
                  <c:v>0.74492688147538644</c:v>
                </c:pt>
                <c:pt idx="1227">
                  <c:v>0.7969464076267041</c:v>
                </c:pt>
                <c:pt idx="1228">
                  <c:v>0.67698053881906717</c:v>
                </c:pt>
                <c:pt idx="1229">
                  <c:v>0.7036261633901727</c:v>
                </c:pt>
                <c:pt idx="1230">
                  <c:v>0.71307324846538289</c:v>
                </c:pt>
                <c:pt idx="1231">
                  <c:v>0.67843393652294559</c:v>
                </c:pt>
                <c:pt idx="1232">
                  <c:v>0.67849449476060719</c:v>
                </c:pt>
                <c:pt idx="1233">
                  <c:v>0.74062724660141266</c:v>
                </c:pt>
                <c:pt idx="1234">
                  <c:v>0.70035601855644602</c:v>
                </c:pt>
                <c:pt idx="1235">
                  <c:v>0.75631183015576786</c:v>
                </c:pt>
                <c:pt idx="1236">
                  <c:v>0.73287579218072729</c:v>
                </c:pt>
                <c:pt idx="1237">
                  <c:v>0.71561669444717024</c:v>
                </c:pt>
                <c:pt idx="1238">
                  <c:v>0.6050979107147435</c:v>
                </c:pt>
                <c:pt idx="1239">
                  <c:v>0.61206210804582806</c:v>
                </c:pt>
                <c:pt idx="1240">
                  <c:v>0.62205421725999266</c:v>
                </c:pt>
                <c:pt idx="1241">
                  <c:v>0.63513479659489891</c:v>
                </c:pt>
                <c:pt idx="1242">
                  <c:v>0.66420275067246881</c:v>
                </c:pt>
                <c:pt idx="1243">
                  <c:v>0.63386307360400529</c:v>
                </c:pt>
                <c:pt idx="1244">
                  <c:v>0.63683042724942396</c:v>
                </c:pt>
                <c:pt idx="1245">
                  <c:v>0.63955554794419611</c:v>
                </c:pt>
                <c:pt idx="1246">
                  <c:v>0.63392363184166689</c:v>
                </c:pt>
                <c:pt idx="1247">
                  <c:v>0.69357349593834661</c:v>
                </c:pt>
                <c:pt idx="1248">
                  <c:v>0.69006111815397342</c:v>
                </c:pt>
                <c:pt idx="1249">
                  <c:v>0.61733067472238756</c:v>
                </c:pt>
                <c:pt idx="1250">
                  <c:v>0.64209899392598335</c:v>
                </c:pt>
                <c:pt idx="1251">
                  <c:v>0.62278091611193187</c:v>
                </c:pt>
                <c:pt idx="1252">
                  <c:v>0.62132751840805334</c:v>
                </c:pt>
                <c:pt idx="1253">
                  <c:v>0.61496890345358501</c:v>
                </c:pt>
                <c:pt idx="1254">
                  <c:v>0.64318904220389228</c:v>
                </c:pt>
                <c:pt idx="1255">
                  <c:v>0.64997156482199192</c:v>
                </c:pt>
                <c:pt idx="1256">
                  <c:v>0.67964510127617761</c:v>
                </c:pt>
                <c:pt idx="1257">
                  <c:v>0.72936509656962267</c:v>
                </c:pt>
                <c:pt idx="1258">
                  <c:v>0.65699632039073796</c:v>
                </c:pt>
                <c:pt idx="1259">
                  <c:v>0.65887362575824759</c:v>
                </c:pt>
                <c:pt idx="1260">
                  <c:v>0.60158553293037054</c:v>
                </c:pt>
                <c:pt idx="1261">
                  <c:v>0.67958454303851612</c:v>
                </c:pt>
                <c:pt idx="1262">
                  <c:v>0.69109144928085486</c:v>
                </c:pt>
                <c:pt idx="1263">
                  <c:v>0.6338025153663438</c:v>
                </c:pt>
                <c:pt idx="1264">
                  <c:v>0.65705687862839957</c:v>
                </c:pt>
                <c:pt idx="1265">
                  <c:v>0.6442185322441395</c:v>
                </c:pt>
                <c:pt idx="1266">
                  <c:v>0.62253868316128547</c:v>
                </c:pt>
                <c:pt idx="1267">
                  <c:v>0.60025325170181532</c:v>
                </c:pt>
                <c:pt idx="1268">
                  <c:v>0.6490631912570678</c:v>
                </c:pt>
                <c:pt idx="1269">
                  <c:v>0.65869195104526279</c:v>
                </c:pt>
                <c:pt idx="1270">
                  <c:v>0.83606702915609998</c:v>
                </c:pt>
                <c:pt idx="1271">
                  <c:v>0.70726133982313721</c:v>
                </c:pt>
                <c:pt idx="1272">
                  <c:v>0.64779146826617418</c:v>
                </c:pt>
                <c:pt idx="1273">
                  <c:v>0.67473988402558771</c:v>
                </c:pt>
                <c:pt idx="1274">
                  <c:v>0.59341017084605407</c:v>
                </c:pt>
                <c:pt idx="1275">
                  <c:v>0.72427652243277973</c:v>
                </c:pt>
                <c:pt idx="1276">
                  <c:v>0.67406365037169991</c:v>
                </c:pt>
                <c:pt idx="1277">
                  <c:v>0.6841869691007979</c:v>
                </c:pt>
                <c:pt idx="1278">
                  <c:v>0.67576937406583504</c:v>
                </c:pt>
                <c:pt idx="1279">
                  <c:v>0.65190942842716326</c:v>
                </c:pt>
                <c:pt idx="1280">
                  <c:v>0.71598004387313985</c:v>
                </c:pt>
                <c:pt idx="1281">
                  <c:v>0.7237314982938251</c:v>
                </c:pt>
                <c:pt idx="1282">
                  <c:v>0.6838841779124899</c:v>
                </c:pt>
                <c:pt idx="1283">
                  <c:v>0.58680932294093935</c:v>
                </c:pt>
                <c:pt idx="1284">
                  <c:v>0.58075349917477892</c:v>
                </c:pt>
                <c:pt idx="1285">
                  <c:v>0.55374452517770367</c:v>
                </c:pt>
                <c:pt idx="1286">
                  <c:v>0.56076928074644972</c:v>
                </c:pt>
                <c:pt idx="1287">
                  <c:v>0.53418421441300568</c:v>
                </c:pt>
                <c:pt idx="1288">
                  <c:v>0.54302571711159986</c:v>
                </c:pt>
                <c:pt idx="1289">
                  <c:v>0.55332061751407247</c:v>
                </c:pt>
                <c:pt idx="1290">
                  <c:v>0.50305728025494145</c:v>
                </c:pt>
                <c:pt idx="1291">
                  <c:v>0.46666177942031761</c:v>
                </c:pt>
                <c:pt idx="1292">
                  <c:v>0.46157488745674297</c:v>
                </c:pt>
                <c:pt idx="1293">
                  <c:v>0.44037950427518169</c:v>
                </c:pt>
                <c:pt idx="1294">
                  <c:v>0.41767016515208027</c:v>
                </c:pt>
                <c:pt idx="1295">
                  <c:v>0.40471070229249717</c:v>
                </c:pt>
                <c:pt idx="1296">
                  <c:v>0.4361404276388694</c:v>
                </c:pt>
                <c:pt idx="1297">
                  <c:v>0.4380177330063792</c:v>
                </c:pt>
                <c:pt idx="1298">
                  <c:v>0.44201457669204491</c:v>
                </c:pt>
                <c:pt idx="1299">
                  <c:v>0.41712514101312587</c:v>
                </c:pt>
                <c:pt idx="1300">
                  <c:v>0.38914723521346506</c:v>
                </c:pt>
                <c:pt idx="1301">
                  <c:v>0.3886022110745106</c:v>
                </c:pt>
                <c:pt idx="1302">
                  <c:v>0.39841264557569039</c:v>
                </c:pt>
                <c:pt idx="1303">
                  <c:v>0.42081919351048364</c:v>
                </c:pt>
                <c:pt idx="1304">
                  <c:v>0.47520049093060379</c:v>
                </c:pt>
                <c:pt idx="1305">
                  <c:v>0.46678289589564087</c:v>
                </c:pt>
                <c:pt idx="1306">
                  <c:v>0.42481603719614958</c:v>
                </c:pt>
                <c:pt idx="1307">
                  <c:v>0.43044795329867869</c:v>
                </c:pt>
                <c:pt idx="1308">
                  <c:v>0.41440002031835371</c:v>
                </c:pt>
                <c:pt idx="1309">
                  <c:v>0.40265172221200257</c:v>
                </c:pt>
                <c:pt idx="1310">
                  <c:v>0.42299929006630149</c:v>
                </c:pt>
                <c:pt idx="1311">
                  <c:v>0.43505037936096053</c:v>
                </c:pt>
                <c:pt idx="1312">
                  <c:v>0.44976603111273022</c:v>
                </c:pt>
                <c:pt idx="1313">
                  <c:v>0.4117354578612431</c:v>
                </c:pt>
                <c:pt idx="1314">
                  <c:v>0.41706458277546438</c:v>
                </c:pt>
                <c:pt idx="1315">
                  <c:v>0.3938707777510701</c:v>
                </c:pt>
                <c:pt idx="1316">
                  <c:v>0.39259905476017648</c:v>
                </c:pt>
                <c:pt idx="1317">
                  <c:v>0.46466335757748478</c:v>
                </c:pt>
                <c:pt idx="1318">
                  <c:v>0.4683574100748425</c:v>
                </c:pt>
                <c:pt idx="1319">
                  <c:v>0.42239370768968537</c:v>
                </c:pt>
                <c:pt idx="1320">
                  <c:v>0.42305984830396309</c:v>
                </c:pt>
                <c:pt idx="1321">
                  <c:v>0.47526104916826539</c:v>
                </c:pt>
                <c:pt idx="1322">
                  <c:v>0.46866020126315061</c:v>
                </c:pt>
                <c:pt idx="1323">
                  <c:v>0.48192245531104178</c:v>
                </c:pt>
                <c:pt idx="1324">
                  <c:v>0.50269393082897185</c:v>
                </c:pt>
                <c:pt idx="1325">
                  <c:v>0.46448168286449992</c:v>
                </c:pt>
                <c:pt idx="1326">
                  <c:v>0.46448168286449992</c:v>
                </c:pt>
                <c:pt idx="1327">
                  <c:v>0.49718313120176588</c:v>
                </c:pt>
                <c:pt idx="1328">
                  <c:v>0.52128530979108423</c:v>
                </c:pt>
                <c:pt idx="1329">
                  <c:v>0.47968180051756243</c:v>
                </c:pt>
                <c:pt idx="1330">
                  <c:v>0.45491348131396658</c:v>
                </c:pt>
                <c:pt idx="1331">
                  <c:v>0.46896299245145862</c:v>
                </c:pt>
                <c:pt idx="1332">
                  <c:v>0.47538216564358859</c:v>
                </c:pt>
                <c:pt idx="1333">
                  <c:v>0.48803883731486369</c:v>
                </c:pt>
                <c:pt idx="1334">
                  <c:v>0.45806250967237</c:v>
                </c:pt>
                <c:pt idx="1335">
                  <c:v>0.42766227436624499</c:v>
                </c:pt>
                <c:pt idx="1336">
                  <c:v>0.40725414827428447</c:v>
                </c:pt>
                <c:pt idx="1337">
                  <c:v>0.41494504445730812</c:v>
                </c:pt>
                <c:pt idx="1338">
                  <c:v>0.40731470651194607</c:v>
                </c:pt>
                <c:pt idx="1339">
                  <c:v>0.39701980610947346</c:v>
                </c:pt>
                <c:pt idx="1340">
                  <c:v>0.4038023287275731</c:v>
                </c:pt>
                <c:pt idx="1341">
                  <c:v>0.40537684290677484</c:v>
                </c:pt>
                <c:pt idx="1342">
                  <c:v>0.39829152910036719</c:v>
                </c:pt>
                <c:pt idx="1343">
                  <c:v>0.38630099804336965</c:v>
                </c:pt>
                <c:pt idx="1344">
                  <c:v>0.3740076757980641</c:v>
                </c:pt>
                <c:pt idx="1345">
                  <c:v>0.37443158346169536</c:v>
                </c:pt>
                <c:pt idx="1346">
                  <c:v>0.42045584408451409</c:v>
                </c:pt>
                <c:pt idx="1347">
                  <c:v>0.44625365332835726</c:v>
                </c:pt>
                <c:pt idx="1348">
                  <c:v>0.42305984830396309</c:v>
                </c:pt>
                <c:pt idx="1349">
                  <c:v>0.4430440667322923</c:v>
                </c:pt>
                <c:pt idx="1350">
                  <c:v>0.42100086822346849</c:v>
                </c:pt>
                <c:pt idx="1351">
                  <c:v>0.42935790502076981</c:v>
                </c:pt>
                <c:pt idx="1352">
                  <c:v>0.44146955255309056</c:v>
                </c:pt>
                <c:pt idx="1353">
                  <c:v>0.45121942881660876</c:v>
                </c:pt>
                <c:pt idx="1354">
                  <c:v>0.43535317054926859</c:v>
                </c:pt>
                <c:pt idx="1355">
                  <c:v>0.44122731960244416</c:v>
                </c:pt>
                <c:pt idx="1356">
                  <c:v>0.44195401845438337</c:v>
                </c:pt>
                <c:pt idx="1357">
                  <c:v>0.4236654306805791</c:v>
                </c:pt>
                <c:pt idx="1358">
                  <c:v>0.43868387362065681</c:v>
                </c:pt>
                <c:pt idx="1359">
                  <c:v>0.45261226828282558</c:v>
                </c:pt>
                <c:pt idx="1360">
                  <c:v>0.5499899144426843</c:v>
                </c:pt>
                <c:pt idx="1361">
                  <c:v>0.60285725592126427</c:v>
                </c:pt>
                <c:pt idx="1362">
                  <c:v>0.629623996967693</c:v>
                </c:pt>
                <c:pt idx="1363">
                  <c:v>0.59613529154082634</c:v>
                </c:pt>
                <c:pt idx="1364">
                  <c:v>0.5797845673721933</c:v>
                </c:pt>
                <c:pt idx="1365">
                  <c:v>0.58111684860074864</c:v>
                </c:pt>
                <c:pt idx="1366">
                  <c:v>0.6043106536251428</c:v>
                </c:pt>
                <c:pt idx="1367">
                  <c:v>0.59740701453171996</c:v>
                </c:pt>
                <c:pt idx="1368">
                  <c:v>0.60085883407843144</c:v>
                </c:pt>
                <c:pt idx="1369">
                  <c:v>0.61254657394712086</c:v>
                </c:pt>
                <c:pt idx="1370">
                  <c:v>0.52667499294296694</c:v>
                </c:pt>
                <c:pt idx="1371">
                  <c:v>0.42536106133510398</c:v>
                </c:pt>
                <c:pt idx="1372">
                  <c:v>0.42608776018704325</c:v>
                </c:pt>
                <c:pt idx="1373">
                  <c:v>0.45267282652048718</c:v>
                </c:pt>
                <c:pt idx="1374">
                  <c:v>0.46048483917883415</c:v>
                </c:pt>
                <c:pt idx="1375">
                  <c:v>0.45957646561391002</c:v>
                </c:pt>
                <c:pt idx="1376">
                  <c:v>0.45636687901784506</c:v>
                </c:pt>
                <c:pt idx="1377">
                  <c:v>0.44371020734656991</c:v>
                </c:pt>
                <c:pt idx="1378">
                  <c:v>0.42881288088181541</c:v>
                </c:pt>
                <c:pt idx="1379">
                  <c:v>0.44431578972318592</c:v>
                </c:pt>
                <c:pt idx="1380">
                  <c:v>0.49300461280311531</c:v>
                </c:pt>
                <c:pt idx="1381">
                  <c:v>0.4953058258342562</c:v>
                </c:pt>
                <c:pt idx="1382">
                  <c:v>0.51571395192621661</c:v>
                </c:pt>
                <c:pt idx="1383">
                  <c:v>0.55471345698028929</c:v>
                </c:pt>
                <c:pt idx="1384">
                  <c:v>0.58105629036308692</c:v>
                </c:pt>
                <c:pt idx="1385">
                  <c:v>0.53151965195589512</c:v>
                </c:pt>
                <c:pt idx="1386">
                  <c:v>0.55695411177376875</c:v>
                </c:pt>
                <c:pt idx="1387">
                  <c:v>0.65051658896094622</c:v>
                </c:pt>
                <c:pt idx="1388">
                  <c:v>0.71319436494070609</c:v>
                </c:pt>
                <c:pt idx="1389">
                  <c:v>0.68170408135667226</c:v>
                </c:pt>
                <c:pt idx="1390">
                  <c:v>0.69460298597859371</c:v>
                </c:pt>
                <c:pt idx="1391">
                  <c:v>0.59098784133958993</c:v>
                </c:pt>
                <c:pt idx="1392">
                  <c:v>0.47859175223965361</c:v>
                </c:pt>
                <c:pt idx="1393">
                  <c:v>0.4825885959253195</c:v>
                </c:pt>
                <c:pt idx="1394">
                  <c:v>0.52927899716241589</c:v>
                </c:pt>
                <c:pt idx="1395">
                  <c:v>0.53684877687011634</c:v>
                </c:pt>
                <c:pt idx="1396">
                  <c:v>0.54587195428169533</c:v>
                </c:pt>
                <c:pt idx="1397">
                  <c:v>0.58257024630462706</c:v>
                </c:pt>
                <c:pt idx="1398">
                  <c:v>0.60073771760310812</c:v>
                </c:pt>
                <c:pt idx="1399">
                  <c:v>0.49960546070823003</c:v>
                </c:pt>
                <c:pt idx="1400">
                  <c:v>0.5450846971920944</c:v>
                </c:pt>
                <c:pt idx="1401">
                  <c:v>0.59758868924470476</c:v>
                </c:pt>
                <c:pt idx="1402">
                  <c:v>0.59649864096679583</c:v>
                </c:pt>
                <c:pt idx="1403">
                  <c:v>0.62138807664571494</c:v>
                </c:pt>
                <c:pt idx="1404">
                  <c:v>0.63253079237545007</c:v>
                </c:pt>
                <c:pt idx="1405">
                  <c:v>0.68243078020861148</c:v>
                </c:pt>
                <c:pt idx="1406">
                  <c:v>0.63029013758197083</c:v>
                </c:pt>
                <c:pt idx="1407">
                  <c:v>0.55949755775555599</c:v>
                </c:pt>
                <c:pt idx="1408">
                  <c:v>0.60316004710957227</c:v>
                </c:pt>
                <c:pt idx="1409">
                  <c:v>0.56294937730226746</c:v>
                </c:pt>
                <c:pt idx="1410">
                  <c:v>0.58874718654611058</c:v>
                </c:pt>
                <c:pt idx="1411">
                  <c:v>0.64682253646358845</c:v>
                </c:pt>
                <c:pt idx="1412">
                  <c:v>0.66904740968539711</c:v>
                </c:pt>
                <c:pt idx="1413">
                  <c:v>0.64676197822592696</c:v>
                </c:pt>
                <c:pt idx="1414">
                  <c:v>0.555076806406259</c:v>
                </c:pt>
                <c:pt idx="1415">
                  <c:v>0.62314426553790148</c:v>
                </c:pt>
                <c:pt idx="1416">
                  <c:v>0.66268879473092868</c:v>
                </c:pt>
                <c:pt idx="1417">
                  <c:v>0.6544528744089505</c:v>
                </c:pt>
                <c:pt idx="1418">
                  <c:v>0.59886041223559838</c:v>
                </c:pt>
                <c:pt idx="1419">
                  <c:v>0.56222267845032825</c:v>
                </c:pt>
                <c:pt idx="1420">
                  <c:v>0.60515846895240522</c:v>
                </c:pt>
                <c:pt idx="1421">
                  <c:v>0.78156461526065657</c:v>
                </c:pt>
                <c:pt idx="1422">
                  <c:v>0.64773091002851257</c:v>
                </c:pt>
                <c:pt idx="1423">
                  <c:v>0.84981374910528384</c:v>
                </c:pt>
                <c:pt idx="1424">
                  <c:v>0.73614593701445397</c:v>
                </c:pt>
                <c:pt idx="1425">
                  <c:v>0.56367607615420667</c:v>
                </c:pt>
                <c:pt idx="1426">
                  <c:v>0.61490834521592341</c:v>
                </c:pt>
                <c:pt idx="1427">
                  <c:v>0.61206210804582806</c:v>
                </c:pt>
                <c:pt idx="1428">
                  <c:v>0.58929221068506499</c:v>
                </c:pt>
                <c:pt idx="1429">
                  <c:v>0.61648285939512515</c:v>
                </c:pt>
                <c:pt idx="1430">
                  <c:v>0.68509534266572203</c:v>
                </c:pt>
                <c:pt idx="1431">
                  <c:v>0.86077479012203417</c:v>
                </c:pt>
                <c:pt idx="1432">
                  <c:v>0.73735710176768599</c:v>
                </c:pt>
                <c:pt idx="1433">
                  <c:v>0.90782854078510022</c:v>
                </c:pt>
                <c:pt idx="1434">
                  <c:v>0.84993486558060727</c:v>
                </c:pt>
                <c:pt idx="1435">
                  <c:v>0.96711505545581022</c:v>
                </c:pt>
                <c:pt idx="1436">
                  <c:v>1.0050850704696357</c:v>
                </c:pt>
                <c:pt idx="1437">
                  <c:v>1.0293083655342772</c:v>
                </c:pt>
                <c:pt idx="1438">
                  <c:v>0.93289965117700413</c:v>
                </c:pt>
                <c:pt idx="1439">
                  <c:v>0.98994551105423467</c:v>
                </c:pt>
                <c:pt idx="1440">
                  <c:v>1.101433226589247</c:v>
                </c:pt>
                <c:pt idx="1441">
                  <c:v>1.0083552153033621</c:v>
                </c:pt>
                <c:pt idx="1442">
                  <c:v>1.0409961054029664</c:v>
                </c:pt>
                <c:pt idx="1443">
                  <c:v>1.0020571585865554</c:v>
                </c:pt>
                <c:pt idx="1444">
                  <c:v>0.96808398725839584</c:v>
                </c:pt>
                <c:pt idx="1445">
                  <c:v>0.89111446719049747</c:v>
                </c:pt>
                <c:pt idx="1446">
                  <c:v>1.0568018054326451</c:v>
                </c:pt>
                <c:pt idx="1447">
                  <c:v>1.0675206134987489</c:v>
                </c:pt>
                <c:pt idx="1448">
                  <c:v>1.0562567812936907</c:v>
                </c:pt>
                <c:pt idx="1449">
                  <c:v>1.0765437909103279</c:v>
                </c:pt>
                <c:pt idx="1450">
                  <c:v>1.0663094487455169</c:v>
                </c:pt>
                <c:pt idx="1451">
                  <c:v>1.0602536249793566</c:v>
                </c:pt>
                <c:pt idx="1452">
                  <c:v>1.0749087184934647</c:v>
                </c:pt>
                <c:pt idx="1453">
                  <c:v>1.0202246298850366</c:v>
                </c:pt>
                <c:pt idx="1454">
                  <c:v>0.98437415318936716</c:v>
                </c:pt>
                <c:pt idx="1455">
                  <c:v>0.97014296733889038</c:v>
                </c:pt>
                <c:pt idx="1456">
                  <c:v>0.84194117820927528</c:v>
                </c:pt>
                <c:pt idx="1457">
                  <c:v>0.94743362821578891</c:v>
                </c:pt>
                <c:pt idx="1458">
                  <c:v>1.1106986369514724</c:v>
                </c:pt>
                <c:pt idx="1459">
                  <c:v>1.0558328736300595</c:v>
                </c:pt>
                <c:pt idx="1460">
                  <c:v>0.95972695046109446</c:v>
                </c:pt>
                <c:pt idx="1461">
                  <c:v>0.99024830224254279</c:v>
                </c:pt>
                <c:pt idx="1462">
                  <c:v>0.94640413817554181</c:v>
                </c:pt>
                <c:pt idx="1463">
                  <c:v>1.0251298471356265</c:v>
                </c:pt>
                <c:pt idx="1464">
                  <c:v>0.98855267158801796</c:v>
                </c:pt>
                <c:pt idx="1465">
                  <c:v>1.0124731754643512</c:v>
                </c:pt>
                <c:pt idx="1466">
                  <c:v>0.97420036926221776</c:v>
                </c:pt>
                <c:pt idx="1467">
                  <c:v>1.0023599497748636</c:v>
                </c:pt>
                <c:pt idx="1468">
                  <c:v>0.9863120167945385</c:v>
                </c:pt>
                <c:pt idx="1469">
                  <c:v>1.0250692888979649</c:v>
                </c:pt>
                <c:pt idx="1470">
                  <c:v>1.0570440383832915</c:v>
                </c:pt>
                <c:pt idx="1471">
                  <c:v>1.0211330034499606</c:v>
                </c:pt>
                <c:pt idx="1472">
                  <c:v>1.0044794880930195</c:v>
                </c:pt>
                <c:pt idx="1473">
                  <c:v>1.0042978133800349</c:v>
                </c:pt>
                <c:pt idx="1474">
                  <c:v>1.2081973995866542</c:v>
                </c:pt>
                <c:pt idx="1475">
                  <c:v>1.0148349467331539</c:v>
                </c:pt>
                <c:pt idx="1476">
                  <c:v>0.86107758131034229</c:v>
                </c:pt>
                <c:pt idx="1477">
                  <c:v>0.93713872781331642</c:v>
                </c:pt>
                <c:pt idx="1478">
                  <c:v>0.93871324199251793</c:v>
                </c:pt>
                <c:pt idx="1479">
                  <c:v>0.94997707419757627</c:v>
                </c:pt>
                <c:pt idx="1480">
                  <c:v>1.0862936671738461</c:v>
                </c:pt>
                <c:pt idx="1481">
                  <c:v>1.0203457463603598</c:v>
                </c:pt>
                <c:pt idx="1482">
                  <c:v>0.94803921059240503</c:v>
                </c:pt>
                <c:pt idx="1483">
                  <c:v>0.9218174936849306</c:v>
                </c:pt>
                <c:pt idx="1484">
                  <c:v>0.95118823895080851</c:v>
                </c:pt>
                <c:pt idx="1485">
                  <c:v>0.88408971162175154</c:v>
                </c:pt>
                <c:pt idx="1486">
                  <c:v>0.86725452155182581</c:v>
                </c:pt>
                <c:pt idx="1487">
                  <c:v>0.84860258435205183</c:v>
                </c:pt>
                <c:pt idx="1488">
                  <c:v>0.94852367649369784</c:v>
                </c:pt>
                <c:pt idx="1489">
                  <c:v>1.0638265610013913</c:v>
                </c:pt>
                <c:pt idx="1490">
                  <c:v>0.99079332638149731</c:v>
                </c:pt>
                <c:pt idx="1491">
                  <c:v>0.97383701983624815</c:v>
                </c:pt>
                <c:pt idx="1492">
                  <c:v>1.0677628464493956</c:v>
                </c:pt>
                <c:pt idx="1493">
                  <c:v>1.0156222038227547</c:v>
                </c:pt>
                <c:pt idx="1494">
                  <c:v>1.0168333685759869</c:v>
                </c:pt>
                <c:pt idx="1495">
                  <c:v>1.0055089781332667</c:v>
                </c:pt>
                <c:pt idx="1496">
                  <c:v>0.9760171163920659</c:v>
                </c:pt>
                <c:pt idx="1497">
                  <c:v>1.0022993915372018</c:v>
                </c:pt>
                <c:pt idx="1498">
                  <c:v>1.0173783927149411</c:v>
                </c:pt>
                <c:pt idx="1499">
                  <c:v>1.0049639539943125</c:v>
                </c:pt>
                <c:pt idx="1500">
                  <c:v>0.97850000413619165</c:v>
                </c:pt>
                <c:pt idx="1501">
                  <c:v>1.0703062924311828</c:v>
                </c:pt>
                <c:pt idx="1502">
                  <c:v>1.0001192949813842</c:v>
                </c:pt>
                <c:pt idx="1503">
                  <c:v>0.96911347729864306</c:v>
                </c:pt>
                <c:pt idx="1504">
                  <c:v>0.95863690218318565</c:v>
                </c:pt>
                <c:pt idx="1505">
                  <c:v>0.92666215269785901</c:v>
                </c:pt>
                <c:pt idx="1506">
                  <c:v>0.92526931323164208</c:v>
                </c:pt>
                <c:pt idx="1507">
                  <c:v>0.99279174822433014</c:v>
                </c:pt>
                <c:pt idx="1508">
                  <c:v>1.0237370076694097</c:v>
                </c:pt>
                <c:pt idx="1509">
                  <c:v>0.94997707419757627</c:v>
                </c:pt>
                <c:pt idx="1510">
                  <c:v>0.95554843206244389</c:v>
                </c:pt>
                <c:pt idx="1511">
                  <c:v>0.84472685714170925</c:v>
                </c:pt>
                <c:pt idx="1512">
                  <c:v>0.88499808518667555</c:v>
                </c:pt>
                <c:pt idx="1513">
                  <c:v>0.91085645266818049</c:v>
                </c:pt>
                <c:pt idx="1514">
                  <c:v>0.95942415927278635</c:v>
                </c:pt>
                <c:pt idx="1515">
                  <c:v>0.93368690826660483</c:v>
                </c:pt>
                <c:pt idx="1516">
                  <c:v>0.96311821177014434</c:v>
                </c:pt>
                <c:pt idx="1517">
                  <c:v>0.95355001021961117</c:v>
                </c:pt>
                <c:pt idx="1518">
                  <c:v>0.96729673016879492</c:v>
                </c:pt>
                <c:pt idx="1519">
                  <c:v>0.90807077373574652</c:v>
                </c:pt>
                <c:pt idx="1520">
                  <c:v>0.93114346228481748</c:v>
                </c:pt>
                <c:pt idx="1521">
                  <c:v>0.88057733383737868</c:v>
                </c:pt>
                <c:pt idx="1522">
                  <c:v>1.0400877318380426</c:v>
                </c:pt>
                <c:pt idx="1523">
                  <c:v>0.89795754804625882</c:v>
                </c:pt>
                <c:pt idx="1524">
                  <c:v>0.90540621127863596</c:v>
                </c:pt>
                <c:pt idx="1525">
                  <c:v>0.82982953067695486</c:v>
                </c:pt>
                <c:pt idx="1526">
                  <c:v>0.82970841420163144</c:v>
                </c:pt>
                <c:pt idx="1527">
                  <c:v>0.86077479012203417</c:v>
                </c:pt>
                <c:pt idx="1528">
                  <c:v>0.87070634109853717</c:v>
                </c:pt>
                <c:pt idx="1529">
                  <c:v>0.91994018831742086</c:v>
                </c:pt>
                <c:pt idx="1530">
                  <c:v>1.0723652725116775</c:v>
                </c:pt>
                <c:pt idx="1531">
                  <c:v>0.95076433128717719</c:v>
                </c:pt>
                <c:pt idx="1532">
                  <c:v>0.9308406710965097</c:v>
                </c:pt>
                <c:pt idx="1533">
                  <c:v>0.78217019763727269</c:v>
                </c:pt>
                <c:pt idx="1534">
                  <c:v>0.96420826004805316</c:v>
                </c:pt>
                <c:pt idx="1535">
                  <c:v>0.86549833265963916</c:v>
                </c:pt>
                <c:pt idx="1536">
                  <c:v>0.86362102729212953</c:v>
                </c:pt>
                <c:pt idx="1537">
                  <c:v>0.81105647700185768</c:v>
                </c:pt>
                <c:pt idx="1538">
                  <c:v>0.79609859229944158</c:v>
                </c:pt>
                <c:pt idx="1539">
                  <c:v>0.79149616623715957</c:v>
                </c:pt>
                <c:pt idx="1540">
                  <c:v>0.71961353813283624</c:v>
                </c:pt>
                <c:pt idx="1541">
                  <c:v>0.78168573173597977</c:v>
                </c:pt>
                <c:pt idx="1542">
                  <c:v>0.81814179080826532</c:v>
                </c:pt>
                <c:pt idx="1543">
                  <c:v>0.80039822717341524</c:v>
                </c:pt>
                <c:pt idx="1544">
                  <c:v>0.80845247278240873</c:v>
                </c:pt>
                <c:pt idx="1545">
                  <c:v>0.82504542990168817</c:v>
                </c:pt>
                <c:pt idx="1546">
                  <c:v>0.83104069543018666</c:v>
                </c:pt>
                <c:pt idx="1547">
                  <c:v>0.79737031529033509</c:v>
                </c:pt>
                <c:pt idx="1548">
                  <c:v>0.83661205329505428</c:v>
                </c:pt>
                <c:pt idx="1549">
                  <c:v>0.86022976598307987</c:v>
                </c:pt>
                <c:pt idx="1550">
                  <c:v>0.88275743039319632</c:v>
                </c:pt>
                <c:pt idx="1551">
                  <c:v>0.78568257542164555</c:v>
                </c:pt>
                <c:pt idx="1552">
                  <c:v>0.76382105162580682</c:v>
                </c:pt>
                <c:pt idx="1553">
                  <c:v>0.72227810058994668</c:v>
                </c:pt>
                <c:pt idx="1554">
                  <c:v>0.69841815495127479</c:v>
                </c:pt>
                <c:pt idx="1555">
                  <c:v>0.7133760396536909</c:v>
                </c:pt>
                <c:pt idx="1556">
                  <c:v>0.72282312472890098</c:v>
                </c:pt>
                <c:pt idx="1557">
                  <c:v>0.77405539379061772</c:v>
                </c:pt>
                <c:pt idx="1558">
                  <c:v>0.71646450977443266</c:v>
                </c:pt>
                <c:pt idx="1559">
                  <c:v>0.74529023090135615</c:v>
                </c:pt>
                <c:pt idx="1560">
                  <c:v>0.68763878864750938</c:v>
                </c:pt>
                <c:pt idx="1561">
                  <c:v>0.67455820931260302</c:v>
                </c:pt>
                <c:pt idx="1562">
                  <c:v>0.69369461241366981</c:v>
                </c:pt>
                <c:pt idx="1563">
                  <c:v>0.69878150437724429</c:v>
                </c:pt>
                <c:pt idx="1564">
                  <c:v>0.77865781985289961</c:v>
                </c:pt>
                <c:pt idx="1565">
                  <c:v>0.70423174576678871</c:v>
                </c:pt>
                <c:pt idx="1566">
                  <c:v>0.7188262810432352</c:v>
                </c:pt>
                <c:pt idx="1567">
                  <c:v>0.69096949171889765</c:v>
                </c:pt>
                <c:pt idx="1568">
                  <c:v>0.67268090394509328</c:v>
                </c:pt>
                <c:pt idx="1569">
                  <c:v>0.69859982966425971</c:v>
                </c:pt>
                <c:pt idx="1570">
                  <c:v>0.65245445256611767</c:v>
                </c:pt>
                <c:pt idx="1571">
                  <c:v>0.6591764169465556</c:v>
                </c:pt>
                <c:pt idx="1572">
                  <c:v>0.62387096438984069</c:v>
                </c:pt>
                <c:pt idx="1573">
                  <c:v>0.59074560838894352</c:v>
                </c:pt>
                <c:pt idx="1574">
                  <c:v>0.54853651673880577</c:v>
                </c:pt>
                <c:pt idx="1575">
                  <c:v>0.57457655893329529</c:v>
                </c:pt>
                <c:pt idx="1576">
                  <c:v>0.61684620882109475</c:v>
                </c:pt>
                <c:pt idx="1577">
                  <c:v>0.61496890345358501</c:v>
                </c:pt>
                <c:pt idx="1578">
                  <c:v>0.60788358964717737</c:v>
                </c:pt>
                <c:pt idx="1579">
                  <c:v>0.58232801335398066</c:v>
                </c:pt>
                <c:pt idx="1580">
                  <c:v>0.55356285046471887</c:v>
                </c:pt>
                <c:pt idx="1581">
                  <c:v>0.51843907262098876</c:v>
                </c:pt>
                <c:pt idx="1582">
                  <c:v>0.51807572319501916</c:v>
                </c:pt>
                <c:pt idx="1583">
                  <c:v>0.54423688186483199</c:v>
                </c:pt>
                <c:pt idx="1584">
                  <c:v>0.58565871642536882</c:v>
                </c:pt>
                <c:pt idx="1585">
                  <c:v>0.58366029458253588</c:v>
                </c:pt>
                <c:pt idx="1586">
                  <c:v>0.58214633864099585</c:v>
                </c:pt>
                <c:pt idx="1587">
                  <c:v>0.57245702061513926</c:v>
                </c:pt>
                <c:pt idx="1588">
                  <c:v>0.54520581366741749</c:v>
                </c:pt>
                <c:pt idx="1589">
                  <c:v>0.55810471828933916</c:v>
                </c:pt>
                <c:pt idx="1590">
                  <c:v>0.58353917810721267</c:v>
                </c:pt>
                <c:pt idx="1591">
                  <c:v>0.61690676705875636</c:v>
                </c:pt>
                <c:pt idx="1592">
                  <c:v>0.71567725268483173</c:v>
                </c:pt>
                <c:pt idx="1593">
                  <c:v>0.66099316407640374</c:v>
                </c:pt>
                <c:pt idx="1594">
                  <c:v>0.58154075626437973</c:v>
                </c:pt>
                <c:pt idx="1595">
                  <c:v>0.55622741292182942</c:v>
                </c:pt>
                <c:pt idx="1596">
                  <c:v>0.55701467001143035</c:v>
                </c:pt>
                <c:pt idx="1597">
                  <c:v>0.5995265528498761</c:v>
                </c:pt>
                <c:pt idx="1598">
                  <c:v>0.59922376166156799</c:v>
                </c:pt>
                <c:pt idx="1599">
                  <c:v>0.56252546963863626</c:v>
                </c:pt>
                <c:pt idx="1600">
                  <c:v>0.91297599098633642</c:v>
                </c:pt>
                <c:pt idx="1601">
                  <c:v>0.58614318232666163</c:v>
                </c:pt>
                <c:pt idx="1602">
                  <c:v>0.55120107919591632</c:v>
                </c:pt>
                <c:pt idx="1603">
                  <c:v>0.54877874968945217</c:v>
                </c:pt>
                <c:pt idx="1604">
                  <c:v>0.58275192101761186</c:v>
                </c:pt>
                <c:pt idx="1605">
                  <c:v>0.5952269179759021</c:v>
                </c:pt>
                <c:pt idx="1606">
                  <c:v>0.60836805554847018</c:v>
                </c:pt>
                <c:pt idx="1607">
                  <c:v>0.62387096438984069</c:v>
                </c:pt>
                <c:pt idx="1608">
                  <c:v>0.64137229507404425</c:v>
                </c:pt>
                <c:pt idx="1609">
                  <c:v>0.61817849004964998</c:v>
                </c:pt>
                <c:pt idx="1610">
                  <c:v>0.62508212914307282</c:v>
                </c:pt>
                <c:pt idx="1611">
                  <c:v>0.62738334217421377</c:v>
                </c:pt>
                <c:pt idx="1612">
                  <c:v>0.67219643804380047</c:v>
                </c:pt>
                <c:pt idx="1613">
                  <c:v>0.67776779590866798</c:v>
                </c:pt>
                <c:pt idx="1614">
                  <c:v>0.69048502581760474</c:v>
                </c:pt>
                <c:pt idx="1615">
                  <c:v>0.69811536376296679</c:v>
                </c:pt>
                <c:pt idx="1616">
                  <c:v>0.67897896066190011</c:v>
                </c:pt>
                <c:pt idx="1617">
                  <c:v>0.67001634148798273</c:v>
                </c:pt>
                <c:pt idx="1618">
                  <c:v>0.72149084350034576</c:v>
                </c:pt>
                <c:pt idx="1619">
                  <c:v>1.0041766969047117</c:v>
                </c:pt>
                <c:pt idx="1620">
                  <c:v>0.56724901217624124</c:v>
                </c:pt>
                <c:pt idx="1621">
                  <c:v>0.57130641409956873</c:v>
                </c:pt>
                <c:pt idx="1622">
                  <c:v>0.56615896389833242</c:v>
                </c:pt>
                <c:pt idx="1623">
                  <c:v>0.544842464241448</c:v>
                </c:pt>
                <c:pt idx="1624">
                  <c:v>0.53594040330519221</c:v>
                </c:pt>
                <c:pt idx="1625">
                  <c:v>0.56095095545943452</c:v>
                </c:pt>
                <c:pt idx="1626">
                  <c:v>0.56434221676848439</c:v>
                </c:pt>
                <c:pt idx="1627">
                  <c:v>0.55755969415038475</c:v>
                </c:pt>
                <c:pt idx="1628">
                  <c:v>0.51892353852228168</c:v>
                </c:pt>
                <c:pt idx="1629">
                  <c:v>0.49651699058748827</c:v>
                </c:pt>
                <c:pt idx="1630">
                  <c:v>0.46769126946056488</c:v>
                </c:pt>
                <c:pt idx="1631">
                  <c:v>0.47253592847349318</c:v>
                </c:pt>
                <c:pt idx="1632">
                  <c:v>0.51674344196646393</c:v>
                </c:pt>
                <c:pt idx="1633">
                  <c:v>0.49887876185629082</c:v>
                </c:pt>
                <c:pt idx="1634">
                  <c:v>0.52837062359749176</c:v>
                </c:pt>
                <c:pt idx="1635">
                  <c:v>0.53115630252992552</c:v>
                </c:pt>
                <c:pt idx="1636">
                  <c:v>0.50130109136275502</c:v>
                </c:pt>
                <c:pt idx="1637">
                  <c:v>0.48713046374993979</c:v>
                </c:pt>
                <c:pt idx="1638">
                  <c:v>0.4905217250589895</c:v>
                </c:pt>
                <c:pt idx="1639">
                  <c:v>0.54569027956871041</c:v>
                </c:pt>
                <c:pt idx="1640">
                  <c:v>0.52897620597410777</c:v>
                </c:pt>
                <c:pt idx="1641">
                  <c:v>0.47865231047731521</c:v>
                </c:pt>
                <c:pt idx="1642">
                  <c:v>0.4633310763489295</c:v>
                </c:pt>
                <c:pt idx="1643">
                  <c:v>0.4705375066306603</c:v>
                </c:pt>
                <c:pt idx="1644">
                  <c:v>0.46696457060862567</c:v>
                </c:pt>
                <c:pt idx="1645">
                  <c:v>0.48937111854341903</c:v>
                </c:pt>
                <c:pt idx="1646">
                  <c:v>0.49015837563301989</c:v>
                </c:pt>
                <c:pt idx="1647">
                  <c:v>0.50820473045617776</c:v>
                </c:pt>
                <c:pt idx="1648">
                  <c:v>0.52370763929754838</c:v>
                </c:pt>
                <c:pt idx="1649">
                  <c:v>0.52346540634690186</c:v>
                </c:pt>
                <c:pt idx="1650">
                  <c:v>0.52086140212745302</c:v>
                </c:pt>
                <c:pt idx="1651">
                  <c:v>0.4754427238812502</c:v>
                </c:pt>
                <c:pt idx="1652">
                  <c:v>0.47223313728518529</c:v>
                </c:pt>
                <c:pt idx="1653">
                  <c:v>0.5109904093886114</c:v>
                </c:pt>
                <c:pt idx="1654">
                  <c:v>0.51680400020412542</c:v>
                </c:pt>
                <c:pt idx="1655">
                  <c:v>0.5056612844743904</c:v>
                </c:pt>
                <c:pt idx="1656">
                  <c:v>0.47453435031632618</c:v>
                </c:pt>
                <c:pt idx="1657">
                  <c:v>0.48979502620705029</c:v>
                </c:pt>
                <c:pt idx="1658">
                  <c:v>0.48198301354870332</c:v>
                </c:pt>
                <c:pt idx="1659">
                  <c:v>0.48416311010452101</c:v>
                </c:pt>
                <c:pt idx="1660">
                  <c:v>0.59607473330316474</c:v>
                </c:pt>
                <c:pt idx="1661">
                  <c:v>0.64276513454026107</c:v>
                </c:pt>
                <c:pt idx="1662">
                  <c:v>0.6541500832206425</c:v>
                </c:pt>
                <c:pt idx="1663">
                  <c:v>0.70047713503176945</c:v>
                </c:pt>
                <c:pt idx="1664">
                  <c:v>0.55586406349585982</c:v>
                </c:pt>
                <c:pt idx="1665">
                  <c:v>0.48755437141357089</c:v>
                </c:pt>
                <c:pt idx="1666">
                  <c:v>0.48143798940974897</c:v>
                </c:pt>
                <c:pt idx="1667">
                  <c:v>0.46024260622818769</c:v>
                </c:pt>
                <c:pt idx="1668">
                  <c:v>0.46436056638917672</c:v>
                </c:pt>
                <c:pt idx="1669">
                  <c:v>0.47871286871497681</c:v>
                </c:pt>
                <c:pt idx="1670">
                  <c:v>0.50033215956016941</c:v>
                </c:pt>
                <c:pt idx="1671">
                  <c:v>0.46775182769822649</c:v>
                </c:pt>
                <c:pt idx="1672">
                  <c:v>0.42396822186888716</c:v>
                </c:pt>
                <c:pt idx="1673">
                  <c:v>0.42475547895848792</c:v>
                </c:pt>
                <c:pt idx="1674">
                  <c:v>0.45939479090092528</c:v>
                </c:pt>
                <c:pt idx="1675">
                  <c:v>0.50753858984190015</c:v>
                </c:pt>
                <c:pt idx="1676">
                  <c:v>0.50438956148349667</c:v>
                </c:pt>
                <c:pt idx="1677">
                  <c:v>0.5109904093886114</c:v>
                </c:pt>
                <c:pt idx="1678">
                  <c:v>0.48428422657984432</c:v>
                </c:pt>
                <c:pt idx="1679">
                  <c:v>0.42517938662211918</c:v>
                </c:pt>
                <c:pt idx="1680">
                  <c:v>0.43783605829339439</c:v>
                </c:pt>
                <c:pt idx="1681">
                  <c:v>0.49239903042649918</c:v>
                </c:pt>
                <c:pt idx="1682">
                  <c:v>0.49597196644853381</c:v>
                </c:pt>
                <c:pt idx="1683">
                  <c:v>0.46847852655016581</c:v>
                </c:pt>
                <c:pt idx="1684">
                  <c:v>0.43087186096230995</c:v>
                </c:pt>
                <c:pt idx="1685">
                  <c:v>0.41791239810272679</c:v>
                </c:pt>
                <c:pt idx="1686">
                  <c:v>0.39611143254454945</c:v>
                </c:pt>
                <c:pt idx="1687">
                  <c:v>0.39241738004719168</c:v>
                </c:pt>
                <c:pt idx="1688">
                  <c:v>0.4434679743959235</c:v>
                </c:pt>
                <c:pt idx="1689">
                  <c:v>0.47465546679164933</c:v>
                </c:pt>
                <c:pt idx="1690">
                  <c:v>0.45485292307630493</c:v>
                </c:pt>
                <c:pt idx="1691">
                  <c:v>0.47756226219940628</c:v>
                </c:pt>
                <c:pt idx="1692">
                  <c:v>0.4534600836100881</c:v>
                </c:pt>
                <c:pt idx="1693">
                  <c:v>0.4167012333494946</c:v>
                </c:pt>
                <c:pt idx="1694">
                  <c:v>0.41700402453780266</c:v>
                </c:pt>
                <c:pt idx="1695">
                  <c:v>0.42209091650137731</c:v>
                </c:pt>
                <c:pt idx="1696">
                  <c:v>0.4133705302781065</c:v>
                </c:pt>
                <c:pt idx="1697">
                  <c:v>0.4235443142052559</c:v>
                </c:pt>
                <c:pt idx="1698">
                  <c:v>0.43674601001548546</c:v>
                </c:pt>
                <c:pt idx="1699">
                  <c:v>0.42100086822346849</c:v>
                </c:pt>
                <c:pt idx="1700">
                  <c:v>0.4091314536417941</c:v>
                </c:pt>
                <c:pt idx="1701">
                  <c:v>0.4314168851012643</c:v>
                </c:pt>
                <c:pt idx="1702">
                  <c:v>0.46430000815151512</c:v>
                </c:pt>
                <c:pt idx="1703">
                  <c:v>0.48985558444471183</c:v>
                </c:pt>
                <c:pt idx="1704">
                  <c:v>0.49094563272262076</c:v>
                </c:pt>
                <c:pt idx="1705">
                  <c:v>0.4904611668213279</c:v>
                </c:pt>
                <c:pt idx="1706">
                  <c:v>0.4530967341841185</c:v>
                </c:pt>
                <c:pt idx="1707">
                  <c:v>0.40349953753926499</c:v>
                </c:pt>
                <c:pt idx="1708">
                  <c:v>0.38060852370317888</c:v>
                </c:pt>
                <c:pt idx="1709">
                  <c:v>0.3887838857874954</c:v>
                </c:pt>
                <c:pt idx="1710">
                  <c:v>0.43729103415443987</c:v>
                </c:pt>
                <c:pt idx="1711">
                  <c:v>0.45739636905809228</c:v>
                </c:pt>
                <c:pt idx="1712">
                  <c:v>0.57724112139040595</c:v>
                </c:pt>
                <c:pt idx="1713">
                  <c:v>0.42045584408451409</c:v>
                </c:pt>
                <c:pt idx="1714">
                  <c:v>0.41094820077164235</c:v>
                </c:pt>
                <c:pt idx="1715">
                  <c:v>0.39344687008743889</c:v>
                </c:pt>
                <c:pt idx="1716">
                  <c:v>0.4235443142052559</c:v>
                </c:pt>
                <c:pt idx="1717">
                  <c:v>0.4804690576071633</c:v>
                </c:pt>
                <c:pt idx="1718">
                  <c:v>0.49330740399142331</c:v>
                </c:pt>
                <c:pt idx="1719">
                  <c:v>0.46853908478782746</c:v>
                </c:pt>
                <c:pt idx="1720">
                  <c:v>0.47713835453577508</c:v>
                </c:pt>
                <c:pt idx="1721">
                  <c:v>0.44486081386214038</c:v>
                </c:pt>
                <c:pt idx="1722">
                  <c:v>0.45448957365033538</c:v>
                </c:pt>
                <c:pt idx="1723">
                  <c:v>0.48700934727461648</c:v>
                </c:pt>
                <c:pt idx="1724">
                  <c:v>0.50826528869383936</c:v>
                </c:pt>
                <c:pt idx="1725">
                  <c:v>0.5155322772132318</c:v>
                </c:pt>
                <c:pt idx="1726">
                  <c:v>0.45049272996466949</c:v>
                </c:pt>
                <c:pt idx="1727">
                  <c:v>0.57911842675791558</c:v>
                </c:pt>
                <c:pt idx="1728">
                  <c:v>0.67340760279703249</c:v>
                </c:pt>
                <c:pt idx="1729">
                  <c:v>0.61896574713925079</c:v>
                </c:pt>
                <c:pt idx="1730">
                  <c:v>0.54896042440243698</c:v>
                </c:pt>
                <c:pt idx="1731">
                  <c:v>0.51625897606517113</c:v>
                </c:pt>
                <c:pt idx="1732">
                  <c:v>0.50251225611598704</c:v>
                </c:pt>
                <c:pt idx="1733">
                  <c:v>0.50881031283279377</c:v>
                </c:pt>
                <c:pt idx="1734">
                  <c:v>0.49978713542121483</c:v>
                </c:pt>
                <c:pt idx="1735">
                  <c:v>0.48155910588507217</c:v>
                </c:pt>
                <c:pt idx="1736">
                  <c:v>0.48628264842267727</c:v>
                </c:pt>
                <c:pt idx="1737">
                  <c:v>0.54078506231812062</c:v>
                </c:pt>
                <c:pt idx="1738">
                  <c:v>0.5203769362261601</c:v>
                </c:pt>
                <c:pt idx="1739">
                  <c:v>0.51365497184572206</c:v>
                </c:pt>
                <c:pt idx="1740">
                  <c:v>0.5100214775860259</c:v>
                </c:pt>
                <c:pt idx="1741">
                  <c:v>0.49778871357838189</c:v>
                </c:pt>
                <c:pt idx="1742">
                  <c:v>0.45436845717501212</c:v>
                </c:pt>
                <c:pt idx="1743">
                  <c:v>0.477925611625376</c:v>
                </c:pt>
                <c:pt idx="1744">
                  <c:v>0.48525315838242994</c:v>
                </c:pt>
                <c:pt idx="1745">
                  <c:v>0.47471602502931093</c:v>
                </c:pt>
                <c:pt idx="1746">
                  <c:v>0.5152294860249238</c:v>
                </c:pt>
                <c:pt idx="1747">
                  <c:v>0.53642486920648513</c:v>
                </c:pt>
                <c:pt idx="1748">
                  <c:v>0.54514525542975589</c:v>
                </c:pt>
                <c:pt idx="1749">
                  <c:v>0.5151689277872622</c:v>
                </c:pt>
                <c:pt idx="1750">
                  <c:v>0.4902794921083431</c:v>
                </c:pt>
                <c:pt idx="1751">
                  <c:v>0.59129063252789804</c:v>
                </c:pt>
                <c:pt idx="1752">
                  <c:v>0.67843393652294559</c:v>
                </c:pt>
                <c:pt idx="1753">
                  <c:v>0.72948453087167753</c:v>
                </c:pt>
                <c:pt idx="1754">
                  <c:v>0.68963721049034232</c:v>
                </c:pt>
                <c:pt idx="1755">
                  <c:v>0.83316023374834292</c:v>
                </c:pt>
                <c:pt idx="1756">
                  <c:v>0.66801791964514967</c:v>
                </c:pt>
                <c:pt idx="1757">
                  <c:v>0.63095627819624844</c:v>
                </c:pt>
                <c:pt idx="1758">
                  <c:v>0.63537702954554531</c:v>
                </c:pt>
                <c:pt idx="1759">
                  <c:v>0.4984548541926595</c:v>
                </c:pt>
                <c:pt idx="1760">
                  <c:v>0.4512799870542703</c:v>
                </c:pt>
                <c:pt idx="1761">
                  <c:v>0.48434478481750598</c:v>
                </c:pt>
                <c:pt idx="1762">
                  <c:v>0.5398161305155349</c:v>
                </c:pt>
                <c:pt idx="1763">
                  <c:v>0.52958178835072378</c:v>
                </c:pt>
                <c:pt idx="1764">
                  <c:v>0.52279926573262425</c:v>
                </c:pt>
                <c:pt idx="1765">
                  <c:v>0.61878407242626599</c:v>
                </c:pt>
                <c:pt idx="1766">
                  <c:v>0.62368928967685588</c:v>
                </c:pt>
                <c:pt idx="1767">
                  <c:v>0.63095627819624844</c:v>
                </c:pt>
                <c:pt idx="1768">
                  <c:v>0.6046740030511123</c:v>
                </c:pt>
                <c:pt idx="1769">
                  <c:v>0.55210945276084034</c:v>
                </c:pt>
                <c:pt idx="1770">
                  <c:v>0.57778614552936036</c:v>
                </c:pt>
                <c:pt idx="1771">
                  <c:v>0.60309948887191067</c:v>
                </c:pt>
                <c:pt idx="1772">
                  <c:v>0.66595893956465524</c:v>
                </c:pt>
                <c:pt idx="1773">
                  <c:v>0.62913953106640019</c:v>
                </c:pt>
                <c:pt idx="1774">
                  <c:v>0.60455288657578909</c:v>
                </c:pt>
                <c:pt idx="1775">
                  <c:v>0.60031380993947681</c:v>
                </c:pt>
                <c:pt idx="1776">
                  <c:v>0.59728589805639676</c:v>
                </c:pt>
                <c:pt idx="1777">
                  <c:v>0.57130641409956873</c:v>
                </c:pt>
                <c:pt idx="1778">
                  <c:v>0.57675665548911303</c:v>
                </c:pt>
                <c:pt idx="1779">
                  <c:v>0.56313105201525226</c:v>
                </c:pt>
                <c:pt idx="1780">
                  <c:v>0.55465289874262769</c:v>
                </c:pt>
                <c:pt idx="1781">
                  <c:v>0.52673555118062854</c:v>
                </c:pt>
                <c:pt idx="1782">
                  <c:v>0.56543226504639321</c:v>
                </c:pt>
                <c:pt idx="1783">
                  <c:v>0.62108528545740693</c:v>
                </c:pt>
                <c:pt idx="1784">
                  <c:v>0.58644597351496963</c:v>
                </c:pt>
                <c:pt idx="1785">
                  <c:v>0.60243334825763306</c:v>
                </c:pt>
                <c:pt idx="1786">
                  <c:v>0.56839961869181177</c:v>
                </c:pt>
                <c:pt idx="1787">
                  <c:v>0.51983191208720558</c:v>
                </c:pt>
                <c:pt idx="1788">
                  <c:v>0.61963188775352851</c:v>
                </c:pt>
                <c:pt idx="1789">
                  <c:v>0.62411319734048709</c:v>
                </c:pt>
                <c:pt idx="1790">
                  <c:v>0.56779403631519576</c:v>
                </c:pt>
                <c:pt idx="1791">
                  <c:v>0.63919219851822651</c:v>
                </c:pt>
                <c:pt idx="1792">
                  <c:v>0.63095627819624844</c:v>
                </c:pt>
                <c:pt idx="1793">
                  <c:v>0.6592369751842172</c:v>
                </c:pt>
                <c:pt idx="1794">
                  <c:v>0.60037436817713852</c:v>
                </c:pt>
                <c:pt idx="1795">
                  <c:v>0.56482668266977709</c:v>
                </c:pt>
                <c:pt idx="1796">
                  <c:v>0.60346283829788028</c:v>
                </c:pt>
                <c:pt idx="1797">
                  <c:v>0.63713321843773196</c:v>
                </c:pt>
                <c:pt idx="1798">
                  <c:v>0.62811004102615298</c:v>
                </c:pt>
                <c:pt idx="1799">
                  <c:v>0.6494265406830374</c:v>
                </c:pt>
                <c:pt idx="1800">
                  <c:v>0.70786524002648499</c:v>
                </c:pt>
                <c:pt idx="1801">
                  <c:v>0.71488999559523103</c:v>
                </c:pt>
                <c:pt idx="1802">
                  <c:v>0.7382049170949484</c:v>
                </c:pt>
                <c:pt idx="1803">
                  <c:v>0.75982420794014083</c:v>
                </c:pt>
                <c:pt idx="1804">
                  <c:v>0.77447930145424893</c:v>
                </c:pt>
                <c:pt idx="1805">
                  <c:v>0.68327859553587389</c:v>
                </c:pt>
                <c:pt idx="1806">
                  <c:v>0.62865506516510739</c:v>
                </c:pt>
                <c:pt idx="1807">
                  <c:v>0.64137229507404425</c:v>
                </c:pt>
                <c:pt idx="1808">
                  <c:v>0.81408438888493773</c:v>
                </c:pt>
                <c:pt idx="1809">
                  <c:v>0.8568990629116916</c:v>
                </c:pt>
                <c:pt idx="1810">
                  <c:v>0.77429762674126412</c:v>
                </c:pt>
                <c:pt idx="1811">
                  <c:v>0.76242821215958978</c:v>
                </c:pt>
                <c:pt idx="1812">
                  <c:v>0.70368672162783419</c:v>
                </c:pt>
                <c:pt idx="1813">
                  <c:v>0.70568514347066724</c:v>
                </c:pt>
                <c:pt idx="1814">
                  <c:v>0.77847614513991481</c:v>
                </c:pt>
                <c:pt idx="1815">
                  <c:v>0.7833813623905046</c:v>
                </c:pt>
                <c:pt idx="1816">
                  <c:v>0.75310224355970279</c:v>
                </c:pt>
                <c:pt idx="1817">
                  <c:v>0.76890794358938164</c:v>
                </c:pt>
                <c:pt idx="1818">
                  <c:v>0.72966620558466222</c:v>
                </c:pt>
                <c:pt idx="1819">
                  <c:v>0.71016645305762605</c:v>
                </c:pt>
                <c:pt idx="1820">
                  <c:v>0.74214120254295268</c:v>
                </c:pt>
                <c:pt idx="1821">
                  <c:v>0.83104069543018666</c:v>
                </c:pt>
                <c:pt idx="1822">
                  <c:v>0.76884738535171993</c:v>
                </c:pt>
                <c:pt idx="1823">
                  <c:v>0.76127760564401947</c:v>
                </c:pt>
                <c:pt idx="1824">
                  <c:v>0.75370782593631891</c:v>
                </c:pt>
                <c:pt idx="1825">
                  <c:v>0.68945553577735741</c:v>
                </c:pt>
                <c:pt idx="1826">
                  <c:v>0.65463454912193531</c:v>
                </c:pt>
                <c:pt idx="1827">
                  <c:v>0.6338025153663438</c:v>
                </c:pt>
                <c:pt idx="1828">
                  <c:v>0.81547722835115477</c:v>
                </c:pt>
                <c:pt idx="1829">
                  <c:v>0.99606189305805681</c:v>
                </c:pt>
                <c:pt idx="1830">
                  <c:v>0.98703871564647772</c:v>
                </c:pt>
                <c:pt idx="1831">
                  <c:v>0.99703082486064243</c:v>
                </c:pt>
                <c:pt idx="1832">
                  <c:v>0.87137248171281489</c:v>
                </c:pt>
                <c:pt idx="1833">
                  <c:v>0.97504818458948017</c:v>
                </c:pt>
                <c:pt idx="1834">
                  <c:v>0.93168848642377211</c:v>
                </c:pt>
                <c:pt idx="1835">
                  <c:v>1.0154405291097699</c:v>
                </c:pt>
                <c:pt idx="1836">
                  <c:v>1.049655933388576</c:v>
                </c:pt>
                <c:pt idx="1837">
                  <c:v>1.0086580064916701</c:v>
                </c:pt>
                <c:pt idx="1838">
                  <c:v>1.0445084831873397</c:v>
                </c:pt>
                <c:pt idx="1839">
                  <c:v>1.0805406345959936</c:v>
                </c:pt>
                <c:pt idx="1840">
                  <c:v>1.0130181996033056</c:v>
                </c:pt>
                <c:pt idx="1841">
                  <c:v>0.94931093358329866</c:v>
                </c:pt>
                <c:pt idx="1842">
                  <c:v>0.98152791601927192</c:v>
                </c:pt>
                <c:pt idx="1843">
                  <c:v>0.98189294761850998</c:v>
                </c:pt>
                <c:pt idx="1844">
                  <c:v>0.88675427407886209</c:v>
                </c:pt>
                <c:pt idx="1845">
                  <c:v>0.98376857081275115</c:v>
                </c:pt>
                <c:pt idx="1846">
                  <c:v>0.98709927388413943</c:v>
                </c:pt>
                <c:pt idx="1847">
                  <c:v>1.0015743748585308</c:v>
                </c:pt>
                <c:pt idx="1848">
                  <c:v>1.0095646978833259</c:v>
                </c:pt>
                <c:pt idx="1849">
                  <c:v>1.1263243444414344</c:v>
                </c:pt>
                <c:pt idx="1850">
                  <c:v>0.95827523493048439</c:v>
                </c:pt>
                <c:pt idx="1851">
                  <c:v>1.0442056919990315</c:v>
                </c:pt>
                <c:pt idx="1852">
                  <c:v>0.96317877000780605</c:v>
                </c:pt>
                <c:pt idx="1853">
                  <c:v>0.99146030808240904</c:v>
                </c:pt>
                <c:pt idx="1854">
                  <c:v>0.93199127761208</c:v>
                </c:pt>
                <c:pt idx="1855">
                  <c:v>0.86138037249865018</c:v>
                </c:pt>
                <c:pt idx="1856">
                  <c:v>1.0133832312025437</c:v>
                </c:pt>
                <c:pt idx="1857">
                  <c:v>1.0328796193830432</c:v>
                </c:pt>
                <c:pt idx="1858">
                  <c:v>0.94216422045259529</c:v>
                </c:pt>
                <c:pt idx="1859">
                  <c:v>1.0193768145577742</c:v>
                </c:pt>
                <c:pt idx="1860">
                  <c:v>1.0188923486564814</c:v>
                </c:pt>
                <c:pt idx="1861">
                  <c:v>0.8822124062542418</c:v>
                </c:pt>
                <c:pt idx="1862">
                  <c:v>0.86858680278038092</c:v>
                </c:pt>
                <c:pt idx="1863">
                  <c:v>0.872401971753062</c:v>
                </c:pt>
                <c:pt idx="1864">
                  <c:v>1.0326390686056655</c:v>
                </c:pt>
                <c:pt idx="1865">
                  <c:v>1.0561962230560291</c:v>
                </c:pt>
                <c:pt idx="1866">
                  <c:v>1.0192540159091823</c:v>
                </c:pt>
                <c:pt idx="1867">
                  <c:v>0.98146819886824421</c:v>
                </c:pt>
                <c:pt idx="1868">
                  <c:v>0.85453729164288905</c:v>
                </c:pt>
                <c:pt idx="1869">
                  <c:v>0.8228653333458702</c:v>
                </c:pt>
                <c:pt idx="1870">
                  <c:v>0.78822602140343301</c:v>
                </c:pt>
                <c:pt idx="1871">
                  <c:v>0.92502708028099567</c:v>
                </c:pt>
                <c:pt idx="1872">
                  <c:v>0.96033253283771058</c:v>
                </c:pt>
                <c:pt idx="1873">
                  <c:v>0.87361145433302578</c:v>
                </c:pt>
                <c:pt idx="1874">
                  <c:v>0.86640754731119751</c:v>
                </c:pt>
                <c:pt idx="1875">
                  <c:v>0.89577829257707531</c:v>
                </c:pt>
                <c:pt idx="1876">
                  <c:v>0.8872387399801549</c:v>
                </c:pt>
                <c:pt idx="1877">
                  <c:v>0.89396070436059283</c:v>
                </c:pt>
                <c:pt idx="1878">
                  <c:v>0.95149187122575052</c:v>
                </c:pt>
                <c:pt idx="1879">
                  <c:v>0.95167270485210109</c:v>
                </c:pt>
                <c:pt idx="1880">
                  <c:v>0.91527888619074582</c:v>
                </c:pt>
                <c:pt idx="1881">
                  <c:v>0.86392381848043753</c:v>
                </c:pt>
                <c:pt idx="1882">
                  <c:v>0.92030437883002481</c:v>
                </c:pt>
                <c:pt idx="1883">
                  <c:v>0.84666472074688048</c:v>
                </c:pt>
                <c:pt idx="1884">
                  <c:v>0.88481641047369086</c:v>
                </c:pt>
                <c:pt idx="1885">
                  <c:v>0.97105134090381451</c:v>
                </c:pt>
                <c:pt idx="1886">
                  <c:v>0.84823923492608244</c:v>
                </c:pt>
                <c:pt idx="1887">
                  <c:v>1.0425689374088998</c:v>
                </c:pt>
                <c:pt idx="1888">
                  <c:v>1.0429348100947722</c:v>
                </c:pt>
                <c:pt idx="1889">
                  <c:v>0.76145928035700428</c:v>
                </c:pt>
                <c:pt idx="1890">
                  <c:v>0.8324335348964037</c:v>
                </c:pt>
                <c:pt idx="1891">
                  <c:v>0.88160682387762579</c:v>
                </c:pt>
                <c:pt idx="1892">
                  <c:v>0.84454518242872434</c:v>
                </c:pt>
                <c:pt idx="1893">
                  <c:v>0.79948985360849123</c:v>
                </c:pt>
                <c:pt idx="1894">
                  <c:v>0.76733342941017979</c:v>
                </c:pt>
                <c:pt idx="1895">
                  <c:v>0.77623549034643535</c:v>
                </c:pt>
                <c:pt idx="1896">
                  <c:v>0.69545080130585613</c:v>
                </c:pt>
                <c:pt idx="1897">
                  <c:v>0.6000715769888304</c:v>
                </c:pt>
                <c:pt idx="1898">
                  <c:v>0.80687795860320699</c:v>
                </c:pt>
                <c:pt idx="1899">
                  <c:v>0.93689481268940156</c:v>
                </c:pt>
                <c:pt idx="1900">
                  <c:v>0.88699734811614273</c:v>
                </c:pt>
                <c:pt idx="1901">
                  <c:v>0.90110657640466219</c:v>
                </c:pt>
                <c:pt idx="1902">
                  <c:v>0.80160939192664749</c:v>
                </c:pt>
                <c:pt idx="1903">
                  <c:v>0.64724644412721977</c:v>
                </c:pt>
                <c:pt idx="1904">
                  <c:v>0.78653039074890818</c:v>
                </c:pt>
                <c:pt idx="1905">
                  <c:v>1.0358486552017305</c:v>
                </c:pt>
                <c:pt idx="1906">
                  <c:v>0.8261363192662311</c:v>
                </c:pt>
                <c:pt idx="1907">
                  <c:v>0.87082745757386038</c:v>
                </c:pt>
                <c:pt idx="1908">
                  <c:v>0.91897125651483513</c:v>
                </c:pt>
                <c:pt idx="1909">
                  <c:v>0.88457501860967858</c:v>
                </c:pt>
                <c:pt idx="1910">
                  <c:v>0.88705622418053587</c:v>
                </c:pt>
                <c:pt idx="1911">
                  <c:v>0.82201920019187613</c:v>
                </c:pt>
                <c:pt idx="1912">
                  <c:v>0.81723341724334109</c:v>
                </c:pt>
                <c:pt idx="1913">
                  <c:v>0.82286449225923619</c:v>
                </c:pt>
                <c:pt idx="1914">
                  <c:v>0.7973097570526736</c:v>
                </c:pt>
                <c:pt idx="1915">
                  <c:v>0.85599068934676747</c:v>
                </c:pt>
                <c:pt idx="1916">
                  <c:v>0.86987499999999995</c:v>
                </c:pt>
                <c:pt idx="1917">
                  <c:v>0.80141666666666678</c:v>
                </c:pt>
                <c:pt idx="1918">
                  <c:v>0.7427083333333333</c:v>
                </c:pt>
                <c:pt idx="1919">
                  <c:v>0.77816666666666656</c:v>
                </c:pt>
                <c:pt idx="1920">
                  <c:v>0.8165</c:v>
                </c:pt>
                <c:pt idx="1921">
                  <c:v>0.90545833333333337</c:v>
                </c:pt>
                <c:pt idx="1922">
                  <c:v>0.92416666666666669</c:v>
                </c:pt>
                <c:pt idx="1923">
                  <c:v>0.85720833333333335</c:v>
                </c:pt>
                <c:pt idx="1924">
                  <c:v>0.72899999999999998</c:v>
                </c:pt>
                <c:pt idx="1925">
                  <c:v>0.81795833333333334</c:v>
                </c:pt>
                <c:pt idx="1926">
                  <c:v>0.8144583333333334</c:v>
                </c:pt>
                <c:pt idx="1927">
                  <c:v>0.99549999999999994</c:v>
                </c:pt>
                <c:pt idx="1928">
                  <c:v>0.93812499999999999</c:v>
                </c:pt>
                <c:pt idx="1929">
                  <c:v>1.1462916666666667</c:v>
                </c:pt>
                <c:pt idx="1930">
                  <c:v>1.3035833333333333</c:v>
                </c:pt>
                <c:pt idx="1931">
                  <c:v>0.80870833333333325</c:v>
                </c:pt>
                <c:pt idx="1932">
                  <c:v>0.69791666666666663</c:v>
                </c:pt>
                <c:pt idx="1933">
                  <c:v>0.79595833333333343</c:v>
                </c:pt>
                <c:pt idx="1934">
                  <c:v>0.87233333333333329</c:v>
                </c:pt>
                <c:pt idx="1935">
                  <c:v>0.90225</c:v>
                </c:pt>
                <c:pt idx="1936">
                  <c:v>0.89104166666666673</c:v>
                </c:pt>
                <c:pt idx="1937">
                  <c:v>0.8959583333333333</c:v>
                </c:pt>
                <c:pt idx="1938">
                  <c:v>0.77375000000000005</c:v>
                </c:pt>
                <c:pt idx="1939">
                  <c:v>0.71487500000000004</c:v>
                </c:pt>
                <c:pt idx="1940">
                  <c:v>0.8560416666666667</c:v>
                </c:pt>
                <c:pt idx="1941">
                  <c:v>0.84762499999999996</c:v>
                </c:pt>
                <c:pt idx="1942">
                  <c:v>0.82662499999999994</c:v>
                </c:pt>
                <c:pt idx="1943">
                  <c:v>0.7825833333333333</c:v>
                </c:pt>
                <c:pt idx="1944">
                  <c:v>0.80058333333333331</c:v>
                </c:pt>
                <c:pt idx="1945">
                  <c:v>0.8128333333333333</c:v>
                </c:pt>
                <c:pt idx="1946">
                  <c:v>0.8251666666666666</c:v>
                </c:pt>
                <c:pt idx="1947">
                  <c:v>0.86012500000000003</c:v>
                </c:pt>
                <c:pt idx="1948">
                  <c:v>0.74345833333333333</c:v>
                </c:pt>
                <c:pt idx="1949">
                  <c:v>0.6894583333333334</c:v>
                </c:pt>
                <c:pt idx="1950">
                  <c:v>0.83720833333333333</c:v>
                </c:pt>
                <c:pt idx="1951">
                  <c:v>0.71470833333333328</c:v>
                </c:pt>
                <c:pt idx="1952">
                  <c:v>0.69162500000000005</c:v>
                </c:pt>
                <c:pt idx="1953">
                  <c:v>0.70725000000000005</c:v>
                </c:pt>
                <c:pt idx="1954">
                  <c:v>0.73699999999999999</c:v>
                </c:pt>
                <c:pt idx="1955">
                  <c:v>0.64574999999999994</c:v>
                </c:pt>
                <c:pt idx="1956">
                  <c:v>0.73804166666666671</c:v>
                </c:pt>
                <c:pt idx="1957">
                  <c:v>0.71070833333333328</c:v>
                </c:pt>
                <c:pt idx="1958">
                  <c:v>0.67195833333333332</c:v>
                </c:pt>
                <c:pt idx="1959">
                  <c:v>0.64108333333333334</c:v>
                </c:pt>
                <c:pt idx="1960">
                  <c:v>0.62254166666666666</c:v>
                </c:pt>
                <c:pt idx="1961">
                  <c:v>0.68583333333333341</c:v>
                </c:pt>
                <c:pt idx="1962">
                  <c:v>0.75745833333333323</c:v>
                </c:pt>
                <c:pt idx="1963">
                  <c:v>0.7014999999999999</c:v>
                </c:pt>
                <c:pt idx="1964">
                  <c:v>0.70158333333333334</c:v>
                </c:pt>
                <c:pt idx="1965">
                  <c:v>0.7234166666666666</c:v>
                </c:pt>
                <c:pt idx="1966">
                  <c:v>0.63041666666666674</c:v>
                </c:pt>
                <c:pt idx="1967">
                  <c:v>0.63724999999999998</c:v>
                </c:pt>
                <c:pt idx="1968">
                  <c:v>0.72108333333333341</c:v>
                </c:pt>
                <c:pt idx="1969">
                  <c:v>0.71029166666666665</c:v>
                </c:pt>
                <c:pt idx="1970">
                  <c:v>0.78975000000000006</c:v>
                </c:pt>
                <c:pt idx="1971">
                  <c:v>0.80937500000000007</c:v>
                </c:pt>
                <c:pt idx="1972">
                  <c:v>0.76533333333333331</c:v>
                </c:pt>
                <c:pt idx="1973">
                  <c:v>0.76333333333333331</c:v>
                </c:pt>
                <c:pt idx="1974">
                  <c:v>0.75850000000000006</c:v>
                </c:pt>
                <c:pt idx="1975">
                  <c:v>0.7513333333333333</c:v>
                </c:pt>
                <c:pt idx="1976">
                  <c:v>0.86708333333333332</c:v>
                </c:pt>
                <c:pt idx="1977">
                  <c:v>0.88626980817756928</c:v>
                </c:pt>
                <c:pt idx="1978">
                  <c:v>1.0697612682922284</c:v>
                </c:pt>
                <c:pt idx="1979">
                  <c:v>0.96881068611033505</c:v>
                </c:pt>
                <c:pt idx="1980">
                  <c:v>0.64276513454026107</c:v>
                </c:pt>
                <c:pt idx="1981">
                  <c:v>0.63253079237545007</c:v>
                </c:pt>
                <c:pt idx="1982">
                  <c:v>0.91140147680713479</c:v>
                </c:pt>
                <c:pt idx="1983">
                  <c:v>0.97238362213236984</c:v>
                </c:pt>
                <c:pt idx="1984">
                  <c:v>0.99654467678608105</c:v>
                </c:pt>
                <c:pt idx="1985">
                  <c:v>1.0739414688641473</c:v>
                </c:pt>
                <c:pt idx="1986">
                  <c:v>1.0355458640134223</c:v>
                </c:pt>
                <c:pt idx="1987">
                  <c:v>0.67371039398534049</c:v>
                </c:pt>
                <c:pt idx="1988">
                  <c:v>0.64718588588955817</c:v>
                </c:pt>
                <c:pt idx="1989">
                  <c:v>0.7750234845065691</c:v>
                </c:pt>
                <c:pt idx="1990">
                  <c:v>0.68121961545537946</c:v>
                </c:pt>
                <c:pt idx="1991">
                  <c:v>0.64542969699737174</c:v>
                </c:pt>
                <c:pt idx="1992">
                  <c:v>0.70635296625821331</c:v>
                </c:pt>
                <c:pt idx="1993">
                  <c:v>0.66777568669450327</c:v>
                </c:pt>
                <c:pt idx="1994">
                  <c:v>0.65947920813486371</c:v>
                </c:pt>
                <c:pt idx="1995">
                  <c:v>0.63561926249619183</c:v>
                </c:pt>
                <c:pt idx="1996">
                  <c:v>0.71143733496188533</c:v>
                </c:pt>
                <c:pt idx="1997">
                  <c:v>0.7244573560591302</c:v>
                </c:pt>
                <c:pt idx="1998">
                  <c:v>0.72639606075093566</c:v>
                </c:pt>
                <c:pt idx="1999">
                  <c:v>0.7225817328648888</c:v>
                </c:pt>
                <c:pt idx="2000">
                  <c:v>0.73075625386257126</c:v>
                </c:pt>
                <c:pt idx="2001">
                  <c:v>0.67171281322914178</c:v>
                </c:pt>
                <c:pt idx="2002">
                  <c:v>0.686671539018192</c:v>
                </c:pt>
                <c:pt idx="2003">
                  <c:v>0.75177164450441591</c:v>
                </c:pt>
                <c:pt idx="2004">
                  <c:v>0.81517275498957809</c:v>
                </c:pt>
                <c:pt idx="2005">
                  <c:v>0.80385004672012694</c:v>
                </c:pt>
                <c:pt idx="2006">
                  <c:v>0.70465565343041991</c:v>
                </c:pt>
                <c:pt idx="2007">
                  <c:v>0.53183333333333327</c:v>
                </c:pt>
                <c:pt idx="2008">
                  <c:v>0.3994583333333333</c:v>
                </c:pt>
                <c:pt idx="2009">
                  <c:v>0.38787499999999997</c:v>
                </c:pt>
                <c:pt idx="2010">
                  <c:v>0.40816666666666662</c:v>
                </c:pt>
                <c:pt idx="2011">
                  <c:v>0.39979166666666671</c:v>
                </c:pt>
                <c:pt idx="2012">
                  <c:v>0.61708333333333332</c:v>
                </c:pt>
                <c:pt idx="2013">
                  <c:v>0.74345833333333333</c:v>
                </c:pt>
                <c:pt idx="2014">
                  <c:v>0.69225000000000003</c:v>
                </c:pt>
                <c:pt idx="2015">
                  <c:v>0.42162499999999997</c:v>
                </c:pt>
                <c:pt idx="2016">
                  <c:v>0.40533333333333332</c:v>
                </c:pt>
                <c:pt idx="2017">
                  <c:v>0.63520833333333326</c:v>
                </c:pt>
                <c:pt idx="2018">
                  <c:v>0.81395833333333334</c:v>
                </c:pt>
                <c:pt idx="2019">
                  <c:v>0.82754166666666673</c:v>
                </c:pt>
                <c:pt idx="2020">
                  <c:v>0.79333333333333333</c:v>
                </c:pt>
                <c:pt idx="2021">
                  <c:v>0.74395833333333339</c:v>
                </c:pt>
                <c:pt idx="2022">
                  <c:v>0.40599999999999997</c:v>
                </c:pt>
                <c:pt idx="2023">
                  <c:v>0.42404166666666665</c:v>
                </c:pt>
                <c:pt idx="2024">
                  <c:v>0.7992499999999999</c:v>
                </c:pt>
                <c:pt idx="2025">
                  <c:v>0.52679166666666666</c:v>
                </c:pt>
                <c:pt idx="2026">
                  <c:v>0.45066666666666672</c:v>
                </c:pt>
                <c:pt idx="2027">
                  <c:v>0.47429166666666661</c:v>
                </c:pt>
                <c:pt idx="2028">
                  <c:v>0.48216666666666663</c:v>
                </c:pt>
                <c:pt idx="2029">
                  <c:v>0.41387499999999999</c:v>
                </c:pt>
                <c:pt idx="2030">
                  <c:v>0.39133333333333331</c:v>
                </c:pt>
                <c:pt idx="2031">
                  <c:v>0.4039166666666667</c:v>
                </c:pt>
                <c:pt idx="2032">
                  <c:v>0.44054166666666666</c:v>
                </c:pt>
                <c:pt idx="2033">
                  <c:v>0.4247083333333333</c:v>
                </c:pt>
                <c:pt idx="2034">
                  <c:v>0.41295833333333332</c:v>
                </c:pt>
                <c:pt idx="2035">
                  <c:v>0.42050000000000004</c:v>
                </c:pt>
                <c:pt idx="2036">
                  <c:v>0.40937499999999999</c:v>
                </c:pt>
                <c:pt idx="2037">
                  <c:v>0.38970833333333332</c:v>
                </c:pt>
                <c:pt idx="2038">
                  <c:v>0.42349999999999999</c:v>
                </c:pt>
                <c:pt idx="2039">
                  <c:v>0.42650000000000005</c:v>
                </c:pt>
                <c:pt idx="2040">
                  <c:v>0.4074166666666667</c:v>
                </c:pt>
                <c:pt idx="2041">
                  <c:v>0.43445833333333334</c:v>
                </c:pt>
                <c:pt idx="2042">
                  <c:v>0.43891666666666668</c:v>
                </c:pt>
                <c:pt idx="2043">
                  <c:v>0.39633333333333337</c:v>
                </c:pt>
                <c:pt idx="2044">
                  <c:v>0.39879166666666666</c:v>
                </c:pt>
                <c:pt idx="2045">
                  <c:v>0.44820833333333332</c:v>
                </c:pt>
                <c:pt idx="2046">
                  <c:v>0.43637500000000001</c:v>
                </c:pt>
                <c:pt idx="2047">
                  <c:v>0.44849999999999995</c:v>
                </c:pt>
                <c:pt idx="2048">
                  <c:v>0.42191666666666666</c:v>
                </c:pt>
                <c:pt idx="2049">
                  <c:v>0.39812500000000001</c:v>
                </c:pt>
                <c:pt idx="2050">
                  <c:v>0.37479166666666663</c:v>
                </c:pt>
                <c:pt idx="2051">
                  <c:v>0.38012499999999999</c:v>
                </c:pt>
                <c:pt idx="2052">
                  <c:v>0.42729166666666668</c:v>
                </c:pt>
                <c:pt idx="2053">
                  <c:v>0.43858333333333333</c:v>
                </c:pt>
                <c:pt idx="2054">
                  <c:v>0.46962500000000001</c:v>
                </c:pt>
                <c:pt idx="2055">
                  <c:v>0.48295833333333332</c:v>
                </c:pt>
                <c:pt idx="2056">
                  <c:v>0.47520833333333329</c:v>
                </c:pt>
                <c:pt idx="2057">
                  <c:v>0.44116666666666665</c:v>
                </c:pt>
                <c:pt idx="2058">
                  <c:v>0.43912499999999999</c:v>
                </c:pt>
                <c:pt idx="2059">
                  <c:v>0.46062500000000001</c:v>
                </c:pt>
                <c:pt idx="2060">
                  <c:v>0.44824999999999998</c:v>
                </c:pt>
                <c:pt idx="2061">
                  <c:v>0.46104166666666663</c:v>
                </c:pt>
                <c:pt idx="2062">
                  <c:v>0.49591666666666662</c:v>
                </c:pt>
                <c:pt idx="2063">
                  <c:v>0.45504166666666662</c:v>
                </c:pt>
                <c:pt idx="2064">
                  <c:v>0.37224999999999997</c:v>
                </c:pt>
                <c:pt idx="2065">
                  <c:v>0.354875</c:v>
                </c:pt>
                <c:pt idx="2066">
                  <c:v>0.35866666666666669</c:v>
                </c:pt>
                <c:pt idx="2067">
                  <c:v>0.41395833333333337</c:v>
                </c:pt>
                <c:pt idx="2068">
                  <c:v>0.44133333333333336</c:v>
                </c:pt>
                <c:pt idx="2069">
                  <c:v>0.44249904259333778</c:v>
                </c:pt>
                <c:pt idx="2070">
                  <c:v>0.43935001423493447</c:v>
                </c:pt>
                <c:pt idx="2071">
                  <c:v>0.42178812531306936</c:v>
                </c:pt>
                <c:pt idx="2072">
                  <c:v>0.44286239201930738</c:v>
                </c:pt>
                <c:pt idx="2073">
                  <c:v>0.43486870464797572</c:v>
                </c:pt>
                <c:pt idx="2074">
                  <c:v>0.44740425984392768</c:v>
                </c:pt>
                <c:pt idx="2075">
                  <c:v>0.43486870464797572</c:v>
                </c:pt>
                <c:pt idx="2076">
                  <c:v>0.47071918134364515</c:v>
                </c:pt>
                <c:pt idx="2077">
                  <c:v>0.48525315838242994</c:v>
                </c:pt>
                <c:pt idx="2078">
                  <c:v>0.44140899431542896</c:v>
                </c:pt>
                <c:pt idx="2079">
                  <c:v>0.42717780846495207</c:v>
                </c:pt>
                <c:pt idx="2080">
                  <c:v>0.47732002924875988</c:v>
                </c:pt>
                <c:pt idx="2081">
                  <c:v>0.48688823079929328</c:v>
                </c:pt>
                <c:pt idx="2082">
                  <c:v>0.49639587411216507</c:v>
                </c:pt>
                <c:pt idx="2083">
                  <c:v>0.47895510166562322</c:v>
                </c:pt>
                <c:pt idx="2084">
                  <c:v>0.44480025562447872</c:v>
                </c:pt>
                <c:pt idx="2085">
                  <c:v>0.40749638122493098</c:v>
                </c:pt>
                <c:pt idx="2086">
                  <c:v>0.40979759425607187</c:v>
                </c:pt>
                <c:pt idx="2087">
                  <c:v>0.44268071730632258</c:v>
                </c:pt>
                <c:pt idx="2088">
                  <c:v>0.44310462496995379</c:v>
                </c:pt>
                <c:pt idx="2089">
                  <c:v>0.4759877480202046</c:v>
                </c:pt>
                <c:pt idx="2090">
                  <c:v>0.49221735571351433</c:v>
                </c:pt>
                <c:pt idx="2091">
                  <c:v>0.47992403346820889</c:v>
                </c:pt>
                <c:pt idx="2092">
                  <c:v>0.44564807095174114</c:v>
                </c:pt>
                <c:pt idx="2093">
                  <c:v>0.44788872574522048</c:v>
                </c:pt>
                <c:pt idx="2094">
                  <c:v>0.477622820437068</c:v>
                </c:pt>
                <c:pt idx="2095">
                  <c:v>0.46575340585539365</c:v>
                </c:pt>
                <c:pt idx="2096">
                  <c:v>0.46878131773847381</c:v>
                </c:pt>
                <c:pt idx="2097">
                  <c:v>0.47568495683189665</c:v>
                </c:pt>
                <c:pt idx="2098">
                  <c:v>0.45679078668147627</c:v>
                </c:pt>
                <c:pt idx="2099">
                  <c:v>0.420375</c:v>
                </c:pt>
                <c:pt idx="2100">
                  <c:v>0.40883333333333333</c:v>
                </c:pt>
                <c:pt idx="2101">
                  <c:v>0.44395833333333329</c:v>
                </c:pt>
                <c:pt idx="2102">
                  <c:v>0.44887499999999997</c:v>
                </c:pt>
                <c:pt idx="2103">
                  <c:v>0.44187500000000002</c:v>
                </c:pt>
                <c:pt idx="2104">
                  <c:v>0.47750000000000004</c:v>
                </c:pt>
                <c:pt idx="2105">
                  <c:v>0.47333333333333333</c:v>
                </c:pt>
                <c:pt idx="2106">
                  <c:v>0.43645833333333334</c:v>
                </c:pt>
                <c:pt idx="2107">
                  <c:v>0.41829166666666667</c:v>
                </c:pt>
                <c:pt idx="2108">
                  <c:v>0.43312499999999998</c:v>
                </c:pt>
                <c:pt idx="2109">
                  <c:v>0.43820833333333331</c:v>
                </c:pt>
                <c:pt idx="2110">
                  <c:v>0.44800000000000001</c:v>
                </c:pt>
                <c:pt idx="2111">
                  <c:v>0.43849999999999995</c:v>
                </c:pt>
                <c:pt idx="2112">
                  <c:v>0.4559583333333333</c:v>
                </c:pt>
                <c:pt idx="2113">
                  <c:v>0.41029166666666667</c:v>
                </c:pt>
                <c:pt idx="2114">
                  <c:v>0.40616666666666662</c:v>
                </c:pt>
                <c:pt idx="2115">
                  <c:v>0.425375</c:v>
                </c:pt>
                <c:pt idx="2116">
                  <c:v>0.43858333333333333</c:v>
                </c:pt>
                <c:pt idx="2117">
                  <c:v>0.44129166666666664</c:v>
                </c:pt>
                <c:pt idx="2118">
                  <c:v>0.43887499999999996</c:v>
                </c:pt>
                <c:pt idx="2119">
                  <c:v>0.48762499999999998</c:v>
                </c:pt>
                <c:pt idx="2120">
                  <c:v>0.44049999999999995</c:v>
                </c:pt>
                <c:pt idx="2121">
                  <c:v>0.42625000000000002</c:v>
                </c:pt>
                <c:pt idx="2122">
                  <c:v>0.48137500000000005</c:v>
                </c:pt>
                <c:pt idx="2123">
                  <c:v>0.60329166666666667</c:v>
                </c:pt>
                <c:pt idx="2124">
                  <c:v>0.74745833333333334</c:v>
                </c:pt>
                <c:pt idx="2125">
                  <c:v>0.68704166666666666</c:v>
                </c:pt>
                <c:pt idx="2126">
                  <c:v>0.63987499999999997</c:v>
                </c:pt>
                <c:pt idx="2127">
                  <c:v>0.59129166666666666</c:v>
                </c:pt>
                <c:pt idx="2128">
                  <c:v>0.5900833333333334</c:v>
                </c:pt>
                <c:pt idx="2129">
                  <c:v>0.60254166666666664</c:v>
                </c:pt>
                <c:pt idx="2130">
                  <c:v>0.57639330606314354</c:v>
                </c:pt>
                <c:pt idx="2131">
                  <c:v>0.58141963978905664</c:v>
                </c:pt>
                <c:pt idx="2132">
                  <c:v>0.57197255471384634</c:v>
                </c:pt>
                <c:pt idx="2133">
                  <c:v>0.56179877078669693</c:v>
                </c:pt>
                <c:pt idx="2134">
                  <c:v>0.56131430488540413</c:v>
                </c:pt>
                <c:pt idx="2135">
                  <c:v>0.57330483594240167</c:v>
                </c:pt>
                <c:pt idx="2136">
                  <c:v>0.56058760603346491</c:v>
                </c:pt>
                <c:pt idx="2137">
                  <c:v>0.52903676421176937</c:v>
                </c:pt>
                <c:pt idx="2138">
                  <c:v>0.52201200864302333</c:v>
                </c:pt>
                <c:pt idx="2139">
                  <c:v>0.50475291090946639</c:v>
                </c:pt>
                <c:pt idx="2140">
                  <c:v>0.53739380100907075</c:v>
                </c:pt>
                <c:pt idx="2141">
                  <c:v>0.53769659219737875</c:v>
                </c:pt>
                <c:pt idx="2142">
                  <c:v>0.50202779021469424</c:v>
                </c:pt>
                <c:pt idx="2143">
                  <c:v>0.515047811311939</c:v>
                </c:pt>
                <c:pt idx="2144">
                  <c:v>0.49409466108102412</c:v>
                </c:pt>
                <c:pt idx="2145">
                  <c:v>0.5261299688040123</c:v>
                </c:pt>
                <c:pt idx="2146">
                  <c:v>0.59020058424998911</c:v>
                </c:pt>
                <c:pt idx="2147">
                  <c:v>0.6089130796874247</c:v>
                </c:pt>
                <c:pt idx="2148">
                  <c:v>0.55598517997118302</c:v>
                </c:pt>
                <c:pt idx="2149">
                  <c:v>0.49233847218883758</c:v>
                </c:pt>
                <c:pt idx="2150">
                  <c:v>0.55198833628551724</c:v>
                </c:pt>
                <c:pt idx="2151">
                  <c:v>0.57173032176320004</c:v>
                </c:pt>
                <c:pt idx="2152">
                  <c:v>0.60152497469270905</c:v>
                </c:pt>
                <c:pt idx="2153">
                  <c:v>0.57578772368652742</c:v>
                </c:pt>
                <c:pt idx="2154">
                  <c:v>0.5446607895284632</c:v>
                </c:pt>
                <c:pt idx="2155">
                  <c:v>0.51480557836129259</c:v>
                </c:pt>
                <c:pt idx="2156">
                  <c:v>0.50669077451463762</c:v>
                </c:pt>
                <c:pt idx="2157">
                  <c:v>0.51613785958984792</c:v>
                </c:pt>
                <c:pt idx="2158">
                  <c:v>0.50002936837186129</c:v>
                </c:pt>
                <c:pt idx="2159">
                  <c:v>0.54768870141154335</c:v>
                </c:pt>
                <c:pt idx="2160">
                  <c:v>0.59401575322267008</c:v>
                </c:pt>
                <c:pt idx="2161">
                  <c:v>0.59080616662660512</c:v>
                </c:pt>
                <c:pt idx="2162">
                  <c:v>0.57506102483458821</c:v>
                </c:pt>
                <c:pt idx="2163">
                  <c:v>0.55737801943739995</c:v>
                </c:pt>
                <c:pt idx="2164">
                  <c:v>0.54805205083751296</c:v>
                </c:pt>
                <c:pt idx="2165">
                  <c:v>0.53775715043504035</c:v>
                </c:pt>
                <c:pt idx="2166">
                  <c:v>0.52843118183515347</c:v>
                </c:pt>
                <c:pt idx="2167">
                  <c:v>0.62701999274824416</c:v>
                </c:pt>
                <c:pt idx="2168">
                  <c:v>0.60861028849911658</c:v>
                </c:pt>
                <c:pt idx="2169">
                  <c:v>0.58874718654611058</c:v>
                </c:pt>
                <c:pt idx="2170">
                  <c:v>0.62714110922356725</c:v>
                </c:pt>
                <c:pt idx="2171">
                  <c:v>0.69472410245391691</c:v>
                </c:pt>
                <c:pt idx="2172">
                  <c:v>0.68006900893980893</c:v>
                </c:pt>
                <c:pt idx="2173">
                  <c:v>0.64573248818567952</c:v>
                </c:pt>
                <c:pt idx="2174">
                  <c:v>0.60945810382637899</c:v>
                </c:pt>
                <c:pt idx="2175">
                  <c:v>0.60328116358489547</c:v>
                </c:pt>
                <c:pt idx="2176">
                  <c:v>0.6338025153663438</c:v>
                </c:pt>
                <c:pt idx="2177">
                  <c:v>0.69199898175914487</c:v>
                </c:pt>
                <c:pt idx="2178">
                  <c:v>0.78465308538139844</c:v>
                </c:pt>
                <c:pt idx="2191">
                  <c:v>0.63574037897151514</c:v>
                </c:pt>
                <c:pt idx="2192">
                  <c:v>0.67758612119568307</c:v>
                </c:pt>
                <c:pt idx="2193">
                  <c:v>0.85544566520781296</c:v>
                </c:pt>
                <c:pt idx="2194">
                  <c:v>0.88100124150100978</c:v>
                </c:pt>
                <c:pt idx="2195">
                  <c:v>0.79785478119162789</c:v>
                </c:pt>
                <c:pt idx="2196">
                  <c:v>0.71616171858612454</c:v>
                </c:pt>
                <c:pt idx="2197">
                  <c:v>0.62399208086516389</c:v>
                </c:pt>
                <c:pt idx="2198">
                  <c:v>0.6589341839959092</c:v>
                </c:pt>
                <c:pt idx="2199">
                  <c:v>0.77684107272305158</c:v>
                </c:pt>
                <c:pt idx="2200">
                  <c:v>0.73196741861580306</c:v>
                </c:pt>
                <c:pt idx="2201">
                  <c:v>0.74474520676240152</c:v>
                </c:pt>
                <c:pt idx="2202">
                  <c:v>0.72021912050945203</c:v>
                </c:pt>
                <c:pt idx="2203">
                  <c:v>0.72972676382232382</c:v>
                </c:pt>
                <c:pt idx="2204">
                  <c:v>0.75364726769865731</c:v>
                </c:pt>
                <c:pt idx="2205">
                  <c:v>0.78350247886582791</c:v>
                </c:pt>
                <c:pt idx="2206">
                  <c:v>0.81051145286290316</c:v>
                </c:pt>
                <c:pt idx="2207">
                  <c:v>0.81002698696161024</c:v>
                </c:pt>
                <c:pt idx="2208">
                  <c:v>0.94767586116643543</c:v>
                </c:pt>
                <c:pt idx="2209">
                  <c:v>0.97644102405569722</c:v>
                </c:pt>
                <c:pt idx="2210">
                  <c:v>0.99061165166851239</c:v>
                </c:pt>
                <c:pt idx="2211">
                  <c:v>1.0422072701561989</c:v>
                </c:pt>
                <c:pt idx="2212">
                  <c:v>1.001512134447601</c:v>
                </c:pt>
                <c:pt idx="2213">
                  <c:v>0.85907915946750923</c:v>
                </c:pt>
                <c:pt idx="2214">
                  <c:v>0.75637238839342935</c:v>
                </c:pt>
                <c:pt idx="2215">
                  <c:v>0.92278642548751633</c:v>
                </c:pt>
                <c:pt idx="2216">
                  <c:v>0.9012882511176471</c:v>
                </c:pt>
                <c:pt idx="2217">
                  <c:v>0.88299966334384272</c:v>
                </c:pt>
                <c:pt idx="2218">
                  <c:v>0.90219662468257111</c:v>
                </c:pt>
                <c:pt idx="2219">
                  <c:v>0.9210302365953299</c:v>
                </c:pt>
                <c:pt idx="2220">
                  <c:v>0.96747840488177983</c:v>
                </c:pt>
                <c:pt idx="2221">
                  <c:v>0.92072744540702178</c:v>
                </c:pt>
                <c:pt idx="2222">
                  <c:v>0.83885354917516786</c:v>
                </c:pt>
                <c:pt idx="2223">
                  <c:v>0.84521132304300206</c:v>
                </c:pt>
                <c:pt idx="2224">
                  <c:v>0.97595487598113595</c:v>
                </c:pt>
                <c:pt idx="2225">
                  <c:v>0.87531044933408741</c:v>
                </c:pt>
                <c:pt idx="2226">
                  <c:v>0.88990330243726545</c:v>
                </c:pt>
                <c:pt idx="2227">
                  <c:v>0.95900025160915525</c:v>
                </c:pt>
                <c:pt idx="2228">
                  <c:v>0.93950049908211897</c:v>
                </c:pt>
                <c:pt idx="2229">
                  <c:v>0.9651174746996114</c:v>
                </c:pt>
                <c:pt idx="2230">
                  <c:v>0.90177271701893991</c:v>
                </c:pt>
                <c:pt idx="2231">
                  <c:v>0.91957683889145125</c:v>
                </c:pt>
                <c:pt idx="2232">
                  <c:v>0.92739053372306657</c:v>
                </c:pt>
                <c:pt idx="2233">
                  <c:v>0.8716147146634613</c:v>
                </c:pt>
                <c:pt idx="2234">
                  <c:v>0.9238747915921568</c:v>
                </c:pt>
                <c:pt idx="2235">
                  <c:v>0.89087223423985107</c:v>
                </c:pt>
                <c:pt idx="2236">
                  <c:v>0.81045089462524167</c:v>
                </c:pt>
                <c:pt idx="2237">
                  <c:v>0.90685960898251461</c:v>
                </c:pt>
                <c:pt idx="2238">
                  <c:v>0.86016920774541816</c:v>
                </c:pt>
                <c:pt idx="2239">
                  <c:v>0.8073624245044998</c:v>
                </c:pt>
                <c:pt idx="2240">
                  <c:v>0.81608281072777056</c:v>
                </c:pt>
                <c:pt idx="2241">
                  <c:v>0.88178681641734225</c:v>
                </c:pt>
                <c:pt idx="2242">
                  <c:v>0.88324189629448924</c:v>
                </c:pt>
                <c:pt idx="2243">
                  <c:v>0.85162965514849798</c:v>
                </c:pt>
                <c:pt idx="2244">
                  <c:v>0.76436607576476112</c:v>
                </c:pt>
                <c:pt idx="2245">
                  <c:v>0.83855075798685974</c:v>
                </c:pt>
                <c:pt idx="2246">
                  <c:v>0.85187357027241273</c:v>
                </c:pt>
                <c:pt idx="2247">
                  <c:v>0.82879835846343919</c:v>
                </c:pt>
                <c:pt idx="2248">
                  <c:v>0.90643486023224906</c:v>
                </c:pt>
                <c:pt idx="2249">
                  <c:v>0.81499276244986196</c:v>
                </c:pt>
                <c:pt idx="2250">
                  <c:v>0.81457221913276745</c:v>
                </c:pt>
                <c:pt idx="2251">
                  <c:v>0.93078011285884787</c:v>
                </c:pt>
                <c:pt idx="2252">
                  <c:v>0.89553437745316045</c:v>
                </c:pt>
                <c:pt idx="2253">
                  <c:v>0.7570990872453689</c:v>
                </c:pt>
                <c:pt idx="2254">
                  <c:v>0.7828968964892119</c:v>
                </c:pt>
                <c:pt idx="2255">
                  <c:v>0.85399310859056887</c:v>
                </c:pt>
                <c:pt idx="2256">
                  <c:v>0.9286016984762987</c:v>
                </c:pt>
                <c:pt idx="2257">
                  <c:v>0.88197185547686396</c:v>
                </c:pt>
                <c:pt idx="2258">
                  <c:v>0.7900410863600128</c:v>
                </c:pt>
                <c:pt idx="2259">
                  <c:v>0.803485856207523</c:v>
                </c:pt>
                <c:pt idx="2260">
                  <c:v>0.84539299775598697</c:v>
                </c:pt>
                <c:pt idx="2261">
                  <c:v>0.77248087961141598</c:v>
                </c:pt>
                <c:pt idx="2262">
                  <c:v>0.78858937082940261</c:v>
                </c:pt>
                <c:pt idx="2263">
                  <c:v>0.76884570317845136</c:v>
                </c:pt>
                <c:pt idx="2264">
                  <c:v>0.6838841779124899</c:v>
                </c:pt>
                <c:pt idx="2265">
                  <c:v>0.84060721480745182</c:v>
                </c:pt>
                <c:pt idx="2266">
                  <c:v>0.80742214165552717</c:v>
                </c:pt>
                <c:pt idx="2267">
                  <c:v>0.77078440787025693</c:v>
                </c:pt>
                <c:pt idx="2268">
                  <c:v>0.73784324984224714</c:v>
                </c:pt>
                <c:pt idx="2269">
                  <c:v>0.85586873178481016</c:v>
                </c:pt>
                <c:pt idx="2270">
                  <c:v>0.89323400550865362</c:v>
                </c:pt>
                <c:pt idx="2271">
                  <c:v>0.84436266662910553</c:v>
                </c:pt>
                <c:pt idx="2272">
                  <c:v>0.77181473899713826</c:v>
                </c:pt>
                <c:pt idx="2273">
                  <c:v>0.73971887303648842</c:v>
                </c:pt>
                <c:pt idx="2274">
                  <c:v>0.68212798902030336</c:v>
                </c:pt>
                <c:pt idx="2275">
                  <c:v>0.70798467432853973</c:v>
                </c:pt>
                <c:pt idx="2276">
                  <c:v>0.78126014189908022</c:v>
                </c:pt>
                <c:pt idx="2277">
                  <c:v>0.91982075401536612</c:v>
                </c:pt>
                <c:pt idx="2278">
                  <c:v>0.85774687823895401</c:v>
                </c:pt>
                <c:pt idx="2279">
                  <c:v>0.92678495134645045</c:v>
                </c:pt>
                <c:pt idx="2280">
                  <c:v>0.84617941375895345</c:v>
                </c:pt>
                <c:pt idx="2281">
                  <c:v>0.77635660682175855</c:v>
                </c:pt>
                <c:pt idx="2282">
                  <c:v>0.71785903141391794</c:v>
                </c:pt>
                <c:pt idx="2283">
                  <c:v>0.76285296090985533</c:v>
                </c:pt>
                <c:pt idx="2284">
                  <c:v>0.75183052056880928</c:v>
                </c:pt>
                <c:pt idx="2285">
                  <c:v>0.88087844285241823</c:v>
                </c:pt>
                <c:pt idx="2286">
                  <c:v>0.77387540125090126</c:v>
                </c:pt>
                <c:pt idx="2287">
                  <c:v>0.73772129228028982</c:v>
                </c:pt>
                <c:pt idx="2288">
                  <c:v>0.73984083059844596</c:v>
                </c:pt>
                <c:pt idx="2289">
                  <c:v>0.66468553440049316</c:v>
                </c:pt>
                <c:pt idx="2290">
                  <c:v>0.68231050481992239</c:v>
                </c:pt>
                <c:pt idx="2291">
                  <c:v>0.72488210480939552</c:v>
                </c:pt>
                <c:pt idx="2292">
                  <c:v>0.84714918664817329</c:v>
                </c:pt>
                <c:pt idx="2293">
                  <c:v>0.78319884659088579</c:v>
                </c:pt>
                <c:pt idx="2294">
                  <c:v>0.72609326956262754</c:v>
                </c:pt>
                <c:pt idx="2295">
                  <c:v>0.64355323271649612</c:v>
                </c:pt>
                <c:pt idx="2296">
                  <c:v>0.60866916456350972</c:v>
                </c:pt>
                <c:pt idx="2297">
                  <c:v>0.68364362713511184</c:v>
                </c:pt>
                <c:pt idx="2298">
                  <c:v>0.68557812639374649</c:v>
                </c:pt>
                <c:pt idx="2299">
                  <c:v>0.72112665298774192</c:v>
                </c:pt>
                <c:pt idx="2300">
                  <c:v>0.69224121470979127</c:v>
                </c:pt>
                <c:pt idx="2301">
                  <c:v>0.80051934364873867</c:v>
                </c:pt>
                <c:pt idx="2302">
                  <c:v>0.74244399373126069</c:v>
                </c:pt>
                <c:pt idx="2303">
                  <c:v>0.73754045865393902</c:v>
                </c:pt>
                <c:pt idx="2304">
                  <c:v>0.7028994645382336</c:v>
                </c:pt>
                <c:pt idx="2305">
                  <c:v>0.789254670357046</c:v>
                </c:pt>
                <c:pt idx="2306">
                  <c:v>0.69738698273775912</c:v>
                </c:pt>
                <c:pt idx="2307">
                  <c:v>0.73214909332878797</c:v>
                </c:pt>
                <c:pt idx="2308">
                  <c:v>0.72772918306612511</c:v>
                </c:pt>
                <c:pt idx="2309">
                  <c:v>0.65039547248562313</c:v>
                </c:pt>
                <c:pt idx="2310">
                  <c:v>0.64004001384548892</c:v>
                </c:pt>
                <c:pt idx="2311">
                  <c:v>0.68836548749944859</c:v>
                </c:pt>
                <c:pt idx="2312">
                  <c:v>0.7137393890796605</c:v>
                </c:pt>
                <c:pt idx="2313">
                  <c:v>0.77750721333732919</c:v>
                </c:pt>
                <c:pt idx="2314">
                  <c:v>0.77926340222951562</c:v>
                </c:pt>
                <c:pt idx="2315">
                  <c:v>0.72124861054969946</c:v>
                </c:pt>
                <c:pt idx="2316">
                  <c:v>0.62259924139894707</c:v>
                </c:pt>
                <c:pt idx="2317">
                  <c:v>0.62163030959636145</c:v>
                </c:pt>
                <c:pt idx="2318">
                  <c:v>0.68267301315925788</c:v>
                </c:pt>
                <c:pt idx="2319">
                  <c:v>0.67946342656319281</c:v>
                </c:pt>
                <c:pt idx="2320">
                  <c:v>0.70059825150709265</c:v>
                </c:pt>
                <c:pt idx="2321">
                  <c:v>0.70193053273564787</c:v>
                </c:pt>
                <c:pt idx="2322">
                  <c:v>0.74529023090135615</c:v>
                </c:pt>
                <c:pt idx="2323">
                  <c:v>0.66862350202176579</c:v>
                </c:pt>
                <c:pt idx="2324">
                  <c:v>0.63670931077410076</c:v>
                </c:pt>
                <c:pt idx="2325">
                  <c:v>0.66517168247505443</c:v>
                </c:pt>
                <c:pt idx="2326">
                  <c:v>0.67025857443862913</c:v>
                </c:pt>
                <c:pt idx="2327">
                  <c:v>0.72954508910933902</c:v>
                </c:pt>
                <c:pt idx="2328">
                  <c:v>0.77005855010495194</c:v>
                </c:pt>
                <c:pt idx="2329">
                  <c:v>0.74129338721569027</c:v>
                </c:pt>
                <c:pt idx="2330">
                  <c:v>0.6743765345996181</c:v>
                </c:pt>
                <c:pt idx="2331">
                  <c:v>0.65929753342187891</c:v>
                </c:pt>
                <c:pt idx="2332">
                  <c:v>0.69230177294745288</c:v>
                </c:pt>
                <c:pt idx="2333">
                  <c:v>0.72524377206209689</c:v>
                </c:pt>
                <c:pt idx="2334">
                  <c:v>0.66147762997769666</c:v>
                </c:pt>
                <c:pt idx="2335">
                  <c:v>0.66178042116600466</c:v>
                </c:pt>
                <c:pt idx="2336">
                  <c:v>0.71101258621162</c:v>
                </c:pt>
                <c:pt idx="2337">
                  <c:v>0.72215698411462348</c:v>
                </c:pt>
                <c:pt idx="2338">
                  <c:v>0.6978731308123205</c:v>
                </c:pt>
                <c:pt idx="2339">
                  <c:v>0.76739482873447562</c:v>
                </c:pt>
                <c:pt idx="2340">
                  <c:v>0.7830180129645351</c:v>
                </c:pt>
                <c:pt idx="2341">
                  <c:v>0.72712360068950899</c:v>
                </c:pt>
                <c:pt idx="2342">
                  <c:v>0.77060357424390646</c:v>
                </c:pt>
                <c:pt idx="2343">
                  <c:v>0.66662508017893285</c:v>
                </c:pt>
                <c:pt idx="2344">
                  <c:v>0.60073771760310812</c:v>
                </c:pt>
                <c:pt idx="2345">
                  <c:v>0.56331272672823707</c:v>
                </c:pt>
                <c:pt idx="2346">
                  <c:v>0.69866122898855532</c:v>
                </c:pt>
                <c:pt idx="2347">
                  <c:v>0.75631351232903621</c:v>
                </c:pt>
                <c:pt idx="2348">
                  <c:v>0.69757033962401238</c:v>
                </c:pt>
                <c:pt idx="2349">
                  <c:v>0.68824437102412528</c:v>
                </c:pt>
                <c:pt idx="2350">
                  <c:v>0.73553867246456939</c:v>
                </c:pt>
                <c:pt idx="2351">
                  <c:v>0.63531478913461548</c:v>
                </c:pt>
                <c:pt idx="2352">
                  <c:v>0.64627835341126827</c:v>
                </c:pt>
                <c:pt idx="2353">
                  <c:v>0.66426499108339876</c:v>
                </c:pt>
                <c:pt idx="2354">
                  <c:v>0.7458335728670421</c:v>
                </c:pt>
                <c:pt idx="2355">
                  <c:v>0.67819338574556765</c:v>
                </c:pt>
                <c:pt idx="2356">
                  <c:v>0.67673830586842065</c:v>
                </c:pt>
                <c:pt idx="2357">
                  <c:v>0.62677775979759776</c:v>
                </c:pt>
                <c:pt idx="2358">
                  <c:v>0.62478017904139904</c:v>
                </c:pt>
                <c:pt idx="2359">
                  <c:v>0.63586149544683823</c:v>
                </c:pt>
                <c:pt idx="2360">
                  <c:v>0.65469342518632856</c:v>
                </c:pt>
                <c:pt idx="2361">
                  <c:v>0.69932568742956469</c:v>
                </c:pt>
                <c:pt idx="2362">
                  <c:v>0.7163450754723778</c:v>
                </c:pt>
                <c:pt idx="2363">
                  <c:v>0.70968366932960147</c:v>
                </c:pt>
                <c:pt idx="2364">
                  <c:v>0.71592032672211248</c:v>
                </c:pt>
                <c:pt idx="2365">
                  <c:v>0.7039895128161423</c:v>
                </c:pt>
                <c:pt idx="2366">
                  <c:v>0.69223953253652282</c:v>
                </c:pt>
                <c:pt idx="2367">
                  <c:v>0.61763346591069557</c:v>
                </c:pt>
                <c:pt idx="2368">
                  <c:v>0.54605362899468002</c:v>
                </c:pt>
                <c:pt idx="2369">
                  <c:v>0.53624319449350033</c:v>
                </c:pt>
                <c:pt idx="2370">
                  <c:v>0.5201347032755137</c:v>
                </c:pt>
                <c:pt idx="2371">
                  <c:v>0.54962656501671459</c:v>
                </c:pt>
                <c:pt idx="2372">
                  <c:v>0.51468446188596928</c:v>
                </c:pt>
                <c:pt idx="2373">
                  <c:v>0.48531371662009154</c:v>
                </c:pt>
                <c:pt idx="2374">
                  <c:v>0.49270182161480719</c:v>
                </c:pt>
                <c:pt idx="2375">
                  <c:v>0.45025049701402303</c:v>
                </c:pt>
                <c:pt idx="2376">
                  <c:v>0.41748849043909547</c:v>
                </c:pt>
                <c:pt idx="2377">
                  <c:v>0.43838108243234869</c:v>
                </c:pt>
                <c:pt idx="2378">
                  <c:v>0.43941057247259602</c:v>
                </c:pt>
                <c:pt idx="2379">
                  <c:v>0.44292295025696909</c:v>
                </c:pt>
                <c:pt idx="2380">
                  <c:v>0.4311746521506179</c:v>
                </c:pt>
                <c:pt idx="2381">
                  <c:v>0.42784394907922968</c:v>
                </c:pt>
                <c:pt idx="2382">
                  <c:v>0.43456591345966777</c:v>
                </c:pt>
                <c:pt idx="2383">
                  <c:v>0.44062173722582815</c:v>
                </c:pt>
                <c:pt idx="2384">
                  <c:v>0.45473180660098173</c:v>
                </c:pt>
                <c:pt idx="2385">
                  <c:v>0.44510304681278678</c:v>
                </c:pt>
                <c:pt idx="2386">
                  <c:v>0.41306773908979838</c:v>
                </c:pt>
                <c:pt idx="2387">
                  <c:v>0.4035600957769267</c:v>
                </c:pt>
                <c:pt idx="2388">
                  <c:v>0.46248326102166709</c:v>
                </c:pt>
                <c:pt idx="2389">
                  <c:v>0.46932634187742822</c:v>
                </c:pt>
                <c:pt idx="2390">
                  <c:v>0.45975814032689483</c:v>
                </c:pt>
                <c:pt idx="2391">
                  <c:v>0.42063751879749889</c:v>
                </c:pt>
                <c:pt idx="2392">
                  <c:v>0.388844444025157</c:v>
                </c:pt>
                <c:pt idx="2393">
                  <c:v>0.37764117005776027</c:v>
                </c:pt>
                <c:pt idx="2394">
                  <c:v>0.38399978501222876</c:v>
                </c:pt>
                <c:pt idx="2395">
                  <c:v>0.42378654715590236</c:v>
                </c:pt>
                <c:pt idx="2396">
                  <c:v>0.44528472152577159</c:v>
                </c:pt>
                <c:pt idx="2397">
                  <c:v>0.41276494790149049</c:v>
                </c:pt>
                <c:pt idx="2398">
                  <c:v>0.4364432188271774</c:v>
                </c:pt>
                <c:pt idx="2399">
                  <c:v>0.42312040654162475</c:v>
                </c:pt>
                <c:pt idx="2400">
                  <c:v>0.36256216888002096</c:v>
                </c:pt>
                <c:pt idx="2401">
                  <c:v>0.35026884663471547</c:v>
                </c:pt>
                <c:pt idx="2402">
                  <c:v>0.39671701492116546</c:v>
                </c:pt>
                <c:pt idx="2403">
                  <c:v>0.3988971114769832</c:v>
                </c:pt>
                <c:pt idx="2557">
                  <c:v>0.58208578040333425</c:v>
                </c:pt>
                <c:pt idx="2558">
                  <c:v>0.76890794358938164</c:v>
                </c:pt>
                <c:pt idx="2559">
                  <c:v>1.0001192949813842</c:v>
                </c:pt>
                <c:pt idx="2560">
                  <c:v>1.0767860238609743</c:v>
                </c:pt>
                <c:pt idx="2561">
                  <c:v>1.0021782750618786</c:v>
                </c:pt>
                <c:pt idx="2562">
                  <c:v>0.96832622020904202</c:v>
                </c:pt>
                <c:pt idx="2563">
                  <c:v>1.06830787058835</c:v>
                </c:pt>
                <c:pt idx="2564">
                  <c:v>1.2942506553037931</c:v>
                </c:pt>
                <c:pt idx="2565">
                  <c:v>1.3306461561384169</c:v>
                </c:pt>
                <c:pt idx="2566">
                  <c:v>1.4905804618027123</c:v>
                </c:pt>
                <c:pt idx="2567">
                  <c:v>1.3098746806204866</c:v>
                </c:pt>
                <c:pt idx="2568">
                  <c:v>1.0034499980527722</c:v>
                </c:pt>
                <c:pt idx="2569">
                  <c:v>0.96802342902073424</c:v>
                </c:pt>
                <c:pt idx="2570">
                  <c:v>1.02827887549403</c:v>
                </c:pt>
                <c:pt idx="2571">
                  <c:v>1.1345585825901443</c:v>
                </c:pt>
                <c:pt idx="2572">
                  <c:v>1.0993136882710908</c:v>
                </c:pt>
                <c:pt idx="2573">
                  <c:v>1.110456404000826</c:v>
                </c:pt>
                <c:pt idx="2574">
                  <c:v>1.1776760478052062</c:v>
                </c:pt>
                <c:pt idx="2575">
                  <c:v>1.082478498201165</c:v>
                </c:pt>
                <c:pt idx="2576">
                  <c:v>0.99485072830482457</c:v>
                </c:pt>
                <c:pt idx="2577">
                  <c:v>1.1163305530540015</c:v>
                </c:pt>
                <c:pt idx="2578">
                  <c:v>1.2494375594342064</c:v>
                </c:pt>
                <c:pt idx="2579">
                  <c:v>1.3457251573161562</c:v>
                </c:pt>
                <c:pt idx="2580">
                  <c:v>1.3508726075173925</c:v>
                </c:pt>
                <c:pt idx="2581">
                  <c:v>1.305877836934821</c:v>
                </c:pt>
                <c:pt idx="2582">
                  <c:v>1.2307856222344324</c:v>
                </c:pt>
                <c:pt idx="2583">
                  <c:v>1.1660488661741781</c:v>
                </c:pt>
                <c:pt idx="2584">
                  <c:v>1.2349641406330829</c:v>
                </c:pt>
                <c:pt idx="2585">
                  <c:v>1.4630870219043441</c:v>
                </c:pt>
                <c:pt idx="2586">
                  <c:v>1.0737581119778941</c:v>
                </c:pt>
                <c:pt idx="2587">
                  <c:v>1.456062266335598</c:v>
                </c:pt>
              </c:numCache>
            </c:numRef>
          </c:val>
        </c:ser>
        <c:ser>
          <c:idx val="0"/>
          <c:order val="3"/>
          <c:tx>
            <c:strRef>
              <c:f>'Summary (bldg power)'!$W$6</c:f>
              <c:strCache>
                <c:ptCount val="1"/>
                <c:pt idx="0">
                  <c:v>Booster</c:v>
                </c:pt>
              </c:strCache>
            </c:strRef>
          </c:tx>
          <c:spPr>
            <a:solidFill>
              <a:srgbClr val="800000"/>
            </a:solidFill>
            <a:ln w="25400">
              <a:noFill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power)'!$W$1561:$W$4847</c:f>
              <c:numCache>
                <c:formatCode>0.00</c:formatCode>
                <c:ptCount val="3287"/>
                <c:pt idx="0">
                  <c:v>3.6600000000000001E-2</c:v>
                </c:pt>
                <c:pt idx="1">
                  <c:v>3.6600000000000001E-2</c:v>
                </c:pt>
                <c:pt idx="2">
                  <c:v>3.6300000000000006E-2</c:v>
                </c:pt>
                <c:pt idx="3">
                  <c:v>3.6699999999999997E-2</c:v>
                </c:pt>
                <c:pt idx="4">
                  <c:v>3.6499999999999998E-2</c:v>
                </c:pt>
                <c:pt idx="5">
                  <c:v>4.4300000000000006E-2</c:v>
                </c:pt>
                <c:pt idx="6">
                  <c:v>3.5999999999999997E-2</c:v>
                </c:pt>
                <c:pt idx="7">
                  <c:v>3.5999999999999997E-2</c:v>
                </c:pt>
                <c:pt idx="8">
                  <c:v>3.61E-2</c:v>
                </c:pt>
                <c:pt idx="9">
                  <c:v>5.6899999999999999E-2</c:v>
                </c:pt>
                <c:pt idx="10">
                  <c:v>3.61E-2</c:v>
                </c:pt>
                <c:pt idx="11">
                  <c:v>3.61E-2</c:v>
                </c:pt>
                <c:pt idx="12">
                  <c:v>6.7699999999999996E-2</c:v>
                </c:pt>
                <c:pt idx="13">
                  <c:v>3.6499999999999998E-2</c:v>
                </c:pt>
                <c:pt idx="14">
                  <c:v>3.6999999999999998E-2</c:v>
                </c:pt>
                <c:pt idx="15">
                  <c:v>0.155</c:v>
                </c:pt>
                <c:pt idx="16">
                  <c:v>0.16450000000000001</c:v>
                </c:pt>
                <c:pt idx="17">
                  <c:v>0.16370000000000001</c:v>
                </c:pt>
                <c:pt idx="18">
                  <c:v>0.16650000000000001</c:v>
                </c:pt>
                <c:pt idx="19">
                  <c:v>0.16500000000000001</c:v>
                </c:pt>
                <c:pt idx="20">
                  <c:v>0.1525</c:v>
                </c:pt>
                <c:pt idx="21">
                  <c:v>0.15770000000000001</c:v>
                </c:pt>
                <c:pt idx="22">
                  <c:v>0.15920000000000001</c:v>
                </c:pt>
                <c:pt idx="23">
                  <c:v>0.1643</c:v>
                </c:pt>
                <c:pt idx="24">
                  <c:v>0.16189999999999999</c:v>
                </c:pt>
                <c:pt idx="25">
                  <c:v>0.16120000000000001</c:v>
                </c:pt>
                <c:pt idx="26">
                  <c:v>0.1585</c:v>
                </c:pt>
                <c:pt idx="27">
                  <c:v>0.16370000000000001</c:v>
                </c:pt>
                <c:pt idx="28">
                  <c:v>0.1532</c:v>
                </c:pt>
                <c:pt idx="29">
                  <c:v>0.1638</c:v>
                </c:pt>
                <c:pt idx="30">
                  <c:v>0.1598</c:v>
                </c:pt>
                <c:pt idx="31">
                  <c:v>0.16320000000000001</c:v>
                </c:pt>
                <c:pt idx="32">
                  <c:v>0.15959999999999999</c:v>
                </c:pt>
                <c:pt idx="33">
                  <c:v>0.14799999999999999</c:v>
                </c:pt>
                <c:pt idx="34">
                  <c:v>0.16239999999999999</c:v>
                </c:pt>
                <c:pt idx="35">
                  <c:v>0.16120000000000001</c:v>
                </c:pt>
                <c:pt idx="36">
                  <c:v>0.15229999999999999</c:v>
                </c:pt>
                <c:pt idx="37">
                  <c:v>0.15820000000000001</c:v>
                </c:pt>
                <c:pt idx="38">
                  <c:v>0.1565</c:v>
                </c:pt>
                <c:pt idx="39">
                  <c:v>0.13150000000000001</c:v>
                </c:pt>
                <c:pt idx="40">
                  <c:v>0.15629999999999999</c:v>
                </c:pt>
                <c:pt idx="41">
                  <c:v>0.1628</c:v>
                </c:pt>
                <c:pt idx="42">
                  <c:v>0.12820000000000001</c:v>
                </c:pt>
                <c:pt idx="43">
                  <c:v>0.16309999999999999</c:v>
                </c:pt>
                <c:pt idx="44">
                  <c:v>0.16250000000000001</c:v>
                </c:pt>
                <c:pt idx="45">
                  <c:v>0.16109999999999999</c:v>
                </c:pt>
                <c:pt idx="46">
                  <c:v>0.16250000000000001</c:v>
                </c:pt>
                <c:pt idx="47">
                  <c:v>0.16339999999999999</c:v>
                </c:pt>
                <c:pt idx="48">
                  <c:v>0.16309999999999999</c:v>
                </c:pt>
                <c:pt idx="49">
                  <c:v>0.15720000000000001</c:v>
                </c:pt>
                <c:pt idx="50">
                  <c:v>0.1603</c:v>
                </c:pt>
                <c:pt idx="51">
                  <c:v>0.15110000000000001</c:v>
                </c:pt>
                <c:pt idx="52">
                  <c:v>0.15759999999999999</c:v>
                </c:pt>
                <c:pt idx="53">
                  <c:v>0.20250000000000001</c:v>
                </c:pt>
                <c:pt idx="54">
                  <c:v>0.25220000000000004</c:v>
                </c:pt>
                <c:pt idx="55">
                  <c:v>0.14940000000000001</c:v>
                </c:pt>
                <c:pt idx="56">
                  <c:v>0.15090000000000001</c:v>
                </c:pt>
                <c:pt idx="57">
                  <c:v>0.37190000000000006</c:v>
                </c:pt>
                <c:pt idx="58">
                  <c:v>0.62049999999999994</c:v>
                </c:pt>
                <c:pt idx="59">
                  <c:v>0.85399999999999998</c:v>
                </c:pt>
                <c:pt idx="60">
                  <c:v>0.57399999999999995</c:v>
                </c:pt>
                <c:pt idx="61">
                  <c:v>0.34279999999999999</c:v>
                </c:pt>
                <c:pt idx="62">
                  <c:v>0.25430000000000003</c:v>
                </c:pt>
                <c:pt idx="63">
                  <c:v>0.18870000000000001</c:v>
                </c:pt>
                <c:pt idx="64">
                  <c:v>0.24650000000000002</c:v>
                </c:pt>
                <c:pt idx="65">
                  <c:v>0.3236</c:v>
                </c:pt>
                <c:pt idx="66">
                  <c:v>0.64059999999999995</c:v>
                </c:pt>
                <c:pt idx="67">
                  <c:v>0.76639999999999997</c:v>
                </c:pt>
                <c:pt idx="68">
                  <c:v>0.42719999999999997</c:v>
                </c:pt>
                <c:pt idx="69">
                  <c:v>0.16350000000000001</c:v>
                </c:pt>
                <c:pt idx="70">
                  <c:v>0.1633</c:v>
                </c:pt>
                <c:pt idx="71">
                  <c:v>0.69269999999999998</c:v>
                </c:pt>
                <c:pt idx="72">
                  <c:v>0.50749999999999995</c:v>
                </c:pt>
                <c:pt idx="73">
                  <c:v>0.60419999999999996</c:v>
                </c:pt>
                <c:pt idx="74">
                  <c:v>0.621</c:v>
                </c:pt>
                <c:pt idx="75">
                  <c:v>0.58690000000000009</c:v>
                </c:pt>
                <c:pt idx="76">
                  <c:v>0.16650000000000001</c:v>
                </c:pt>
                <c:pt idx="77">
                  <c:v>0.16550000000000001</c:v>
                </c:pt>
                <c:pt idx="78">
                  <c:v>0.59950000000000003</c:v>
                </c:pt>
                <c:pt idx="79">
                  <c:v>0.50619999999999998</c:v>
                </c:pt>
                <c:pt idx="80">
                  <c:v>0.49830000000000002</c:v>
                </c:pt>
                <c:pt idx="81">
                  <c:v>0.52929999999999999</c:v>
                </c:pt>
                <c:pt idx="82">
                  <c:v>0.79460000000000008</c:v>
                </c:pt>
                <c:pt idx="83">
                  <c:v>0.95030000000000003</c:v>
                </c:pt>
                <c:pt idx="84">
                  <c:v>0.8024</c:v>
                </c:pt>
                <c:pt idx="85">
                  <c:v>0.69450000000000001</c:v>
                </c:pt>
                <c:pt idx="86">
                  <c:v>0.50870000000000004</c:v>
                </c:pt>
                <c:pt idx="87">
                  <c:v>0.5966999999999999</c:v>
                </c:pt>
                <c:pt idx="88">
                  <c:v>0.55199999999999994</c:v>
                </c:pt>
                <c:pt idx="89">
                  <c:v>0.67419999999999991</c:v>
                </c:pt>
                <c:pt idx="90">
                  <c:v>0.1837</c:v>
                </c:pt>
                <c:pt idx="91">
                  <c:v>0.16039999999999999</c:v>
                </c:pt>
                <c:pt idx="92">
                  <c:v>0.22940000000000002</c:v>
                </c:pt>
                <c:pt idx="93">
                  <c:v>0.24050000000000002</c:v>
                </c:pt>
                <c:pt idx="94">
                  <c:v>0.34240000000000004</c:v>
                </c:pt>
                <c:pt idx="95">
                  <c:v>0.41319999999999996</c:v>
                </c:pt>
                <c:pt idx="96">
                  <c:v>0.35680000000000001</c:v>
                </c:pt>
                <c:pt idx="97">
                  <c:v>0.16749999999999998</c:v>
                </c:pt>
                <c:pt idx="98">
                  <c:v>0.16009999999999999</c:v>
                </c:pt>
                <c:pt idx="99">
                  <c:v>0.16620000000000001</c:v>
                </c:pt>
                <c:pt idx="100">
                  <c:v>0.16270000000000001</c:v>
                </c:pt>
                <c:pt idx="101">
                  <c:v>0.1646</c:v>
                </c:pt>
                <c:pt idx="102">
                  <c:v>0.16570000000000001</c:v>
                </c:pt>
                <c:pt idx="103">
                  <c:v>9.6200000000000008E-2</c:v>
                </c:pt>
                <c:pt idx="104">
                  <c:v>3.6300000000000006E-2</c:v>
                </c:pt>
                <c:pt idx="105">
                  <c:v>3.6300000000000006E-2</c:v>
                </c:pt>
                <c:pt idx="106">
                  <c:v>3.5999999999999997E-2</c:v>
                </c:pt>
                <c:pt idx="107">
                  <c:v>3.6300000000000006E-2</c:v>
                </c:pt>
                <c:pt idx="108">
                  <c:v>3.6199999999999996E-2</c:v>
                </c:pt>
                <c:pt idx="109">
                  <c:v>3.61E-2</c:v>
                </c:pt>
                <c:pt idx="110">
                  <c:v>8.3799999999999999E-2</c:v>
                </c:pt>
                <c:pt idx="111">
                  <c:v>0.16309999999999999</c:v>
                </c:pt>
                <c:pt idx="112">
                  <c:v>0.15770000000000001</c:v>
                </c:pt>
                <c:pt idx="113">
                  <c:v>0.1512</c:v>
                </c:pt>
                <c:pt idx="114">
                  <c:v>0.16690000000000002</c:v>
                </c:pt>
                <c:pt idx="115">
                  <c:v>0.16669999999999999</c:v>
                </c:pt>
                <c:pt idx="116">
                  <c:v>0.16620000000000001</c:v>
                </c:pt>
                <c:pt idx="117">
                  <c:v>0.16059999999999999</c:v>
                </c:pt>
                <c:pt idx="118">
                  <c:v>0.15759999999999999</c:v>
                </c:pt>
                <c:pt idx="119">
                  <c:v>0.15859999999999999</c:v>
                </c:pt>
                <c:pt idx="120">
                  <c:v>0.15709999999999999</c:v>
                </c:pt>
                <c:pt idx="121">
                  <c:v>0.1515</c:v>
                </c:pt>
                <c:pt idx="122">
                  <c:v>0.15790000000000001</c:v>
                </c:pt>
                <c:pt idx="123">
                  <c:v>0.158</c:v>
                </c:pt>
                <c:pt idx="124">
                  <c:v>0.1598</c:v>
                </c:pt>
                <c:pt idx="125">
                  <c:v>0.16350000000000001</c:v>
                </c:pt>
                <c:pt idx="126">
                  <c:v>0.16320000000000001</c:v>
                </c:pt>
                <c:pt idx="127">
                  <c:v>0.1583</c:v>
                </c:pt>
                <c:pt idx="128">
                  <c:v>0.16270000000000001</c:v>
                </c:pt>
                <c:pt idx="129">
                  <c:v>0.114</c:v>
                </c:pt>
                <c:pt idx="130">
                  <c:v>0.16389999999999999</c:v>
                </c:pt>
                <c:pt idx="131">
                  <c:v>0.16070000000000001</c:v>
                </c:pt>
                <c:pt idx="132">
                  <c:v>0.16679999999999998</c:v>
                </c:pt>
                <c:pt idx="133">
                  <c:v>0.16620000000000001</c:v>
                </c:pt>
                <c:pt idx="134">
                  <c:v>0.16400000000000001</c:v>
                </c:pt>
                <c:pt idx="135">
                  <c:v>0.2089</c:v>
                </c:pt>
                <c:pt idx="136">
                  <c:v>0.16539999999999999</c:v>
                </c:pt>
                <c:pt idx="137">
                  <c:v>0.16289999999999999</c:v>
                </c:pt>
                <c:pt idx="138">
                  <c:v>0.16159999999999999</c:v>
                </c:pt>
                <c:pt idx="139">
                  <c:v>0.157</c:v>
                </c:pt>
                <c:pt idx="140">
                  <c:v>0.16450000000000001</c:v>
                </c:pt>
                <c:pt idx="141">
                  <c:v>0.16589999999999999</c:v>
                </c:pt>
                <c:pt idx="142">
                  <c:v>0.16189999999999999</c:v>
                </c:pt>
                <c:pt idx="143">
                  <c:v>0.15329999999999999</c:v>
                </c:pt>
                <c:pt idx="144">
                  <c:v>0.16720000000000002</c:v>
                </c:pt>
                <c:pt idx="145">
                  <c:v>0.16170000000000001</c:v>
                </c:pt>
                <c:pt idx="146">
                  <c:v>0.15670000000000001</c:v>
                </c:pt>
                <c:pt idx="147">
                  <c:v>0.17090000000000002</c:v>
                </c:pt>
                <c:pt idx="148">
                  <c:v>0.13039999999999999</c:v>
                </c:pt>
                <c:pt idx="149">
                  <c:v>0.16300000000000001</c:v>
                </c:pt>
                <c:pt idx="150">
                  <c:v>0.12739999999999999</c:v>
                </c:pt>
                <c:pt idx="151">
                  <c:v>0.13599999999999998</c:v>
                </c:pt>
                <c:pt idx="152">
                  <c:v>0.16389999999999999</c:v>
                </c:pt>
                <c:pt idx="153">
                  <c:v>0.16769999999999999</c:v>
                </c:pt>
                <c:pt idx="154">
                  <c:v>0.16679999999999998</c:v>
                </c:pt>
                <c:pt idx="155">
                  <c:v>0.16669999999999999</c:v>
                </c:pt>
                <c:pt idx="156">
                  <c:v>0.38579999999999998</c:v>
                </c:pt>
                <c:pt idx="157">
                  <c:v>0.23119999999999999</c:v>
                </c:pt>
                <c:pt idx="158">
                  <c:v>0.58050000000000002</c:v>
                </c:pt>
                <c:pt idx="159">
                  <c:v>0.52939999999999998</c:v>
                </c:pt>
                <c:pt idx="160">
                  <c:v>0.16589999999999999</c:v>
                </c:pt>
                <c:pt idx="161">
                  <c:v>0.1656</c:v>
                </c:pt>
                <c:pt idx="162">
                  <c:v>0.49580000000000002</c:v>
                </c:pt>
                <c:pt idx="163">
                  <c:v>0.3795</c:v>
                </c:pt>
                <c:pt idx="164">
                  <c:v>0.57379999999999998</c:v>
                </c:pt>
                <c:pt idx="165">
                  <c:v>0.68150000000000011</c:v>
                </c:pt>
                <c:pt idx="166">
                  <c:v>0.67899999999999994</c:v>
                </c:pt>
                <c:pt idx="167">
                  <c:v>0.53369999999999995</c:v>
                </c:pt>
                <c:pt idx="168">
                  <c:v>0.51060000000000005</c:v>
                </c:pt>
                <c:pt idx="169">
                  <c:v>0.69359999999999999</c:v>
                </c:pt>
                <c:pt idx="170">
                  <c:v>0.69059999999999999</c:v>
                </c:pt>
                <c:pt idx="171">
                  <c:v>0.57769999999999999</c:v>
                </c:pt>
                <c:pt idx="172">
                  <c:v>0.60189999999999999</c:v>
                </c:pt>
                <c:pt idx="173">
                  <c:v>0.64880000000000004</c:v>
                </c:pt>
                <c:pt idx="174">
                  <c:v>0.59009999999999996</c:v>
                </c:pt>
                <c:pt idx="175">
                  <c:v>0.71819999999999995</c:v>
                </c:pt>
                <c:pt idx="176">
                  <c:v>0.25240000000000001</c:v>
                </c:pt>
                <c:pt idx="177">
                  <c:v>0.2467</c:v>
                </c:pt>
                <c:pt idx="178">
                  <c:v>0.15090000000000001</c:v>
                </c:pt>
                <c:pt idx="179">
                  <c:v>0.38680000000000003</c:v>
                </c:pt>
                <c:pt idx="180">
                  <c:v>0.12660000000000002</c:v>
                </c:pt>
                <c:pt idx="181">
                  <c:v>3.6999999999999998E-2</c:v>
                </c:pt>
                <c:pt idx="182">
                  <c:v>3.6999999999999998E-2</c:v>
                </c:pt>
                <c:pt idx="183">
                  <c:v>3.7100000000000001E-2</c:v>
                </c:pt>
                <c:pt idx="184">
                  <c:v>3.7199999999999997E-2</c:v>
                </c:pt>
                <c:pt idx="185">
                  <c:v>3.6900000000000002E-2</c:v>
                </c:pt>
                <c:pt idx="186">
                  <c:v>3.7400000000000003E-2</c:v>
                </c:pt>
                <c:pt idx="187">
                  <c:v>3.6900000000000002E-2</c:v>
                </c:pt>
                <c:pt idx="188">
                  <c:v>3.73E-2</c:v>
                </c:pt>
                <c:pt idx="189">
                  <c:v>3.7400000000000003E-2</c:v>
                </c:pt>
                <c:pt idx="190">
                  <c:v>3.6999999999999998E-2</c:v>
                </c:pt>
                <c:pt idx="191">
                  <c:v>3.6900000000000002E-2</c:v>
                </c:pt>
                <c:pt idx="192">
                  <c:v>3.6699999999999997E-2</c:v>
                </c:pt>
                <c:pt idx="193">
                  <c:v>3.6499999999999998E-2</c:v>
                </c:pt>
                <c:pt idx="194">
                  <c:v>3.6800000000000006E-2</c:v>
                </c:pt>
                <c:pt idx="195">
                  <c:v>3.7199999999999997E-2</c:v>
                </c:pt>
                <c:pt idx="196">
                  <c:v>3.7400000000000003E-2</c:v>
                </c:pt>
                <c:pt idx="197">
                  <c:v>3.7600000000000001E-2</c:v>
                </c:pt>
                <c:pt idx="198">
                  <c:v>3.78E-2</c:v>
                </c:pt>
                <c:pt idx="199">
                  <c:v>3.73E-2</c:v>
                </c:pt>
                <c:pt idx="200">
                  <c:v>3.7699999999999997E-2</c:v>
                </c:pt>
                <c:pt idx="201">
                  <c:v>3.73E-2</c:v>
                </c:pt>
                <c:pt idx="202">
                  <c:v>3.7199999999999997E-2</c:v>
                </c:pt>
                <c:pt idx="203">
                  <c:v>3.7499999999999999E-2</c:v>
                </c:pt>
                <c:pt idx="204">
                  <c:v>3.7699999999999997E-2</c:v>
                </c:pt>
                <c:pt idx="205">
                  <c:v>3.78E-2</c:v>
                </c:pt>
                <c:pt idx="206">
                  <c:v>3.7499999999999999E-2</c:v>
                </c:pt>
                <c:pt idx="207">
                  <c:v>3.7100000000000001E-2</c:v>
                </c:pt>
                <c:pt idx="208">
                  <c:v>3.6699999999999997E-2</c:v>
                </c:pt>
                <c:pt idx="209">
                  <c:v>3.6800000000000006E-2</c:v>
                </c:pt>
                <c:pt idx="210">
                  <c:v>3.6699999999999997E-2</c:v>
                </c:pt>
                <c:pt idx="211">
                  <c:v>3.6900000000000002E-2</c:v>
                </c:pt>
                <c:pt idx="212">
                  <c:v>3.6300000000000006E-2</c:v>
                </c:pt>
                <c:pt idx="213">
                  <c:v>3.6400000000000002E-2</c:v>
                </c:pt>
                <c:pt idx="214">
                  <c:v>3.6300000000000006E-2</c:v>
                </c:pt>
                <c:pt idx="215">
                  <c:v>3.6499999999999998E-2</c:v>
                </c:pt>
                <c:pt idx="216">
                  <c:v>3.6600000000000001E-2</c:v>
                </c:pt>
                <c:pt idx="217">
                  <c:v>3.6199999999999996E-2</c:v>
                </c:pt>
                <c:pt idx="218">
                  <c:v>3.6199999999999996E-2</c:v>
                </c:pt>
                <c:pt idx="219">
                  <c:v>3.61E-2</c:v>
                </c:pt>
                <c:pt idx="220">
                  <c:v>3.6199999999999996E-2</c:v>
                </c:pt>
                <c:pt idx="221">
                  <c:v>3.6199999999999996E-2</c:v>
                </c:pt>
                <c:pt idx="222">
                  <c:v>3.6800000000000006E-2</c:v>
                </c:pt>
                <c:pt idx="223">
                  <c:v>3.6999999999999998E-2</c:v>
                </c:pt>
                <c:pt idx="224">
                  <c:v>3.6699999999999997E-2</c:v>
                </c:pt>
                <c:pt idx="225">
                  <c:v>3.6800000000000006E-2</c:v>
                </c:pt>
                <c:pt idx="226">
                  <c:v>3.6400000000000002E-2</c:v>
                </c:pt>
                <c:pt idx="227">
                  <c:v>3.6400000000000002E-2</c:v>
                </c:pt>
                <c:pt idx="228">
                  <c:v>3.6300000000000006E-2</c:v>
                </c:pt>
                <c:pt idx="229">
                  <c:v>3.6400000000000002E-2</c:v>
                </c:pt>
                <c:pt idx="230">
                  <c:v>3.6699999999999997E-2</c:v>
                </c:pt>
                <c:pt idx="231">
                  <c:v>3.6499999999999998E-2</c:v>
                </c:pt>
                <c:pt idx="232">
                  <c:v>3.6600000000000001E-2</c:v>
                </c:pt>
                <c:pt idx="233">
                  <c:v>3.6900000000000002E-2</c:v>
                </c:pt>
                <c:pt idx="234">
                  <c:v>3.6600000000000001E-2</c:v>
                </c:pt>
                <c:pt idx="235">
                  <c:v>3.7100000000000001E-2</c:v>
                </c:pt>
                <c:pt idx="236">
                  <c:v>3.7400000000000003E-2</c:v>
                </c:pt>
                <c:pt idx="237">
                  <c:v>3.6600000000000001E-2</c:v>
                </c:pt>
                <c:pt idx="238">
                  <c:v>3.6600000000000001E-2</c:v>
                </c:pt>
                <c:pt idx="239">
                  <c:v>3.6199999999999996E-2</c:v>
                </c:pt>
                <c:pt idx="240">
                  <c:v>3.6600000000000001E-2</c:v>
                </c:pt>
                <c:pt idx="241">
                  <c:v>5.0900000000000001E-2</c:v>
                </c:pt>
                <c:pt idx="242">
                  <c:v>0.14330000000000001</c:v>
                </c:pt>
                <c:pt idx="243">
                  <c:v>3.6600000000000001E-2</c:v>
                </c:pt>
                <c:pt idx="244">
                  <c:v>3.6800000000000006E-2</c:v>
                </c:pt>
                <c:pt idx="245">
                  <c:v>3.6199999999999996E-2</c:v>
                </c:pt>
                <c:pt idx="246">
                  <c:v>3.61E-2</c:v>
                </c:pt>
                <c:pt idx="247">
                  <c:v>5.5899999999999998E-2</c:v>
                </c:pt>
                <c:pt idx="248">
                  <c:v>0.1134</c:v>
                </c:pt>
                <c:pt idx="249">
                  <c:v>0.1084</c:v>
                </c:pt>
                <c:pt idx="250">
                  <c:v>0.27660000000000001</c:v>
                </c:pt>
                <c:pt idx="251">
                  <c:v>3.6900000000000002E-2</c:v>
                </c:pt>
                <c:pt idx="252">
                  <c:v>3.7100000000000001E-2</c:v>
                </c:pt>
                <c:pt idx="253">
                  <c:v>0.6472</c:v>
                </c:pt>
                <c:pt idx="254">
                  <c:v>0.50419999999999998</c:v>
                </c:pt>
                <c:pt idx="255">
                  <c:v>0.1368</c:v>
                </c:pt>
                <c:pt idx="256">
                  <c:v>0.14529999999999998</c:v>
                </c:pt>
                <c:pt idx="257">
                  <c:v>0.16479999999999997</c:v>
                </c:pt>
                <c:pt idx="258">
                  <c:v>3.6800000000000006E-2</c:v>
                </c:pt>
                <c:pt idx="259">
                  <c:v>3.6600000000000001E-2</c:v>
                </c:pt>
                <c:pt idx="260">
                  <c:v>0.29359999999999997</c:v>
                </c:pt>
                <c:pt idx="261">
                  <c:v>0.29240000000000005</c:v>
                </c:pt>
                <c:pt idx="262">
                  <c:v>0.26740000000000003</c:v>
                </c:pt>
                <c:pt idx="263">
                  <c:v>0.33159999999999995</c:v>
                </c:pt>
                <c:pt idx="264">
                  <c:v>0.31840000000000002</c:v>
                </c:pt>
                <c:pt idx="265">
                  <c:v>3.6199999999999996E-2</c:v>
                </c:pt>
                <c:pt idx="266">
                  <c:v>3.5900000000000001E-2</c:v>
                </c:pt>
                <c:pt idx="267">
                  <c:v>0.48159999999999997</c:v>
                </c:pt>
                <c:pt idx="268">
                  <c:v>0.34509999999999996</c:v>
                </c:pt>
                <c:pt idx="269">
                  <c:v>0.50900000000000001</c:v>
                </c:pt>
                <c:pt idx="270">
                  <c:v>0.46140000000000003</c:v>
                </c:pt>
                <c:pt idx="271">
                  <c:v>0.37390000000000007</c:v>
                </c:pt>
                <c:pt idx="272">
                  <c:v>3.61E-2</c:v>
                </c:pt>
                <c:pt idx="273">
                  <c:v>3.5400000000000001E-2</c:v>
                </c:pt>
                <c:pt idx="274">
                  <c:v>0.44419999999999998</c:v>
                </c:pt>
                <c:pt idx="275">
                  <c:v>0.35149999999999998</c:v>
                </c:pt>
                <c:pt idx="276">
                  <c:v>0.42119999999999996</c:v>
                </c:pt>
                <c:pt idx="277">
                  <c:v>0.2712</c:v>
                </c:pt>
                <c:pt idx="278">
                  <c:v>0.33889999999999998</c:v>
                </c:pt>
                <c:pt idx="279">
                  <c:v>3.61E-2</c:v>
                </c:pt>
                <c:pt idx="280">
                  <c:v>3.6499999999999998E-2</c:v>
                </c:pt>
                <c:pt idx="281">
                  <c:v>0.40549999999999997</c:v>
                </c:pt>
                <c:pt idx="282">
                  <c:v>0.40480000000000005</c:v>
                </c:pt>
                <c:pt idx="283">
                  <c:v>0.3846</c:v>
                </c:pt>
                <c:pt idx="284">
                  <c:v>0.39819999999999994</c:v>
                </c:pt>
                <c:pt idx="285">
                  <c:v>0.30829999999999996</c:v>
                </c:pt>
                <c:pt idx="286">
                  <c:v>3.6300000000000006E-2</c:v>
                </c:pt>
                <c:pt idx="287">
                  <c:v>3.61E-2</c:v>
                </c:pt>
                <c:pt idx="288">
                  <c:v>0.3291</c:v>
                </c:pt>
                <c:pt idx="289">
                  <c:v>0.36010000000000003</c:v>
                </c:pt>
                <c:pt idx="290">
                  <c:v>0.34780000000000005</c:v>
                </c:pt>
                <c:pt idx="291">
                  <c:v>0.41739999999999999</c:v>
                </c:pt>
                <c:pt idx="292">
                  <c:v>0.20940000000000003</c:v>
                </c:pt>
                <c:pt idx="293">
                  <c:v>3.6400000000000002E-2</c:v>
                </c:pt>
                <c:pt idx="294">
                  <c:v>3.6300000000000006E-2</c:v>
                </c:pt>
                <c:pt idx="295">
                  <c:v>1.95E-2</c:v>
                </c:pt>
                <c:pt idx="296">
                  <c:v>0</c:v>
                </c:pt>
                <c:pt idx="297">
                  <c:v>9.7000000000000003E-3</c:v>
                </c:pt>
                <c:pt idx="298">
                  <c:v>3.9300000000000002E-2</c:v>
                </c:pt>
                <c:pt idx="299">
                  <c:v>4.0500000000000001E-2</c:v>
                </c:pt>
                <c:pt idx="300">
                  <c:v>3.95E-2</c:v>
                </c:pt>
                <c:pt idx="301">
                  <c:v>4.0300000000000002E-2</c:v>
                </c:pt>
                <c:pt idx="302">
                  <c:v>3.8199999999999998E-2</c:v>
                </c:pt>
                <c:pt idx="303">
                  <c:v>3.85E-2</c:v>
                </c:pt>
                <c:pt idx="304">
                  <c:v>3.7499999999999999E-2</c:v>
                </c:pt>
                <c:pt idx="305">
                  <c:v>3.7900000000000003E-2</c:v>
                </c:pt>
                <c:pt idx="306">
                  <c:v>3.8199999999999998E-2</c:v>
                </c:pt>
                <c:pt idx="307">
                  <c:v>3.7100000000000001E-2</c:v>
                </c:pt>
                <c:pt idx="308">
                  <c:v>3.6999999999999998E-2</c:v>
                </c:pt>
                <c:pt idx="309">
                  <c:v>3.6300000000000006E-2</c:v>
                </c:pt>
                <c:pt idx="310">
                  <c:v>3.6199999999999996E-2</c:v>
                </c:pt>
                <c:pt idx="311">
                  <c:v>3.6600000000000001E-2</c:v>
                </c:pt>
                <c:pt idx="312">
                  <c:v>3.5900000000000001E-2</c:v>
                </c:pt>
                <c:pt idx="313">
                  <c:v>3.5700000000000003E-2</c:v>
                </c:pt>
                <c:pt idx="314">
                  <c:v>3.56E-2</c:v>
                </c:pt>
                <c:pt idx="315">
                  <c:v>3.6999999999999998E-2</c:v>
                </c:pt>
                <c:pt idx="316">
                  <c:v>3.8199999999999998E-2</c:v>
                </c:pt>
                <c:pt idx="317">
                  <c:v>3.6699999999999997E-2</c:v>
                </c:pt>
                <c:pt idx="318">
                  <c:v>3.6900000000000002E-2</c:v>
                </c:pt>
                <c:pt idx="319">
                  <c:v>0.27029999999999998</c:v>
                </c:pt>
                <c:pt idx="320">
                  <c:v>3.6499999999999998E-2</c:v>
                </c:pt>
                <c:pt idx="321">
                  <c:v>3.7400000000000003E-2</c:v>
                </c:pt>
                <c:pt idx="322">
                  <c:v>3.7499999999999999E-2</c:v>
                </c:pt>
                <c:pt idx="323">
                  <c:v>3.73E-2</c:v>
                </c:pt>
                <c:pt idx="324">
                  <c:v>3.7499999999999999E-2</c:v>
                </c:pt>
                <c:pt idx="325">
                  <c:v>3.7199999999999997E-2</c:v>
                </c:pt>
                <c:pt idx="326">
                  <c:v>3.78E-2</c:v>
                </c:pt>
                <c:pt idx="327">
                  <c:v>3.7499999999999999E-2</c:v>
                </c:pt>
                <c:pt idx="328">
                  <c:v>3.7600000000000001E-2</c:v>
                </c:pt>
                <c:pt idx="329">
                  <c:v>3.73E-2</c:v>
                </c:pt>
                <c:pt idx="330">
                  <c:v>3.7400000000000003E-2</c:v>
                </c:pt>
                <c:pt idx="331">
                  <c:v>3.8300000000000001E-2</c:v>
                </c:pt>
                <c:pt idx="332">
                  <c:v>3.6199999999999996E-2</c:v>
                </c:pt>
                <c:pt idx="333">
                  <c:v>3.6600000000000001E-2</c:v>
                </c:pt>
                <c:pt idx="334">
                  <c:v>3.6499999999999998E-2</c:v>
                </c:pt>
                <c:pt idx="335">
                  <c:v>3.6400000000000002E-2</c:v>
                </c:pt>
                <c:pt idx="336">
                  <c:v>3.6300000000000006E-2</c:v>
                </c:pt>
                <c:pt idx="337">
                  <c:v>3.6300000000000006E-2</c:v>
                </c:pt>
                <c:pt idx="338">
                  <c:v>3.6300000000000006E-2</c:v>
                </c:pt>
                <c:pt idx="339">
                  <c:v>3.6400000000000002E-2</c:v>
                </c:pt>
                <c:pt idx="340">
                  <c:v>3.6300000000000006E-2</c:v>
                </c:pt>
                <c:pt idx="341">
                  <c:v>3.6800000000000006E-2</c:v>
                </c:pt>
                <c:pt idx="342">
                  <c:v>3.6300000000000006E-2</c:v>
                </c:pt>
                <c:pt idx="343">
                  <c:v>3.6400000000000002E-2</c:v>
                </c:pt>
                <c:pt idx="344">
                  <c:v>3.6199999999999996E-2</c:v>
                </c:pt>
                <c:pt idx="345">
                  <c:v>3.6300000000000006E-2</c:v>
                </c:pt>
                <c:pt idx="346">
                  <c:v>3.61E-2</c:v>
                </c:pt>
                <c:pt idx="347">
                  <c:v>3.6499999999999998E-2</c:v>
                </c:pt>
                <c:pt idx="348">
                  <c:v>3.73E-2</c:v>
                </c:pt>
                <c:pt idx="349">
                  <c:v>3.6600000000000001E-2</c:v>
                </c:pt>
                <c:pt idx="350">
                  <c:v>3.6600000000000001E-2</c:v>
                </c:pt>
                <c:pt idx="351">
                  <c:v>3.6800000000000006E-2</c:v>
                </c:pt>
                <c:pt idx="352">
                  <c:v>3.6800000000000006E-2</c:v>
                </c:pt>
                <c:pt idx="353">
                  <c:v>3.6300000000000006E-2</c:v>
                </c:pt>
                <c:pt idx="354">
                  <c:v>3.6600000000000001E-2</c:v>
                </c:pt>
                <c:pt idx="355">
                  <c:v>3.6300000000000006E-2</c:v>
                </c:pt>
                <c:pt idx="356">
                  <c:v>3.6300000000000006E-2</c:v>
                </c:pt>
                <c:pt idx="357">
                  <c:v>3.5800000000000005E-2</c:v>
                </c:pt>
                <c:pt idx="358">
                  <c:v>3.6699999999999997E-2</c:v>
                </c:pt>
                <c:pt idx="359">
                  <c:v>3.6900000000000002E-2</c:v>
                </c:pt>
                <c:pt idx="360">
                  <c:v>3.6600000000000001E-2</c:v>
                </c:pt>
                <c:pt idx="361">
                  <c:v>3.5800000000000005E-2</c:v>
                </c:pt>
                <c:pt idx="362">
                  <c:v>3.6300000000000006E-2</c:v>
                </c:pt>
                <c:pt idx="363">
                  <c:v>3.6499999999999998E-2</c:v>
                </c:pt>
                <c:pt idx="364">
                  <c:v>3.61E-2</c:v>
                </c:pt>
                <c:pt idx="365">
                  <c:v>3.6999999999999998E-2</c:v>
                </c:pt>
                <c:pt idx="366">
                  <c:v>3.6999999999999998E-2</c:v>
                </c:pt>
                <c:pt idx="367">
                  <c:v>3.73E-2</c:v>
                </c:pt>
                <c:pt idx="368">
                  <c:v>3.7499999999999999E-2</c:v>
                </c:pt>
                <c:pt idx="369">
                  <c:v>3.7699999999999997E-2</c:v>
                </c:pt>
                <c:pt idx="370">
                  <c:v>3.78E-2</c:v>
                </c:pt>
                <c:pt idx="371">
                  <c:v>3.7900000000000003E-2</c:v>
                </c:pt>
                <c:pt idx="372">
                  <c:v>3.7699999999999997E-2</c:v>
                </c:pt>
                <c:pt idx="373">
                  <c:v>3.7499999999999999E-2</c:v>
                </c:pt>
                <c:pt idx="374">
                  <c:v>3.7100000000000001E-2</c:v>
                </c:pt>
                <c:pt idx="375">
                  <c:v>3.6999999999999998E-2</c:v>
                </c:pt>
                <c:pt idx="376">
                  <c:v>3.6699999999999997E-2</c:v>
                </c:pt>
                <c:pt idx="377">
                  <c:v>3.6600000000000001E-2</c:v>
                </c:pt>
                <c:pt idx="378">
                  <c:v>3.6699999999999997E-2</c:v>
                </c:pt>
                <c:pt idx="379">
                  <c:v>3.6400000000000002E-2</c:v>
                </c:pt>
                <c:pt idx="380">
                  <c:v>3.6199999999999996E-2</c:v>
                </c:pt>
                <c:pt idx="381">
                  <c:v>3.6900000000000002E-2</c:v>
                </c:pt>
                <c:pt idx="382">
                  <c:v>3.6900000000000002E-2</c:v>
                </c:pt>
                <c:pt idx="383">
                  <c:v>3.6499999999999998E-2</c:v>
                </c:pt>
                <c:pt idx="384">
                  <c:v>3.7400000000000003E-2</c:v>
                </c:pt>
                <c:pt idx="385">
                  <c:v>3.7100000000000001E-2</c:v>
                </c:pt>
                <c:pt idx="386">
                  <c:v>3.6199999999999996E-2</c:v>
                </c:pt>
                <c:pt idx="387">
                  <c:v>3.6300000000000006E-2</c:v>
                </c:pt>
                <c:pt idx="388">
                  <c:v>3.6699999999999997E-2</c:v>
                </c:pt>
                <c:pt idx="389">
                  <c:v>3.6300000000000006E-2</c:v>
                </c:pt>
                <c:pt idx="390">
                  <c:v>4.53E-2</c:v>
                </c:pt>
                <c:pt idx="391">
                  <c:v>3.7499999999999999E-2</c:v>
                </c:pt>
                <c:pt idx="392">
                  <c:v>3.6699999999999997E-2</c:v>
                </c:pt>
                <c:pt idx="393">
                  <c:v>3.73E-2</c:v>
                </c:pt>
                <c:pt idx="394">
                  <c:v>3.6900000000000002E-2</c:v>
                </c:pt>
                <c:pt idx="395">
                  <c:v>3.73E-2</c:v>
                </c:pt>
                <c:pt idx="396">
                  <c:v>3.6300000000000006E-2</c:v>
                </c:pt>
                <c:pt idx="397">
                  <c:v>3.6999999999999998E-2</c:v>
                </c:pt>
                <c:pt idx="398">
                  <c:v>3.7100000000000001E-2</c:v>
                </c:pt>
                <c:pt idx="399">
                  <c:v>3.6800000000000006E-2</c:v>
                </c:pt>
                <c:pt idx="400">
                  <c:v>3.7499999999999999E-2</c:v>
                </c:pt>
                <c:pt idx="401">
                  <c:v>4.3500000000000004E-2</c:v>
                </c:pt>
                <c:pt idx="402">
                  <c:v>3.8100000000000002E-2</c:v>
                </c:pt>
                <c:pt idx="403">
                  <c:v>6.1600000000000009E-2</c:v>
                </c:pt>
                <c:pt idx="404">
                  <c:v>3.6999999999999998E-2</c:v>
                </c:pt>
                <c:pt idx="405">
                  <c:v>3.6600000000000001E-2</c:v>
                </c:pt>
                <c:pt idx="406">
                  <c:v>3.6400000000000002E-2</c:v>
                </c:pt>
                <c:pt idx="407">
                  <c:v>0.1283</c:v>
                </c:pt>
                <c:pt idx="408">
                  <c:v>0.18899999999999997</c:v>
                </c:pt>
                <c:pt idx="409">
                  <c:v>0.2382</c:v>
                </c:pt>
                <c:pt idx="410">
                  <c:v>0.25540000000000002</c:v>
                </c:pt>
                <c:pt idx="411">
                  <c:v>0.1429</c:v>
                </c:pt>
                <c:pt idx="412">
                  <c:v>0.214</c:v>
                </c:pt>
                <c:pt idx="413">
                  <c:v>0.21079999999999999</c:v>
                </c:pt>
                <c:pt idx="414">
                  <c:v>0.23719999999999999</c:v>
                </c:pt>
                <c:pt idx="415">
                  <c:v>0.2833</c:v>
                </c:pt>
                <c:pt idx="416">
                  <c:v>0.28589999999999999</c:v>
                </c:pt>
                <c:pt idx="417">
                  <c:v>0.26919999999999999</c:v>
                </c:pt>
                <c:pt idx="418">
                  <c:v>0.27799999999999997</c:v>
                </c:pt>
                <c:pt idx="419">
                  <c:v>0.21059999999999998</c:v>
                </c:pt>
                <c:pt idx="420">
                  <c:v>0.16250000000000001</c:v>
                </c:pt>
                <c:pt idx="421">
                  <c:v>0.13520000000000001</c:v>
                </c:pt>
                <c:pt idx="422">
                  <c:v>7.3800000000000004E-2</c:v>
                </c:pt>
                <c:pt idx="423">
                  <c:v>0.22600000000000001</c:v>
                </c:pt>
                <c:pt idx="424">
                  <c:v>0.22809999999999997</c:v>
                </c:pt>
                <c:pt idx="425">
                  <c:v>5.3899999999999997E-2</c:v>
                </c:pt>
                <c:pt idx="426">
                  <c:v>0.1804</c:v>
                </c:pt>
                <c:pt idx="427">
                  <c:v>0.15920000000000001</c:v>
                </c:pt>
                <c:pt idx="428">
                  <c:v>0.19209999999999997</c:v>
                </c:pt>
                <c:pt idx="429">
                  <c:v>0.21430000000000002</c:v>
                </c:pt>
                <c:pt idx="430">
                  <c:v>0.28650000000000003</c:v>
                </c:pt>
                <c:pt idx="431">
                  <c:v>0.24199999999999999</c:v>
                </c:pt>
                <c:pt idx="432">
                  <c:v>0.29389999999999999</c:v>
                </c:pt>
                <c:pt idx="433">
                  <c:v>0.2296</c:v>
                </c:pt>
                <c:pt idx="434">
                  <c:v>0.19999999999999998</c:v>
                </c:pt>
                <c:pt idx="435">
                  <c:v>0.35519999999999996</c:v>
                </c:pt>
                <c:pt idx="436">
                  <c:v>0.36480000000000001</c:v>
                </c:pt>
                <c:pt idx="437">
                  <c:v>0.34820000000000001</c:v>
                </c:pt>
                <c:pt idx="438">
                  <c:v>0.57340000000000002</c:v>
                </c:pt>
                <c:pt idx="439">
                  <c:v>0.52159999999999995</c:v>
                </c:pt>
                <c:pt idx="440">
                  <c:v>0.24</c:v>
                </c:pt>
                <c:pt idx="441">
                  <c:v>0.23270000000000002</c:v>
                </c:pt>
                <c:pt idx="442">
                  <c:v>0.67989999999999995</c:v>
                </c:pt>
                <c:pt idx="443">
                  <c:v>0.56179999999999997</c:v>
                </c:pt>
                <c:pt idx="444">
                  <c:v>0.39510000000000001</c:v>
                </c:pt>
                <c:pt idx="445">
                  <c:v>0.35240000000000005</c:v>
                </c:pt>
                <c:pt idx="446">
                  <c:v>0.34050000000000002</c:v>
                </c:pt>
                <c:pt idx="447">
                  <c:v>0.27809999999999996</c:v>
                </c:pt>
                <c:pt idx="448">
                  <c:v>0.2616</c:v>
                </c:pt>
                <c:pt idx="449">
                  <c:v>0.29099999999999998</c:v>
                </c:pt>
                <c:pt idx="450">
                  <c:v>0.317</c:v>
                </c:pt>
                <c:pt idx="451">
                  <c:v>0.19609999999999997</c:v>
                </c:pt>
                <c:pt idx="452">
                  <c:v>0.3105</c:v>
                </c:pt>
                <c:pt idx="453">
                  <c:v>0.3322</c:v>
                </c:pt>
                <c:pt idx="454">
                  <c:v>0.31109999999999999</c:v>
                </c:pt>
                <c:pt idx="455">
                  <c:v>0.40199999999999997</c:v>
                </c:pt>
                <c:pt idx="456">
                  <c:v>0.63480000000000003</c:v>
                </c:pt>
                <c:pt idx="457">
                  <c:v>0.57169999999999999</c:v>
                </c:pt>
                <c:pt idx="458">
                  <c:v>0.27209999999999995</c:v>
                </c:pt>
                <c:pt idx="459">
                  <c:v>0.44230000000000008</c:v>
                </c:pt>
                <c:pt idx="460">
                  <c:v>0.5736</c:v>
                </c:pt>
                <c:pt idx="461">
                  <c:v>0.23680000000000001</c:v>
                </c:pt>
                <c:pt idx="462">
                  <c:v>0.25509999999999999</c:v>
                </c:pt>
                <c:pt idx="463">
                  <c:v>0.2918</c:v>
                </c:pt>
                <c:pt idx="464">
                  <c:v>0.45459999999999995</c:v>
                </c:pt>
                <c:pt idx="465">
                  <c:v>0.4178</c:v>
                </c:pt>
                <c:pt idx="466">
                  <c:v>0.3</c:v>
                </c:pt>
                <c:pt idx="467">
                  <c:v>0.64300000000000002</c:v>
                </c:pt>
                <c:pt idx="468">
                  <c:v>0.63919999999999999</c:v>
                </c:pt>
                <c:pt idx="469">
                  <c:v>0.2969</c:v>
                </c:pt>
                <c:pt idx="470">
                  <c:v>0.54730000000000001</c:v>
                </c:pt>
                <c:pt idx="471">
                  <c:v>0.38480000000000003</c:v>
                </c:pt>
                <c:pt idx="472">
                  <c:v>0.41460000000000002</c:v>
                </c:pt>
                <c:pt idx="473">
                  <c:v>0.46900000000000003</c:v>
                </c:pt>
                <c:pt idx="474">
                  <c:v>0.62409999999999999</c:v>
                </c:pt>
                <c:pt idx="475">
                  <c:v>0.34860000000000002</c:v>
                </c:pt>
                <c:pt idx="476">
                  <c:v>0.20299999999999999</c:v>
                </c:pt>
                <c:pt idx="477">
                  <c:v>0.64390000000000003</c:v>
                </c:pt>
                <c:pt idx="478">
                  <c:v>0.38009999999999994</c:v>
                </c:pt>
                <c:pt idx="479">
                  <c:v>0.27879999999999999</c:v>
                </c:pt>
                <c:pt idx="480">
                  <c:v>0.39179999999999998</c:v>
                </c:pt>
                <c:pt idx="481">
                  <c:v>0.3826</c:v>
                </c:pt>
                <c:pt idx="482">
                  <c:v>0.27060000000000001</c:v>
                </c:pt>
                <c:pt idx="483">
                  <c:v>0.224</c:v>
                </c:pt>
                <c:pt idx="484">
                  <c:v>0.66249999999999998</c:v>
                </c:pt>
                <c:pt idx="485">
                  <c:v>0.66590000000000005</c:v>
                </c:pt>
                <c:pt idx="486">
                  <c:v>0.59640000000000004</c:v>
                </c:pt>
                <c:pt idx="487">
                  <c:v>0.69130000000000003</c:v>
                </c:pt>
                <c:pt idx="488">
                  <c:v>0.95689999999999997</c:v>
                </c:pt>
                <c:pt idx="489">
                  <c:v>0.87360000000000004</c:v>
                </c:pt>
                <c:pt idx="490">
                  <c:v>0.98230000000000006</c:v>
                </c:pt>
                <c:pt idx="491">
                  <c:v>0.97410000000000008</c:v>
                </c:pt>
                <c:pt idx="492">
                  <c:v>0.79700000000000004</c:v>
                </c:pt>
                <c:pt idx="493">
                  <c:v>0.75789999999999991</c:v>
                </c:pt>
                <c:pt idx="494">
                  <c:v>0.39789999999999998</c:v>
                </c:pt>
                <c:pt idx="495">
                  <c:v>0.73939999999999995</c:v>
                </c:pt>
                <c:pt idx="496">
                  <c:v>0.23209999999999997</c:v>
                </c:pt>
                <c:pt idx="497">
                  <c:v>0.22529999999999997</c:v>
                </c:pt>
                <c:pt idx="498">
                  <c:v>0.73450000000000004</c:v>
                </c:pt>
                <c:pt idx="499">
                  <c:v>0.60059999999999991</c:v>
                </c:pt>
                <c:pt idx="500">
                  <c:v>0.52690000000000003</c:v>
                </c:pt>
                <c:pt idx="501">
                  <c:v>0.88160000000000005</c:v>
                </c:pt>
                <c:pt idx="502">
                  <c:v>0.80339999999999989</c:v>
                </c:pt>
                <c:pt idx="503">
                  <c:v>0.68679999999999997</c:v>
                </c:pt>
                <c:pt idx="504">
                  <c:v>0.5837</c:v>
                </c:pt>
                <c:pt idx="505">
                  <c:v>0.51719999999999999</c:v>
                </c:pt>
                <c:pt idx="506">
                  <c:v>0.29909999999999998</c:v>
                </c:pt>
                <c:pt idx="507">
                  <c:v>0.33509999999999995</c:v>
                </c:pt>
                <c:pt idx="508">
                  <c:v>0.2646</c:v>
                </c:pt>
                <c:pt idx="509">
                  <c:v>0.58250000000000002</c:v>
                </c:pt>
                <c:pt idx="510">
                  <c:v>0.34129999999999999</c:v>
                </c:pt>
                <c:pt idx="511">
                  <c:v>0.65039999999999998</c:v>
                </c:pt>
                <c:pt idx="512">
                  <c:v>0.63890000000000002</c:v>
                </c:pt>
                <c:pt idx="513">
                  <c:v>0.31729999999999997</c:v>
                </c:pt>
                <c:pt idx="514">
                  <c:v>0.32429999999999998</c:v>
                </c:pt>
                <c:pt idx="515">
                  <c:v>0.71339999999999992</c:v>
                </c:pt>
                <c:pt idx="516">
                  <c:v>0.61669999999999991</c:v>
                </c:pt>
                <c:pt idx="517">
                  <c:v>0.26269999999999999</c:v>
                </c:pt>
                <c:pt idx="518">
                  <c:v>0.20269999999999999</c:v>
                </c:pt>
                <c:pt idx="519">
                  <c:v>0.62709999999999999</c:v>
                </c:pt>
                <c:pt idx="520">
                  <c:v>0.50939999999999996</c:v>
                </c:pt>
                <c:pt idx="521">
                  <c:v>0.7167</c:v>
                </c:pt>
                <c:pt idx="522">
                  <c:v>1.0213000000000001</c:v>
                </c:pt>
                <c:pt idx="523">
                  <c:v>0.96689999999999987</c:v>
                </c:pt>
                <c:pt idx="524">
                  <c:v>0.21490000000000001</c:v>
                </c:pt>
                <c:pt idx="525">
                  <c:v>0.2487</c:v>
                </c:pt>
                <c:pt idx="526">
                  <c:v>0.64700000000000002</c:v>
                </c:pt>
                <c:pt idx="527">
                  <c:v>0.67010000000000003</c:v>
                </c:pt>
                <c:pt idx="528">
                  <c:v>0.63490000000000002</c:v>
                </c:pt>
                <c:pt idx="529">
                  <c:v>0.98299999999999998</c:v>
                </c:pt>
                <c:pt idx="530">
                  <c:v>0.83950000000000002</c:v>
                </c:pt>
                <c:pt idx="531">
                  <c:v>0.29549999999999998</c:v>
                </c:pt>
                <c:pt idx="532">
                  <c:v>0.23550000000000001</c:v>
                </c:pt>
                <c:pt idx="533">
                  <c:v>0.7147</c:v>
                </c:pt>
                <c:pt idx="534">
                  <c:v>0.31290000000000001</c:v>
                </c:pt>
                <c:pt idx="535">
                  <c:v>0.38159999999999999</c:v>
                </c:pt>
                <c:pt idx="536">
                  <c:v>0.34620000000000001</c:v>
                </c:pt>
                <c:pt idx="537">
                  <c:v>0.58809999999999996</c:v>
                </c:pt>
                <c:pt idx="538">
                  <c:v>0.55159999999999998</c:v>
                </c:pt>
                <c:pt idx="539">
                  <c:v>0.33559999999999995</c:v>
                </c:pt>
                <c:pt idx="540">
                  <c:v>0.64759999999999995</c:v>
                </c:pt>
                <c:pt idx="541">
                  <c:v>0.35719999999999996</c:v>
                </c:pt>
                <c:pt idx="542">
                  <c:v>0.2429</c:v>
                </c:pt>
                <c:pt idx="543">
                  <c:v>0.80889999999999995</c:v>
                </c:pt>
                <c:pt idx="544">
                  <c:v>0.44869999999999993</c:v>
                </c:pt>
                <c:pt idx="545">
                  <c:v>3.6199999999999996E-2</c:v>
                </c:pt>
                <c:pt idx="546">
                  <c:v>3.6300000000000006E-2</c:v>
                </c:pt>
                <c:pt idx="547">
                  <c:v>9.4899999999999998E-2</c:v>
                </c:pt>
                <c:pt idx="548">
                  <c:v>0.10479999999999999</c:v>
                </c:pt>
                <c:pt idx="549">
                  <c:v>3.6800000000000006E-2</c:v>
                </c:pt>
                <c:pt idx="550">
                  <c:v>3.6800000000000006E-2</c:v>
                </c:pt>
                <c:pt idx="551">
                  <c:v>3.7199999999999997E-2</c:v>
                </c:pt>
                <c:pt idx="552">
                  <c:v>3.7699999999999997E-2</c:v>
                </c:pt>
                <c:pt idx="553">
                  <c:v>3.7199999999999997E-2</c:v>
                </c:pt>
                <c:pt idx="554">
                  <c:v>3.7199999999999997E-2</c:v>
                </c:pt>
                <c:pt idx="555">
                  <c:v>3.6199999999999996E-2</c:v>
                </c:pt>
                <c:pt idx="556">
                  <c:v>3.6199999999999996E-2</c:v>
                </c:pt>
                <c:pt idx="557">
                  <c:v>3.6699999999999997E-2</c:v>
                </c:pt>
                <c:pt idx="558">
                  <c:v>3.6999999999999998E-2</c:v>
                </c:pt>
                <c:pt idx="559">
                  <c:v>3.6800000000000006E-2</c:v>
                </c:pt>
                <c:pt idx="560">
                  <c:v>3.6300000000000006E-2</c:v>
                </c:pt>
                <c:pt idx="561">
                  <c:v>3.6400000000000002E-2</c:v>
                </c:pt>
                <c:pt idx="562">
                  <c:v>3.6800000000000006E-2</c:v>
                </c:pt>
                <c:pt idx="563">
                  <c:v>3.73E-2</c:v>
                </c:pt>
                <c:pt idx="564">
                  <c:v>3.6999999999999998E-2</c:v>
                </c:pt>
                <c:pt idx="565">
                  <c:v>3.7100000000000001E-2</c:v>
                </c:pt>
                <c:pt idx="566">
                  <c:v>3.6900000000000002E-2</c:v>
                </c:pt>
                <c:pt idx="567">
                  <c:v>3.6800000000000006E-2</c:v>
                </c:pt>
                <c:pt idx="568">
                  <c:v>3.6900000000000002E-2</c:v>
                </c:pt>
                <c:pt idx="569">
                  <c:v>3.6800000000000006E-2</c:v>
                </c:pt>
                <c:pt idx="570">
                  <c:v>3.7199999999999997E-2</c:v>
                </c:pt>
                <c:pt idx="571">
                  <c:v>3.7199999999999997E-2</c:v>
                </c:pt>
                <c:pt idx="572">
                  <c:v>3.7199999999999997E-2</c:v>
                </c:pt>
                <c:pt idx="573">
                  <c:v>3.7400000000000003E-2</c:v>
                </c:pt>
                <c:pt idx="574">
                  <c:v>3.7499999999999999E-2</c:v>
                </c:pt>
                <c:pt idx="575">
                  <c:v>3.7400000000000003E-2</c:v>
                </c:pt>
                <c:pt idx="576">
                  <c:v>3.6800000000000006E-2</c:v>
                </c:pt>
                <c:pt idx="577">
                  <c:v>3.6800000000000006E-2</c:v>
                </c:pt>
                <c:pt idx="578">
                  <c:v>3.7100000000000001E-2</c:v>
                </c:pt>
                <c:pt idx="579">
                  <c:v>3.73E-2</c:v>
                </c:pt>
                <c:pt idx="580">
                  <c:v>3.73E-2</c:v>
                </c:pt>
                <c:pt idx="581">
                  <c:v>3.7199999999999997E-2</c:v>
                </c:pt>
                <c:pt idx="582">
                  <c:v>3.7100000000000001E-2</c:v>
                </c:pt>
                <c:pt idx="583">
                  <c:v>3.7400000000000003E-2</c:v>
                </c:pt>
                <c:pt idx="584">
                  <c:v>3.6699999999999997E-2</c:v>
                </c:pt>
                <c:pt idx="585">
                  <c:v>3.7400000000000003E-2</c:v>
                </c:pt>
                <c:pt idx="586">
                  <c:v>3.7900000000000003E-2</c:v>
                </c:pt>
                <c:pt idx="587">
                  <c:v>3.7199999999999997E-2</c:v>
                </c:pt>
                <c:pt idx="588">
                  <c:v>3.78E-2</c:v>
                </c:pt>
                <c:pt idx="589">
                  <c:v>3.6999999999999998E-2</c:v>
                </c:pt>
                <c:pt idx="590">
                  <c:v>3.7400000000000003E-2</c:v>
                </c:pt>
                <c:pt idx="591">
                  <c:v>3.6600000000000001E-2</c:v>
                </c:pt>
                <c:pt idx="592">
                  <c:v>3.6800000000000006E-2</c:v>
                </c:pt>
                <c:pt idx="593">
                  <c:v>3.73E-2</c:v>
                </c:pt>
                <c:pt idx="594">
                  <c:v>3.7699999999999997E-2</c:v>
                </c:pt>
                <c:pt idx="595">
                  <c:v>3.7699999999999997E-2</c:v>
                </c:pt>
                <c:pt idx="596">
                  <c:v>3.7400000000000003E-2</c:v>
                </c:pt>
                <c:pt idx="597">
                  <c:v>3.9E-2</c:v>
                </c:pt>
                <c:pt idx="598">
                  <c:v>0.13420000000000001</c:v>
                </c:pt>
                <c:pt idx="599">
                  <c:v>3.6600000000000001E-2</c:v>
                </c:pt>
                <c:pt idx="600">
                  <c:v>3.6400000000000002E-2</c:v>
                </c:pt>
                <c:pt idx="601">
                  <c:v>3.6199999999999996E-2</c:v>
                </c:pt>
                <c:pt idx="602">
                  <c:v>3.6199999999999996E-2</c:v>
                </c:pt>
                <c:pt idx="603">
                  <c:v>3.6300000000000006E-2</c:v>
                </c:pt>
                <c:pt idx="604">
                  <c:v>3.6600000000000001E-2</c:v>
                </c:pt>
                <c:pt idx="605">
                  <c:v>0.13300000000000001</c:v>
                </c:pt>
                <c:pt idx="606">
                  <c:v>0.20020000000000002</c:v>
                </c:pt>
                <c:pt idx="607">
                  <c:v>0.17300000000000001</c:v>
                </c:pt>
                <c:pt idx="608">
                  <c:v>3.73E-2</c:v>
                </c:pt>
                <c:pt idx="609">
                  <c:v>3.7199999999999997E-2</c:v>
                </c:pt>
                <c:pt idx="610">
                  <c:v>3.7499999999999999E-2</c:v>
                </c:pt>
                <c:pt idx="611">
                  <c:v>3.6800000000000006E-2</c:v>
                </c:pt>
                <c:pt idx="612">
                  <c:v>0.31640000000000001</c:v>
                </c:pt>
                <c:pt idx="613">
                  <c:v>0.40870000000000001</c:v>
                </c:pt>
                <c:pt idx="614">
                  <c:v>0.36959999999999998</c:v>
                </c:pt>
                <c:pt idx="615">
                  <c:v>0.19340000000000002</c:v>
                </c:pt>
                <c:pt idx="616">
                  <c:v>0.1166</c:v>
                </c:pt>
                <c:pt idx="617">
                  <c:v>0.43209999999999998</c:v>
                </c:pt>
                <c:pt idx="618">
                  <c:v>0.27</c:v>
                </c:pt>
                <c:pt idx="619">
                  <c:v>0.42409999999999998</c:v>
                </c:pt>
                <c:pt idx="620">
                  <c:v>0.37619999999999992</c:v>
                </c:pt>
                <c:pt idx="621">
                  <c:v>0.40130000000000005</c:v>
                </c:pt>
                <c:pt idx="622">
                  <c:v>0.1179</c:v>
                </c:pt>
                <c:pt idx="623">
                  <c:v>0.11720000000000001</c:v>
                </c:pt>
                <c:pt idx="624">
                  <c:v>0.39880000000000004</c:v>
                </c:pt>
                <c:pt idx="625">
                  <c:v>0.48019999999999996</c:v>
                </c:pt>
                <c:pt idx="626">
                  <c:v>0.37019999999999992</c:v>
                </c:pt>
                <c:pt idx="627">
                  <c:v>0.38280000000000003</c:v>
                </c:pt>
                <c:pt idx="628">
                  <c:v>0.40149999999999997</c:v>
                </c:pt>
                <c:pt idx="629">
                  <c:v>0.10910000000000002</c:v>
                </c:pt>
                <c:pt idx="630">
                  <c:v>0.107</c:v>
                </c:pt>
                <c:pt idx="631">
                  <c:v>0.3528</c:v>
                </c:pt>
                <c:pt idx="632">
                  <c:v>0.36969999999999997</c:v>
                </c:pt>
                <c:pt idx="633">
                  <c:v>0.35959999999999998</c:v>
                </c:pt>
                <c:pt idx="634">
                  <c:v>0.32740000000000002</c:v>
                </c:pt>
                <c:pt idx="635">
                  <c:v>0.36380000000000007</c:v>
                </c:pt>
                <c:pt idx="636">
                  <c:v>0.1837</c:v>
                </c:pt>
                <c:pt idx="637">
                  <c:v>3.6400000000000002E-2</c:v>
                </c:pt>
                <c:pt idx="638">
                  <c:v>0.45350000000000001</c:v>
                </c:pt>
                <c:pt idx="639">
                  <c:v>0.1598</c:v>
                </c:pt>
                <c:pt idx="640">
                  <c:v>0.3725</c:v>
                </c:pt>
                <c:pt idx="641">
                  <c:v>0.1449</c:v>
                </c:pt>
                <c:pt idx="642">
                  <c:v>0.27929999999999999</c:v>
                </c:pt>
                <c:pt idx="643">
                  <c:v>7.8100000000000003E-2</c:v>
                </c:pt>
                <c:pt idx="644">
                  <c:v>3.5999999999999997E-2</c:v>
                </c:pt>
                <c:pt idx="645">
                  <c:v>0.12239999999999999</c:v>
                </c:pt>
                <c:pt idx="646">
                  <c:v>0.1183</c:v>
                </c:pt>
                <c:pt idx="647">
                  <c:v>0.1168</c:v>
                </c:pt>
                <c:pt idx="648">
                  <c:v>0.12539999999999998</c:v>
                </c:pt>
                <c:pt idx="649">
                  <c:v>0.1784</c:v>
                </c:pt>
                <c:pt idx="650">
                  <c:v>1.0700000000000001E-2</c:v>
                </c:pt>
                <c:pt idx="651">
                  <c:v>3.7100000000000001E-2</c:v>
                </c:pt>
                <c:pt idx="652">
                  <c:v>0.39940000000000003</c:v>
                </c:pt>
                <c:pt idx="653">
                  <c:v>0.39730000000000004</c:v>
                </c:pt>
                <c:pt idx="654">
                  <c:v>0.37010000000000004</c:v>
                </c:pt>
                <c:pt idx="655">
                  <c:v>0.4153</c:v>
                </c:pt>
                <c:pt idx="656">
                  <c:v>0.29059999999999997</c:v>
                </c:pt>
                <c:pt idx="657">
                  <c:v>0.42930000000000001</c:v>
                </c:pt>
                <c:pt idx="658">
                  <c:v>3.5800000000000005E-2</c:v>
                </c:pt>
                <c:pt idx="659">
                  <c:v>0.46910000000000002</c:v>
                </c:pt>
                <c:pt idx="660">
                  <c:v>0.37240000000000001</c:v>
                </c:pt>
                <c:pt idx="661">
                  <c:v>0.42080000000000006</c:v>
                </c:pt>
                <c:pt idx="662">
                  <c:v>0.49459999999999998</c:v>
                </c:pt>
                <c:pt idx="663">
                  <c:v>0.38530000000000003</c:v>
                </c:pt>
                <c:pt idx="664">
                  <c:v>0.22919999999999999</c:v>
                </c:pt>
                <c:pt idx="665">
                  <c:v>0.18279999999999999</c:v>
                </c:pt>
                <c:pt idx="666">
                  <c:v>0.19159999999999999</c:v>
                </c:pt>
                <c:pt idx="667">
                  <c:v>0.24150000000000002</c:v>
                </c:pt>
                <c:pt idx="668">
                  <c:v>0.24509999999999998</c:v>
                </c:pt>
                <c:pt idx="669">
                  <c:v>4.07E-2</c:v>
                </c:pt>
                <c:pt idx="670">
                  <c:v>0.27140000000000003</c:v>
                </c:pt>
                <c:pt idx="671">
                  <c:v>0.2606</c:v>
                </c:pt>
                <c:pt idx="672">
                  <c:v>0.29459999999999997</c:v>
                </c:pt>
                <c:pt idx="673">
                  <c:v>0.28440000000000004</c:v>
                </c:pt>
                <c:pt idx="674">
                  <c:v>0.2107</c:v>
                </c:pt>
                <c:pt idx="675">
                  <c:v>0.26369999999999999</c:v>
                </c:pt>
                <c:pt idx="676">
                  <c:v>0.26600000000000001</c:v>
                </c:pt>
                <c:pt idx="677">
                  <c:v>0.21870000000000001</c:v>
                </c:pt>
                <c:pt idx="678">
                  <c:v>0.26879999999999998</c:v>
                </c:pt>
                <c:pt idx="679">
                  <c:v>0.29470000000000002</c:v>
                </c:pt>
                <c:pt idx="680">
                  <c:v>0.30809999999999998</c:v>
                </c:pt>
                <c:pt idx="681">
                  <c:v>0.29389999999999999</c:v>
                </c:pt>
                <c:pt idx="682">
                  <c:v>0.29420000000000002</c:v>
                </c:pt>
                <c:pt idx="683">
                  <c:v>0.29820000000000002</c:v>
                </c:pt>
                <c:pt idx="684">
                  <c:v>0.25279999999999997</c:v>
                </c:pt>
                <c:pt idx="685">
                  <c:v>0.25020000000000003</c:v>
                </c:pt>
                <c:pt idx="686">
                  <c:v>0.2979</c:v>
                </c:pt>
                <c:pt idx="687">
                  <c:v>0.29880000000000001</c:v>
                </c:pt>
                <c:pt idx="688">
                  <c:v>0.29559999999999997</c:v>
                </c:pt>
                <c:pt idx="689">
                  <c:v>0.29859999999999998</c:v>
                </c:pt>
                <c:pt idx="690">
                  <c:v>0.23119999999999999</c:v>
                </c:pt>
                <c:pt idx="691">
                  <c:v>0.25190000000000001</c:v>
                </c:pt>
                <c:pt idx="692">
                  <c:v>0.26</c:v>
                </c:pt>
                <c:pt idx="693">
                  <c:v>0.22540000000000002</c:v>
                </c:pt>
                <c:pt idx="694">
                  <c:v>0.26840000000000003</c:v>
                </c:pt>
                <c:pt idx="695">
                  <c:v>0.27099999999999996</c:v>
                </c:pt>
                <c:pt idx="696">
                  <c:v>0.21330000000000002</c:v>
                </c:pt>
                <c:pt idx="697">
                  <c:v>0.28299999999999997</c:v>
                </c:pt>
                <c:pt idx="698">
                  <c:v>0.29759999999999998</c:v>
                </c:pt>
                <c:pt idx="699">
                  <c:v>0.26869999999999999</c:v>
                </c:pt>
                <c:pt idx="700">
                  <c:v>0.2631</c:v>
                </c:pt>
                <c:pt idx="701">
                  <c:v>0.26079999999999998</c:v>
                </c:pt>
                <c:pt idx="702">
                  <c:v>0.26020000000000004</c:v>
                </c:pt>
                <c:pt idx="703">
                  <c:v>0.21109999999999998</c:v>
                </c:pt>
                <c:pt idx="704">
                  <c:v>0.27079999999999999</c:v>
                </c:pt>
                <c:pt idx="705">
                  <c:v>0.254</c:v>
                </c:pt>
                <c:pt idx="706">
                  <c:v>0.12120000000000002</c:v>
                </c:pt>
                <c:pt idx="707">
                  <c:v>0.21709999999999999</c:v>
                </c:pt>
                <c:pt idx="708">
                  <c:v>0.217</c:v>
                </c:pt>
                <c:pt idx="709">
                  <c:v>0.22390000000000002</c:v>
                </c:pt>
                <c:pt idx="710">
                  <c:v>0.25009999999999999</c:v>
                </c:pt>
                <c:pt idx="711">
                  <c:v>0.23699999999999999</c:v>
                </c:pt>
                <c:pt idx="712">
                  <c:v>0.22419999999999998</c:v>
                </c:pt>
                <c:pt idx="713">
                  <c:v>0.25590000000000002</c:v>
                </c:pt>
                <c:pt idx="714">
                  <c:v>0.21330000000000002</c:v>
                </c:pt>
                <c:pt idx="715">
                  <c:v>0.2432</c:v>
                </c:pt>
                <c:pt idx="716">
                  <c:v>0.2427</c:v>
                </c:pt>
                <c:pt idx="717">
                  <c:v>0.22009999999999999</c:v>
                </c:pt>
                <c:pt idx="718">
                  <c:v>0.28099999999999997</c:v>
                </c:pt>
                <c:pt idx="719">
                  <c:v>0.27879999999999999</c:v>
                </c:pt>
                <c:pt idx="720">
                  <c:v>0.17810000000000001</c:v>
                </c:pt>
                <c:pt idx="721">
                  <c:v>0.20199999999999999</c:v>
                </c:pt>
                <c:pt idx="722">
                  <c:v>0.2228</c:v>
                </c:pt>
                <c:pt idx="723">
                  <c:v>0.21759999999999999</c:v>
                </c:pt>
                <c:pt idx="724">
                  <c:v>0.22319999999999998</c:v>
                </c:pt>
                <c:pt idx="725">
                  <c:v>0.22500000000000001</c:v>
                </c:pt>
                <c:pt idx="726">
                  <c:v>0.19440000000000002</c:v>
                </c:pt>
                <c:pt idx="727">
                  <c:v>0.1734</c:v>
                </c:pt>
                <c:pt idx="728">
                  <c:v>0.1928</c:v>
                </c:pt>
                <c:pt idx="729">
                  <c:v>0.19579999999999997</c:v>
                </c:pt>
                <c:pt idx="730">
                  <c:v>0.19899999999999998</c:v>
                </c:pt>
                <c:pt idx="731">
                  <c:v>0.22900000000000001</c:v>
                </c:pt>
                <c:pt idx="732">
                  <c:v>0.23870000000000002</c:v>
                </c:pt>
                <c:pt idx="733">
                  <c:v>0.29289999999999999</c:v>
                </c:pt>
                <c:pt idx="734">
                  <c:v>0.27779999999999999</c:v>
                </c:pt>
                <c:pt idx="735">
                  <c:v>0.28099999999999997</c:v>
                </c:pt>
                <c:pt idx="736">
                  <c:v>0.24629999999999999</c:v>
                </c:pt>
                <c:pt idx="737">
                  <c:v>0.21740000000000001</c:v>
                </c:pt>
                <c:pt idx="738">
                  <c:v>0.2606</c:v>
                </c:pt>
                <c:pt idx="739">
                  <c:v>0.23799999999999999</c:v>
                </c:pt>
                <c:pt idx="740">
                  <c:v>0.19599999999999998</c:v>
                </c:pt>
                <c:pt idx="741">
                  <c:v>0.2419</c:v>
                </c:pt>
                <c:pt idx="742">
                  <c:v>0.1777</c:v>
                </c:pt>
                <c:pt idx="743">
                  <c:v>0.21530000000000002</c:v>
                </c:pt>
                <c:pt idx="744">
                  <c:v>0.23540000000000003</c:v>
                </c:pt>
                <c:pt idx="745">
                  <c:v>0.19940000000000002</c:v>
                </c:pt>
                <c:pt idx="746">
                  <c:v>0.2366</c:v>
                </c:pt>
                <c:pt idx="747">
                  <c:v>0.25559999999999999</c:v>
                </c:pt>
                <c:pt idx="748">
                  <c:v>0.1938</c:v>
                </c:pt>
                <c:pt idx="749">
                  <c:v>0.21679999999999999</c:v>
                </c:pt>
                <c:pt idx="750">
                  <c:v>0.25979999999999998</c:v>
                </c:pt>
                <c:pt idx="751">
                  <c:v>0.25420000000000004</c:v>
                </c:pt>
                <c:pt idx="752">
                  <c:v>0.24440000000000003</c:v>
                </c:pt>
                <c:pt idx="753">
                  <c:v>0.2238</c:v>
                </c:pt>
                <c:pt idx="754">
                  <c:v>0.22700000000000001</c:v>
                </c:pt>
                <c:pt idx="755">
                  <c:v>0.18959999999999999</c:v>
                </c:pt>
                <c:pt idx="756">
                  <c:v>0.21099999999999999</c:v>
                </c:pt>
                <c:pt idx="757">
                  <c:v>0.2077</c:v>
                </c:pt>
                <c:pt idx="758">
                  <c:v>0.16109999999999999</c:v>
                </c:pt>
                <c:pt idx="759">
                  <c:v>0.16200000000000001</c:v>
                </c:pt>
                <c:pt idx="760">
                  <c:v>0.16170000000000001</c:v>
                </c:pt>
                <c:pt idx="761">
                  <c:v>0.16070000000000001</c:v>
                </c:pt>
                <c:pt idx="762">
                  <c:v>0.16170000000000001</c:v>
                </c:pt>
                <c:pt idx="763">
                  <c:v>0.16159999999999999</c:v>
                </c:pt>
                <c:pt idx="764">
                  <c:v>0.16070000000000001</c:v>
                </c:pt>
                <c:pt idx="765">
                  <c:v>0.1537</c:v>
                </c:pt>
                <c:pt idx="766">
                  <c:v>0.15970000000000001</c:v>
                </c:pt>
                <c:pt idx="767">
                  <c:v>0.15909999999999999</c:v>
                </c:pt>
                <c:pt idx="768">
                  <c:v>0.15129999999999999</c:v>
                </c:pt>
                <c:pt idx="769">
                  <c:v>0.15620000000000001</c:v>
                </c:pt>
                <c:pt idx="770">
                  <c:v>0.16209999999999999</c:v>
                </c:pt>
                <c:pt idx="771">
                  <c:v>0.16309999999999999</c:v>
                </c:pt>
                <c:pt idx="772">
                  <c:v>0.1623</c:v>
                </c:pt>
                <c:pt idx="773">
                  <c:v>0.12860000000000002</c:v>
                </c:pt>
                <c:pt idx="774">
                  <c:v>0.1268</c:v>
                </c:pt>
                <c:pt idx="775">
                  <c:v>0.15579999999999999</c:v>
                </c:pt>
                <c:pt idx="776">
                  <c:v>0.1512</c:v>
                </c:pt>
                <c:pt idx="777">
                  <c:v>0.15570000000000001</c:v>
                </c:pt>
                <c:pt idx="778">
                  <c:v>0.15390000000000001</c:v>
                </c:pt>
                <c:pt idx="779">
                  <c:v>0.17449999999999999</c:v>
                </c:pt>
                <c:pt idx="780">
                  <c:v>0.16550000000000001</c:v>
                </c:pt>
                <c:pt idx="781">
                  <c:v>0.16900000000000001</c:v>
                </c:pt>
                <c:pt idx="782">
                  <c:v>0.1646</c:v>
                </c:pt>
                <c:pt idx="783">
                  <c:v>0.1603</c:v>
                </c:pt>
                <c:pt idx="784">
                  <c:v>0.16250000000000001</c:v>
                </c:pt>
                <c:pt idx="785">
                  <c:v>0.15840000000000001</c:v>
                </c:pt>
                <c:pt idx="786">
                  <c:v>0.2472</c:v>
                </c:pt>
                <c:pt idx="787">
                  <c:v>0.16220000000000001</c:v>
                </c:pt>
                <c:pt idx="788">
                  <c:v>0.26700000000000002</c:v>
                </c:pt>
                <c:pt idx="789">
                  <c:v>0.27979999999999999</c:v>
                </c:pt>
                <c:pt idx="790">
                  <c:v>0.15759999999999999</c:v>
                </c:pt>
                <c:pt idx="791">
                  <c:v>0.1855</c:v>
                </c:pt>
                <c:pt idx="792">
                  <c:v>0.56630000000000003</c:v>
                </c:pt>
                <c:pt idx="793">
                  <c:v>0.50619999999999998</c:v>
                </c:pt>
                <c:pt idx="794">
                  <c:v>0.53690000000000004</c:v>
                </c:pt>
                <c:pt idx="795">
                  <c:v>0.42650000000000005</c:v>
                </c:pt>
                <c:pt idx="796">
                  <c:v>0.31709999999999999</c:v>
                </c:pt>
                <c:pt idx="797">
                  <c:v>0.20320000000000002</c:v>
                </c:pt>
                <c:pt idx="798">
                  <c:v>0.2117</c:v>
                </c:pt>
                <c:pt idx="799">
                  <c:v>0.58009999999999995</c:v>
                </c:pt>
                <c:pt idx="800">
                  <c:v>0.71439999999999992</c:v>
                </c:pt>
                <c:pt idx="801">
                  <c:v>0.60340000000000005</c:v>
                </c:pt>
                <c:pt idx="802">
                  <c:v>0.56680000000000008</c:v>
                </c:pt>
                <c:pt idx="803">
                  <c:v>0.38890000000000002</c:v>
                </c:pt>
                <c:pt idx="804">
                  <c:v>0.1163</c:v>
                </c:pt>
                <c:pt idx="805">
                  <c:v>0.1168</c:v>
                </c:pt>
                <c:pt idx="806">
                  <c:v>0.34790000000000004</c:v>
                </c:pt>
                <c:pt idx="807">
                  <c:v>0.1986</c:v>
                </c:pt>
                <c:pt idx="808">
                  <c:v>0.36390000000000006</c:v>
                </c:pt>
                <c:pt idx="809">
                  <c:v>0.1777</c:v>
                </c:pt>
                <c:pt idx="810">
                  <c:v>0.37319999999999998</c:v>
                </c:pt>
                <c:pt idx="811">
                  <c:v>3.5300000000000005E-2</c:v>
                </c:pt>
                <c:pt idx="812">
                  <c:v>3.5300000000000005E-2</c:v>
                </c:pt>
                <c:pt idx="813">
                  <c:v>0.56030000000000002</c:v>
                </c:pt>
                <c:pt idx="814">
                  <c:v>0.4274</c:v>
                </c:pt>
                <c:pt idx="815">
                  <c:v>0.52400000000000002</c:v>
                </c:pt>
                <c:pt idx="816">
                  <c:v>0.57989999999999997</c:v>
                </c:pt>
                <c:pt idx="817">
                  <c:v>0.42040000000000005</c:v>
                </c:pt>
                <c:pt idx="818">
                  <c:v>9.4999999999999987E-2</c:v>
                </c:pt>
                <c:pt idx="819">
                  <c:v>3.6199999999999996E-2</c:v>
                </c:pt>
                <c:pt idx="820">
                  <c:v>0.23370000000000002</c:v>
                </c:pt>
                <c:pt idx="821">
                  <c:v>0.20799999999999999</c:v>
                </c:pt>
                <c:pt idx="822">
                  <c:v>0.16890000000000002</c:v>
                </c:pt>
                <c:pt idx="823">
                  <c:v>0.45590000000000003</c:v>
                </c:pt>
                <c:pt idx="824">
                  <c:v>0.3695</c:v>
                </c:pt>
                <c:pt idx="825">
                  <c:v>3.7699999999999997E-2</c:v>
                </c:pt>
                <c:pt idx="826">
                  <c:v>4.0399999999999998E-2</c:v>
                </c:pt>
                <c:pt idx="827">
                  <c:v>0.14470000000000002</c:v>
                </c:pt>
                <c:pt idx="828">
                  <c:v>0.2535</c:v>
                </c:pt>
                <c:pt idx="829">
                  <c:v>0.49469999999999997</c:v>
                </c:pt>
                <c:pt idx="830">
                  <c:v>0.40630000000000005</c:v>
                </c:pt>
                <c:pt idx="831">
                  <c:v>0.44169999999999998</c:v>
                </c:pt>
                <c:pt idx="832">
                  <c:v>3.6400000000000002E-2</c:v>
                </c:pt>
                <c:pt idx="833">
                  <c:v>3.56E-2</c:v>
                </c:pt>
                <c:pt idx="834">
                  <c:v>0.1628</c:v>
                </c:pt>
                <c:pt idx="835">
                  <c:v>0.15409999999999999</c:v>
                </c:pt>
                <c:pt idx="836">
                  <c:v>0.1386</c:v>
                </c:pt>
                <c:pt idx="837">
                  <c:v>0.14679999999999999</c:v>
                </c:pt>
                <c:pt idx="838">
                  <c:v>0.13489999999999999</c:v>
                </c:pt>
                <c:pt idx="839">
                  <c:v>3.5900000000000001E-2</c:v>
                </c:pt>
                <c:pt idx="840">
                  <c:v>3.5300000000000005E-2</c:v>
                </c:pt>
                <c:pt idx="841">
                  <c:v>0.11270000000000001</c:v>
                </c:pt>
                <c:pt idx="842">
                  <c:v>0.13780000000000001</c:v>
                </c:pt>
                <c:pt idx="843">
                  <c:v>0.3644</c:v>
                </c:pt>
                <c:pt idx="844">
                  <c:v>0.46629999999999999</c:v>
                </c:pt>
                <c:pt idx="845">
                  <c:v>0.41769999999999996</c:v>
                </c:pt>
                <c:pt idx="846">
                  <c:v>3.6300000000000006E-2</c:v>
                </c:pt>
                <c:pt idx="847">
                  <c:v>3.56E-2</c:v>
                </c:pt>
                <c:pt idx="848">
                  <c:v>0.47559999999999997</c:v>
                </c:pt>
                <c:pt idx="849">
                  <c:v>0.42299999999999999</c:v>
                </c:pt>
                <c:pt idx="850">
                  <c:v>0.50180000000000002</c:v>
                </c:pt>
                <c:pt idx="851">
                  <c:v>0.40710000000000002</c:v>
                </c:pt>
                <c:pt idx="852">
                  <c:v>0.46750000000000003</c:v>
                </c:pt>
                <c:pt idx="853">
                  <c:v>3.5800000000000005E-2</c:v>
                </c:pt>
                <c:pt idx="854">
                  <c:v>3.5999999999999997E-2</c:v>
                </c:pt>
                <c:pt idx="855">
                  <c:v>0.51800000000000002</c:v>
                </c:pt>
                <c:pt idx="856">
                  <c:v>0.5111</c:v>
                </c:pt>
                <c:pt idx="857">
                  <c:v>0.58430000000000004</c:v>
                </c:pt>
                <c:pt idx="858">
                  <c:v>0.44080000000000003</c:v>
                </c:pt>
                <c:pt idx="859">
                  <c:v>0.41609999999999997</c:v>
                </c:pt>
                <c:pt idx="860">
                  <c:v>3.6999999999999998E-2</c:v>
                </c:pt>
                <c:pt idx="861">
                  <c:v>3.6699999999999997E-2</c:v>
                </c:pt>
                <c:pt idx="862">
                  <c:v>0.30880000000000002</c:v>
                </c:pt>
                <c:pt idx="863">
                  <c:v>0.1827</c:v>
                </c:pt>
                <c:pt idx="864">
                  <c:v>0.17420000000000002</c:v>
                </c:pt>
                <c:pt idx="865">
                  <c:v>0.26469999999999999</c:v>
                </c:pt>
                <c:pt idx="866">
                  <c:v>0.47320000000000001</c:v>
                </c:pt>
                <c:pt idx="867">
                  <c:v>0.28260000000000002</c:v>
                </c:pt>
                <c:pt idx="868">
                  <c:v>0.11799999999999999</c:v>
                </c:pt>
                <c:pt idx="869">
                  <c:v>0.32519999999999999</c:v>
                </c:pt>
                <c:pt idx="870">
                  <c:v>0.15940000000000001</c:v>
                </c:pt>
                <c:pt idx="871">
                  <c:v>0.43490000000000001</c:v>
                </c:pt>
                <c:pt idx="872">
                  <c:v>0.17810000000000001</c:v>
                </c:pt>
                <c:pt idx="873">
                  <c:v>0.35580000000000006</c:v>
                </c:pt>
                <c:pt idx="874">
                  <c:v>3.6199999999999996E-2</c:v>
                </c:pt>
                <c:pt idx="875">
                  <c:v>3.5999999999999997E-2</c:v>
                </c:pt>
                <c:pt idx="876">
                  <c:v>3.5900000000000001E-2</c:v>
                </c:pt>
                <c:pt idx="877">
                  <c:v>0.2288</c:v>
                </c:pt>
                <c:pt idx="878">
                  <c:v>0.36859999999999998</c:v>
                </c:pt>
                <c:pt idx="879">
                  <c:v>0.18159999999999998</c:v>
                </c:pt>
                <c:pt idx="880">
                  <c:v>0.29059999999999997</c:v>
                </c:pt>
                <c:pt idx="881">
                  <c:v>3.61E-2</c:v>
                </c:pt>
                <c:pt idx="882">
                  <c:v>3.5999999999999997E-2</c:v>
                </c:pt>
                <c:pt idx="883">
                  <c:v>0.17120000000000002</c:v>
                </c:pt>
                <c:pt idx="884">
                  <c:v>0.31950000000000001</c:v>
                </c:pt>
                <c:pt idx="885">
                  <c:v>0.26050000000000001</c:v>
                </c:pt>
                <c:pt idx="886">
                  <c:v>0.36190000000000005</c:v>
                </c:pt>
                <c:pt idx="887">
                  <c:v>0.4854</c:v>
                </c:pt>
                <c:pt idx="888">
                  <c:v>6.5199999999999994E-2</c:v>
                </c:pt>
                <c:pt idx="889">
                  <c:v>3.6800000000000006E-2</c:v>
                </c:pt>
                <c:pt idx="890">
                  <c:v>0.44680000000000003</c:v>
                </c:pt>
                <c:pt idx="891">
                  <c:v>0.5746</c:v>
                </c:pt>
                <c:pt idx="892">
                  <c:v>0.5554</c:v>
                </c:pt>
                <c:pt idx="893">
                  <c:v>0.17249999999999999</c:v>
                </c:pt>
                <c:pt idx="894">
                  <c:v>0.37830000000000003</c:v>
                </c:pt>
                <c:pt idx="895">
                  <c:v>0.15309999999999999</c:v>
                </c:pt>
                <c:pt idx="896">
                  <c:v>3.7499999999999999E-2</c:v>
                </c:pt>
                <c:pt idx="897">
                  <c:v>0.35299999999999998</c:v>
                </c:pt>
                <c:pt idx="898">
                  <c:v>0.1583</c:v>
                </c:pt>
                <c:pt idx="899">
                  <c:v>0.46989999999999998</c:v>
                </c:pt>
                <c:pt idx="900">
                  <c:v>0.32519999999999999</c:v>
                </c:pt>
                <c:pt idx="901">
                  <c:v>0.26519999999999999</c:v>
                </c:pt>
                <c:pt idx="902">
                  <c:v>3.7400000000000003E-2</c:v>
                </c:pt>
                <c:pt idx="903">
                  <c:v>3.7199999999999997E-2</c:v>
                </c:pt>
                <c:pt idx="904">
                  <c:v>3.73E-2</c:v>
                </c:pt>
                <c:pt idx="905">
                  <c:v>3.6699999999999997E-2</c:v>
                </c:pt>
                <c:pt idx="906">
                  <c:v>3.6999999999999998E-2</c:v>
                </c:pt>
                <c:pt idx="907">
                  <c:v>3.7100000000000001E-2</c:v>
                </c:pt>
                <c:pt idx="908">
                  <c:v>3.7199999999999997E-2</c:v>
                </c:pt>
                <c:pt idx="909">
                  <c:v>3.7499999999999999E-2</c:v>
                </c:pt>
                <c:pt idx="910">
                  <c:v>3.7100000000000001E-2</c:v>
                </c:pt>
                <c:pt idx="911">
                  <c:v>3.7100000000000001E-2</c:v>
                </c:pt>
                <c:pt idx="912">
                  <c:v>3.7199999999999997E-2</c:v>
                </c:pt>
                <c:pt idx="913">
                  <c:v>3.7499999999999999E-2</c:v>
                </c:pt>
                <c:pt idx="914">
                  <c:v>3.7100000000000001E-2</c:v>
                </c:pt>
                <c:pt idx="915">
                  <c:v>3.7100000000000001E-2</c:v>
                </c:pt>
                <c:pt idx="916">
                  <c:v>3.73E-2</c:v>
                </c:pt>
                <c:pt idx="917">
                  <c:v>3.6600000000000001E-2</c:v>
                </c:pt>
                <c:pt idx="918">
                  <c:v>3.6800000000000006E-2</c:v>
                </c:pt>
                <c:pt idx="919">
                  <c:v>3.6600000000000001E-2</c:v>
                </c:pt>
                <c:pt idx="920">
                  <c:v>3.6800000000000006E-2</c:v>
                </c:pt>
                <c:pt idx="921">
                  <c:v>3.6499999999999998E-2</c:v>
                </c:pt>
                <c:pt idx="922">
                  <c:v>3.6499999999999998E-2</c:v>
                </c:pt>
                <c:pt idx="923">
                  <c:v>3.6400000000000002E-2</c:v>
                </c:pt>
                <c:pt idx="924">
                  <c:v>3.6199999999999996E-2</c:v>
                </c:pt>
                <c:pt idx="925">
                  <c:v>3.6300000000000006E-2</c:v>
                </c:pt>
                <c:pt idx="926">
                  <c:v>3.6499999999999998E-2</c:v>
                </c:pt>
                <c:pt idx="927">
                  <c:v>3.6699999999999997E-2</c:v>
                </c:pt>
                <c:pt idx="928">
                  <c:v>3.6800000000000006E-2</c:v>
                </c:pt>
                <c:pt idx="929">
                  <c:v>3.6300000000000006E-2</c:v>
                </c:pt>
                <c:pt idx="930">
                  <c:v>3.6600000000000001E-2</c:v>
                </c:pt>
                <c:pt idx="931">
                  <c:v>3.6400000000000002E-2</c:v>
                </c:pt>
                <c:pt idx="932">
                  <c:v>3.61E-2</c:v>
                </c:pt>
                <c:pt idx="933">
                  <c:v>3.6300000000000006E-2</c:v>
                </c:pt>
                <c:pt idx="934">
                  <c:v>3.6199999999999996E-2</c:v>
                </c:pt>
                <c:pt idx="935">
                  <c:v>3.6699999999999997E-2</c:v>
                </c:pt>
                <c:pt idx="936">
                  <c:v>3.6499999999999998E-2</c:v>
                </c:pt>
                <c:pt idx="937">
                  <c:v>3.6699999999999997E-2</c:v>
                </c:pt>
                <c:pt idx="938">
                  <c:v>3.73E-2</c:v>
                </c:pt>
                <c:pt idx="939">
                  <c:v>3.6300000000000006E-2</c:v>
                </c:pt>
                <c:pt idx="940">
                  <c:v>3.6400000000000002E-2</c:v>
                </c:pt>
                <c:pt idx="941">
                  <c:v>3.6199999999999996E-2</c:v>
                </c:pt>
                <c:pt idx="942">
                  <c:v>3.6499999999999998E-2</c:v>
                </c:pt>
                <c:pt idx="943">
                  <c:v>3.6199999999999996E-2</c:v>
                </c:pt>
                <c:pt idx="944">
                  <c:v>3.6499999999999998E-2</c:v>
                </c:pt>
                <c:pt idx="945">
                  <c:v>3.6400000000000002E-2</c:v>
                </c:pt>
                <c:pt idx="946">
                  <c:v>3.6300000000000006E-2</c:v>
                </c:pt>
                <c:pt idx="947">
                  <c:v>3.6499999999999998E-2</c:v>
                </c:pt>
                <c:pt idx="948">
                  <c:v>3.6300000000000006E-2</c:v>
                </c:pt>
                <c:pt idx="949">
                  <c:v>3.6800000000000006E-2</c:v>
                </c:pt>
                <c:pt idx="950">
                  <c:v>3.6800000000000006E-2</c:v>
                </c:pt>
                <c:pt idx="951">
                  <c:v>3.7100000000000001E-2</c:v>
                </c:pt>
                <c:pt idx="952">
                  <c:v>3.6800000000000006E-2</c:v>
                </c:pt>
                <c:pt idx="953">
                  <c:v>3.7100000000000001E-2</c:v>
                </c:pt>
                <c:pt idx="954">
                  <c:v>3.6600000000000001E-2</c:v>
                </c:pt>
                <c:pt idx="955">
                  <c:v>3.6400000000000002E-2</c:v>
                </c:pt>
                <c:pt idx="956">
                  <c:v>3.6499999999999998E-2</c:v>
                </c:pt>
                <c:pt idx="957">
                  <c:v>3.6900000000000002E-2</c:v>
                </c:pt>
                <c:pt idx="958">
                  <c:v>3.6400000000000002E-2</c:v>
                </c:pt>
                <c:pt idx="959">
                  <c:v>3.6499999999999998E-2</c:v>
                </c:pt>
                <c:pt idx="960">
                  <c:v>3.6600000000000001E-2</c:v>
                </c:pt>
                <c:pt idx="961">
                  <c:v>3.6499999999999998E-2</c:v>
                </c:pt>
                <c:pt idx="962">
                  <c:v>3.73E-2</c:v>
                </c:pt>
                <c:pt idx="963">
                  <c:v>3.73E-2</c:v>
                </c:pt>
                <c:pt idx="964">
                  <c:v>3.6900000000000002E-2</c:v>
                </c:pt>
                <c:pt idx="965">
                  <c:v>3.6499999999999998E-2</c:v>
                </c:pt>
                <c:pt idx="966">
                  <c:v>3.6400000000000002E-2</c:v>
                </c:pt>
                <c:pt idx="967">
                  <c:v>3.6400000000000002E-2</c:v>
                </c:pt>
                <c:pt idx="968">
                  <c:v>3.7199999999999997E-2</c:v>
                </c:pt>
                <c:pt idx="969">
                  <c:v>3.6600000000000001E-2</c:v>
                </c:pt>
                <c:pt idx="970">
                  <c:v>3.7199999999999997E-2</c:v>
                </c:pt>
                <c:pt idx="971">
                  <c:v>3.73E-2</c:v>
                </c:pt>
                <c:pt idx="972">
                  <c:v>3.6900000000000002E-2</c:v>
                </c:pt>
                <c:pt idx="973">
                  <c:v>3.7100000000000001E-2</c:v>
                </c:pt>
                <c:pt idx="974">
                  <c:v>3.7100000000000001E-2</c:v>
                </c:pt>
                <c:pt idx="975">
                  <c:v>3.6800000000000006E-2</c:v>
                </c:pt>
                <c:pt idx="976">
                  <c:v>3.6499999999999998E-2</c:v>
                </c:pt>
                <c:pt idx="977">
                  <c:v>3.6400000000000002E-2</c:v>
                </c:pt>
                <c:pt idx="978">
                  <c:v>3.6499999999999998E-2</c:v>
                </c:pt>
                <c:pt idx="979">
                  <c:v>3.6999999999999998E-2</c:v>
                </c:pt>
                <c:pt idx="980">
                  <c:v>3.7499999999999999E-2</c:v>
                </c:pt>
                <c:pt idx="981">
                  <c:v>3.7400000000000003E-2</c:v>
                </c:pt>
                <c:pt idx="982">
                  <c:v>3.78E-2</c:v>
                </c:pt>
                <c:pt idx="983">
                  <c:v>3.7199999999999997E-2</c:v>
                </c:pt>
                <c:pt idx="984">
                  <c:v>3.7100000000000001E-2</c:v>
                </c:pt>
                <c:pt idx="985">
                  <c:v>3.6400000000000002E-2</c:v>
                </c:pt>
                <c:pt idx="986">
                  <c:v>3.61E-2</c:v>
                </c:pt>
                <c:pt idx="987">
                  <c:v>3.5700000000000003E-2</c:v>
                </c:pt>
                <c:pt idx="988">
                  <c:v>3.5700000000000003E-2</c:v>
                </c:pt>
                <c:pt idx="989">
                  <c:v>3.6900000000000002E-2</c:v>
                </c:pt>
                <c:pt idx="990">
                  <c:v>0.12370000000000002</c:v>
                </c:pt>
                <c:pt idx="991">
                  <c:v>7.3999999999999996E-2</c:v>
                </c:pt>
                <c:pt idx="992">
                  <c:v>8.950000000000001E-2</c:v>
                </c:pt>
                <c:pt idx="993">
                  <c:v>6.9100000000000009E-2</c:v>
                </c:pt>
                <c:pt idx="994">
                  <c:v>6.9100000000000009E-2</c:v>
                </c:pt>
                <c:pt idx="995">
                  <c:v>0.15090000000000001</c:v>
                </c:pt>
                <c:pt idx="996">
                  <c:v>0.1201</c:v>
                </c:pt>
                <c:pt idx="997">
                  <c:v>0.25290000000000001</c:v>
                </c:pt>
                <c:pt idx="998">
                  <c:v>0.2419</c:v>
                </c:pt>
                <c:pt idx="999">
                  <c:v>0.25079999999999997</c:v>
                </c:pt>
                <c:pt idx="1000">
                  <c:v>3.5900000000000001E-2</c:v>
                </c:pt>
                <c:pt idx="1001">
                  <c:v>3.5800000000000005E-2</c:v>
                </c:pt>
                <c:pt idx="1002">
                  <c:v>0.29150000000000004</c:v>
                </c:pt>
                <c:pt idx="1003">
                  <c:v>0.47080000000000005</c:v>
                </c:pt>
                <c:pt idx="1004">
                  <c:v>0.30170000000000002</c:v>
                </c:pt>
                <c:pt idx="1005">
                  <c:v>0.28640000000000004</c:v>
                </c:pt>
                <c:pt idx="1006">
                  <c:v>0.31570000000000004</c:v>
                </c:pt>
                <c:pt idx="1007">
                  <c:v>3.6699999999999997E-2</c:v>
                </c:pt>
                <c:pt idx="1008">
                  <c:v>3.6400000000000002E-2</c:v>
                </c:pt>
                <c:pt idx="1009">
                  <c:v>0.16470000000000001</c:v>
                </c:pt>
                <c:pt idx="1010">
                  <c:v>0.20630000000000001</c:v>
                </c:pt>
                <c:pt idx="1011">
                  <c:v>0.2848</c:v>
                </c:pt>
                <c:pt idx="1012">
                  <c:v>0.35610000000000003</c:v>
                </c:pt>
                <c:pt idx="1013">
                  <c:v>0.34719999999999995</c:v>
                </c:pt>
                <c:pt idx="1014">
                  <c:v>3.6499999999999998E-2</c:v>
                </c:pt>
                <c:pt idx="1015">
                  <c:v>3.5499999999999997E-2</c:v>
                </c:pt>
                <c:pt idx="1016">
                  <c:v>0.41359999999999997</c:v>
                </c:pt>
                <c:pt idx="1017">
                  <c:v>0.15379999999999999</c:v>
                </c:pt>
                <c:pt idx="1018">
                  <c:v>0.17820000000000003</c:v>
                </c:pt>
                <c:pt idx="1019">
                  <c:v>0.16739999999999999</c:v>
                </c:pt>
                <c:pt idx="1020">
                  <c:v>0.17620000000000002</c:v>
                </c:pt>
                <c:pt idx="1021">
                  <c:v>3.5999999999999997E-2</c:v>
                </c:pt>
                <c:pt idx="1022">
                  <c:v>3.6300000000000006E-2</c:v>
                </c:pt>
                <c:pt idx="1023">
                  <c:v>0.40130000000000005</c:v>
                </c:pt>
                <c:pt idx="1024">
                  <c:v>0.43099999999999999</c:v>
                </c:pt>
                <c:pt idx="1025">
                  <c:v>0.25769999999999998</c:v>
                </c:pt>
                <c:pt idx="1026">
                  <c:v>0.29709999999999998</c:v>
                </c:pt>
                <c:pt idx="1027">
                  <c:v>0.3301</c:v>
                </c:pt>
                <c:pt idx="1028">
                  <c:v>3.56E-2</c:v>
                </c:pt>
                <c:pt idx="1029">
                  <c:v>3.5499999999999997E-2</c:v>
                </c:pt>
                <c:pt idx="1030">
                  <c:v>0.18079999999999999</c:v>
                </c:pt>
                <c:pt idx="1031">
                  <c:v>0.1522</c:v>
                </c:pt>
                <c:pt idx="1032">
                  <c:v>0.15329999999999999</c:v>
                </c:pt>
                <c:pt idx="1033">
                  <c:v>0.1845</c:v>
                </c:pt>
                <c:pt idx="1034">
                  <c:v>0.2167</c:v>
                </c:pt>
                <c:pt idx="1035">
                  <c:v>3.5499999999999997E-2</c:v>
                </c:pt>
                <c:pt idx="1036">
                  <c:v>3.6900000000000002E-2</c:v>
                </c:pt>
                <c:pt idx="1037">
                  <c:v>0.41270000000000001</c:v>
                </c:pt>
                <c:pt idx="1038">
                  <c:v>0.39569999999999994</c:v>
                </c:pt>
                <c:pt idx="1039">
                  <c:v>0.39769999999999994</c:v>
                </c:pt>
                <c:pt idx="1040">
                  <c:v>0.33980000000000005</c:v>
                </c:pt>
                <c:pt idx="1041">
                  <c:v>0.36830000000000002</c:v>
                </c:pt>
                <c:pt idx="1042">
                  <c:v>3.6199999999999996E-2</c:v>
                </c:pt>
                <c:pt idx="1043">
                  <c:v>3.6199999999999996E-2</c:v>
                </c:pt>
                <c:pt idx="1044">
                  <c:v>0.2848</c:v>
                </c:pt>
                <c:pt idx="1045">
                  <c:v>0.223</c:v>
                </c:pt>
                <c:pt idx="1046">
                  <c:v>0.3735</c:v>
                </c:pt>
                <c:pt idx="1047">
                  <c:v>0.38399999999999995</c:v>
                </c:pt>
                <c:pt idx="1048">
                  <c:v>0.28240000000000004</c:v>
                </c:pt>
                <c:pt idx="1049">
                  <c:v>3.5400000000000001E-2</c:v>
                </c:pt>
                <c:pt idx="1050">
                  <c:v>3.5300000000000005E-2</c:v>
                </c:pt>
                <c:pt idx="1051">
                  <c:v>0.38530000000000003</c:v>
                </c:pt>
                <c:pt idx="1052">
                  <c:v>0.30049999999999999</c:v>
                </c:pt>
                <c:pt idx="1053">
                  <c:v>0.1118</c:v>
                </c:pt>
                <c:pt idx="1054">
                  <c:v>0.1827</c:v>
                </c:pt>
                <c:pt idx="1055">
                  <c:v>0.33300000000000002</c:v>
                </c:pt>
                <c:pt idx="1056">
                  <c:v>0.1159</c:v>
                </c:pt>
                <c:pt idx="1057">
                  <c:v>6.4899999999999999E-2</c:v>
                </c:pt>
                <c:pt idx="1058">
                  <c:v>6.6699999999999995E-2</c:v>
                </c:pt>
                <c:pt idx="1059">
                  <c:v>6.6699999999999995E-2</c:v>
                </c:pt>
                <c:pt idx="1060">
                  <c:v>6.7000000000000004E-2</c:v>
                </c:pt>
                <c:pt idx="1061">
                  <c:v>6.6100000000000006E-2</c:v>
                </c:pt>
                <c:pt idx="1062">
                  <c:v>6.6600000000000006E-2</c:v>
                </c:pt>
                <c:pt idx="1063">
                  <c:v>6.7100000000000007E-2</c:v>
                </c:pt>
                <c:pt idx="1064">
                  <c:v>6.7000000000000004E-2</c:v>
                </c:pt>
                <c:pt idx="1065">
                  <c:v>6.5199999999999994E-2</c:v>
                </c:pt>
                <c:pt idx="1066">
                  <c:v>6.5799999999999997E-2</c:v>
                </c:pt>
                <c:pt idx="1067">
                  <c:v>6.6699999999999995E-2</c:v>
                </c:pt>
                <c:pt idx="1068">
                  <c:v>6.7199999999999996E-2</c:v>
                </c:pt>
                <c:pt idx="1069">
                  <c:v>2.4499999999999997E-2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1.83E-2</c:v>
                </c:pt>
                <c:pt idx="1088">
                  <c:v>7.3200000000000001E-2</c:v>
                </c:pt>
                <c:pt idx="1089">
                  <c:v>7.1899999999999992E-2</c:v>
                </c:pt>
                <c:pt idx="1090">
                  <c:v>7.1800000000000003E-2</c:v>
                </c:pt>
                <c:pt idx="1091">
                  <c:v>7.22E-2</c:v>
                </c:pt>
                <c:pt idx="1092">
                  <c:v>7.1999999999999995E-2</c:v>
                </c:pt>
                <c:pt idx="1093">
                  <c:v>7.51E-2</c:v>
                </c:pt>
                <c:pt idx="1094">
                  <c:v>7.2999999999999995E-2</c:v>
                </c:pt>
                <c:pt idx="1095">
                  <c:v>7.2999999999999995E-2</c:v>
                </c:pt>
                <c:pt idx="1096">
                  <c:v>7.4499999999999997E-2</c:v>
                </c:pt>
                <c:pt idx="1097">
                  <c:v>7.4800000000000005E-2</c:v>
                </c:pt>
                <c:pt idx="1098">
                  <c:v>7.5800000000000006E-2</c:v>
                </c:pt>
                <c:pt idx="1099">
                  <c:v>7.2600000000000012E-2</c:v>
                </c:pt>
                <c:pt idx="1100">
                  <c:v>7.2300000000000003E-2</c:v>
                </c:pt>
                <c:pt idx="1101">
                  <c:v>7.2300000000000003E-2</c:v>
                </c:pt>
                <c:pt idx="1102">
                  <c:v>7.2300000000000003E-2</c:v>
                </c:pt>
                <c:pt idx="1103">
                  <c:v>0.1696</c:v>
                </c:pt>
                <c:pt idx="1104">
                  <c:v>3.78E-2</c:v>
                </c:pt>
                <c:pt idx="1105">
                  <c:v>3.7699999999999997E-2</c:v>
                </c:pt>
                <c:pt idx="1106">
                  <c:v>3.78E-2</c:v>
                </c:pt>
                <c:pt idx="1107">
                  <c:v>0.10070000000000001</c:v>
                </c:pt>
                <c:pt idx="1108">
                  <c:v>0.10439999999999999</c:v>
                </c:pt>
                <c:pt idx="1109">
                  <c:v>9.7600000000000006E-2</c:v>
                </c:pt>
                <c:pt idx="1110">
                  <c:v>0.1482</c:v>
                </c:pt>
                <c:pt idx="1111">
                  <c:v>0.1263</c:v>
                </c:pt>
                <c:pt idx="1112">
                  <c:v>0.1235</c:v>
                </c:pt>
                <c:pt idx="1113">
                  <c:v>0.13649999999999998</c:v>
                </c:pt>
                <c:pt idx="1114">
                  <c:v>0.1399</c:v>
                </c:pt>
                <c:pt idx="1115">
                  <c:v>0.1525</c:v>
                </c:pt>
                <c:pt idx="1116">
                  <c:v>0.1608</c:v>
                </c:pt>
                <c:pt idx="1117">
                  <c:v>0.16370000000000001</c:v>
                </c:pt>
                <c:pt idx="1118">
                  <c:v>0.15490000000000001</c:v>
                </c:pt>
                <c:pt idx="1119">
                  <c:v>0.16650000000000001</c:v>
                </c:pt>
                <c:pt idx="1120">
                  <c:v>0.16539999999999999</c:v>
                </c:pt>
                <c:pt idx="1121">
                  <c:v>0.1565</c:v>
                </c:pt>
                <c:pt idx="1122">
                  <c:v>0.1676</c:v>
                </c:pt>
                <c:pt idx="1123">
                  <c:v>0.1681</c:v>
                </c:pt>
                <c:pt idx="1124">
                  <c:v>0.1641</c:v>
                </c:pt>
                <c:pt idx="1125">
                  <c:v>0.16470000000000001</c:v>
                </c:pt>
                <c:pt idx="1126">
                  <c:v>0.16669999999999999</c:v>
                </c:pt>
                <c:pt idx="1127">
                  <c:v>0.16170000000000001</c:v>
                </c:pt>
                <c:pt idx="1128">
                  <c:v>0.16570000000000001</c:v>
                </c:pt>
                <c:pt idx="1129">
                  <c:v>0.15959999999999999</c:v>
                </c:pt>
                <c:pt idx="1130">
                  <c:v>9.2200000000000004E-2</c:v>
                </c:pt>
                <c:pt idx="1131">
                  <c:v>0.16669999999999999</c:v>
                </c:pt>
                <c:pt idx="1132">
                  <c:v>0.1361</c:v>
                </c:pt>
                <c:pt idx="1133">
                  <c:v>0.1666</c:v>
                </c:pt>
                <c:pt idx="1134">
                  <c:v>0.16529999999999997</c:v>
                </c:pt>
                <c:pt idx="1135">
                  <c:v>0.16639999999999999</c:v>
                </c:pt>
                <c:pt idx="1136">
                  <c:v>0.16420000000000001</c:v>
                </c:pt>
                <c:pt idx="1137">
                  <c:v>0.16139999999999999</c:v>
                </c:pt>
                <c:pt idx="1138">
                  <c:v>0.16529999999999997</c:v>
                </c:pt>
                <c:pt idx="1139">
                  <c:v>0.16539999999999999</c:v>
                </c:pt>
                <c:pt idx="1140">
                  <c:v>0.16539999999999999</c:v>
                </c:pt>
                <c:pt idx="1141">
                  <c:v>0.1623</c:v>
                </c:pt>
                <c:pt idx="1142">
                  <c:v>0.16320000000000001</c:v>
                </c:pt>
                <c:pt idx="1143">
                  <c:v>0.16</c:v>
                </c:pt>
                <c:pt idx="1144">
                  <c:v>0.16189999999999999</c:v>
                </c:pt>
                <c:pt idx="1145">
                  <c:v>0.15110000000000001</c:v>
                </c:pt>
                <c:pt idx="1146">
                  <c:v>0.16350000000000001</c:v>
                </c:pt>
                <c:pt idx="1147">
                  <c:v>0.16239999999999999</c:v>
                </c:pt>
                <c:pt idx="1148">
                  <c:v>0.16139999999999999</c:v>
                </c:pt>
                <c:pt idx="1149">
                  <c:v>0.15840000000000001</c:v>
                </c:pt>
                <c:pt idx="1150">
                  <c:v>0.15429999999999999</c:v>
                </c:pt>
                <c:pt idx="1151">
                  <c:v>0.154</c:v>
                </c:pt>
                <c:pt idx="1152">
                  <c:v>0.15759999999999999</c:v>
                </c:pt>
                <c:pt idx="1153">
                  <c:v>0.161</c:v>
                </c:pt>
                <c:pt idx="1154">
                  <c:v>0.15010000000000001</c:v>
                </c:pt>
                <c:pt idx="1155">
                  <c:v>0.1532</c:v>
                </c:pt>
                <c:pt idx="1156">
                  <c:v>0.1641</c:v>
                </c:pt>
                <c:pt idx="1157">
                  <c:v>0.16550000000000001</c:v>
                </c:pt>
                <c:pt idx="1158">
                  <c:v>0.12589999999999998</c:v>
                </c:pt>
                <c:pt idx="1159">
                  <c:v>0.62080000000000002</c:v>
                </c:pt>
                <c:pt idx="1160">
                  <c:v>0.30270000000000002</c:v>
                </c:pt>
                <c:pt idx="1161">
                  <c:v>0.1595</c:v>
                </c:pt>
                <c:pt idx="1162">
                  <c:v>0.19909999999999997</c:v>
                </c:pt>
                <c:pt idx="1163">
                  <c:v>0.2399</c:v>
                </c:pt>
                <c:pt idx="1164">
                  <c:v>0.20830000000000001</c:v>
                </c:pt>
                <c:pt idx="1165">
                  <c:v>0.19899999999999998</c:v>
                </c:pt>
                <c:pt idx="1166">
                  <c:v>0.17069999999999999</c:v>
                </c:pt>
                <c:pt idx="1167">
                  <c:v>0.30070000000000002</c:v>
                </c:pt>
                <c:pt idx="1168">
                  <c:v>0.15920000000000001</c:v>
                </c:pt>
                <c:pt idx="1169">
                  <c:v>0.21120000000000003</c:v>
                </c:pt>
                <c:pt idx="1170">
                  <c:v>0.68120000000000003</c:v>
                </c:pt>
                <c:pt idx="1171">
                  <c:v>0.54310000000000003</c:v>
                </c:pt>
                <c:pt idx="1172">
                  <c:v>0.56730000000000003</c:v>
                </c:pt>
                <c:pt idx="1173">
                  <c:v>0.48130000000000006</c:v>
                </c:pt>
                <c:pt idx="1174">
                  <c:v>0.39389999999999997</c:v>
                </c:pt>
                <c:pt idx="1175">
                  <c:v>0.1515</c:v>
                </c:pt>
                <c:pt idx="1176">
                  <c:v>0.14879999999999999</c:v>
                </c:pt>
                <c:pt idx="1177">
                  <c:v>0.1918</c:v>
                </c:pt>
                <c:pt idx="1178">
                  <c:v>0.18600000000000003</c:v>
                </c:pt>
                <c:pt idx="1179">
                  <c:v>0.21909999999999999</c:v>
                </c:pt>
                <c:pt idx="1180">
                  <c:v>0.21440000000000001</c:v>
                </c:pt>
                <c:pt idx="1181">
                  <c:v>0.54449999999999998</c:v>
                </c:pt>
                <c:pt idx="1182">
                  <c:v>0.14899999999999999</c:v>
                </c:pt>
                <c:pt idx="1183">
                  <c:v>0.1845</c:v>
                </c:pt>
                <c:pt idx="1184">
                  <c:v>0.38080000000000003</c:v>
                </c:pt>
                <c:pt idx="1185">
                  <c:v>0.41719999999999996</c:v>
                </c:pt>
                <c:pt idx="1186">
                  <c:v>0.38490000000000002</c:v>
                </c:pt>
                <c:pt idx="1187">
                  <c:v>0.43690000000000001</c:v>
                </c:pt>
                <c:pt idx="1188">
                  <c:v>0.49580000000000002</c:v>
                </c:pt>
                <c:pt idx="1189">
                  <c:v>0.1593</c:v>
                </c:pt>
                <c:pt idx="1190">
                  <c:v>0.1459</c:v>
                </c:pt>
                <c:pt idx="1191">
                  <c:v>0.3851</c:v>
                </c:pt>
                <c:pt idx="1192">
                  <c:v>0.21609999999999999</c:v>
                </c:pt>
                <c:pt idx="1193">
                  <c:v>0.21140000000000003</c:v>
                </c:pt>
                <c:pt idx="1194">
                  <c:v>0.3629</c:v>
                </c:pt>
                <c:pt idx="1195">
                  <c:v>0.17120000000000002</c:v>
                </c:pt>
                <c:pt idx="1196">
                  <c:v>0.1469</c:v>
                </c:pt>
                <c:pt idx="1197">
                  <c:v>0.1537</c:v>
                </c:pt>
                <c:pt idx="1198">
                  <c:v>0.161</c:v>
                </c:pt>
                <c:pt idx="1199">
                  <c:v>0.39030000000000004</c:v>
                </c:pt>
                <c:pt idx="1200">
                  <c:v>0.23950000000000002</c:v>
                </c:pt>
                <c:pt idx="1201">
                  <c:v>0.38819999999999993</c:v>
                </c:pt>
                <c:pt idx="1202">
                  <c:v>0.4965</c:v>
                </c:pt>
                <c:pt idx="1203">
                  <c:v>0.16120000000000001</c:v>
                </c:pt>
                <c:pt idx="1204">
                  <c:v>0.16059999999999999</c:v>
                </c:pt>
                <c:pt idx="1205">
                  <c:v>0.18729999999999999</c:v>
                </c:pt>
                <c:pt idx="1206">
                  <c:v>0.20820000000000002</c:v>
                </c:pt>
                <c:pt idx="1207">
                  <c:v>0.24050000000000002</c:v>
                </c:pt>
                <c:pt idx="1208">
                  <c:v>0.16900000000000001</c:v>
                </c:pt>
                <c:pt idx="1209">
                  <c:v>0.25659999999999999</c:v>
                </c:pt>
                <c:pt idx="1210">
                  <c:v>0.15240000000000001</c:v>
                </c:pt>
                <c:pt idx="1211">
                  <c:v>0.19370000000000001</c:v>
                </c:pt>
                <c:pt idx="1212">
                  <c:v>0.45569999999999999</c:v>
                </c:pt>
                <c:pt idx="1213">
                  <c:v>0.46560000000000001</c:v>
                </c:pt>
                <c:pt idx="1214">
                  <c:v>0.38740000000000002</c:v>
                </c:pt>
                <c:pt idx="1215">
                  <c:v>0.38323333333333331</c:v>
                </c:pt>
                <c:pt idx="1216">
                  <c:v>0.43780000000000002</c:v>
                </c:pt>
                <c:pt idx="1217">
                  <c:v>0.15110000000000001</c:v>
                </c:pt>
                <c:pt idx="1218">
                  <c:v>0.1537</c:v>
                </c:pt>
                <c:pt idx="1219">
                  <c:v>0.21020000000000003</c:v>
                </c:pt>
                <c:pt idx="1220">
                  <c:v>0.20799999999999999</c:v>
                </c:pt>
                <c:pt idx="1221">
                  <c:v>0.1862</c:v>
                </c:pt>
                <c:pt idx="1222">
                  <c:v>0.18959999999999999</c:v>
                </c:pt>
                <c:pt idx="1223">
                  <c:v>0.31850000000000001</c:v>
                </c:pt>
                <c:pt idx="1224">
                  <c:v>0.15229999999999999</c:v>
                </c:pt>
                <c:pt idx="1225">
                  <c:v>0.18390000000000004</c:v>
                </c:pt>
                <c:pt idx="1226">
                  <c:v>0.39900000000000002</c:v>
                </c:pt>
                <c:pt idx="1227">
                  <c:v>0.21230000000000002</c:v>
                </c:pt>
                <c:pt idx="1228">
                  <c:v>0.1973</c:v>
                </c:pt>
                <c:pt idx="1229">
                  <c:v>0.18779999999999999</c:v>
                </c:pt>
                <c:pt idx="1230">
                  <c:v>0.1605</c:v>
                </c:pt>
                <c:pt idx="1231">
                  <c:v>0.15040000000000001</c:v>
                </c:pt>
                <c:pt idx="1232">
                  <c:v>0.15890000000000001</c:v>
                </c:pt>
                <c:pt idx="1233">
                  <c:v>0.23209999999999997</c:v>
                </c:pt>
                <c:pt idx="1234">
                  <c:v>0.17720000000000002</c:v>
                </c:pt>
                <c:pt idx="1235">
                  <c:v>0.3866</c:v>
                </c:pt>
                <c:pt idx="1236">
                  <c:v>0.44259999999999994</c:v>
                </c:pt>
                <c:pt idx="1237">
                  <c:v>0.22729999999999997</c:v>
                </c:pt>
                <c:pt idx="1238">
                  <c:v>0.15620000000000001</c:v>
                </c:pt>
                <c:pt idx="1239">
                  <c:v>0.16070000000000001</c:v>
                </c:pt>
                <c:pt idx="1240">
                  <c:v>0.1842</c:v>
                </c:pt>
                <c:pt idx="1241">
                  <c:v>0.25059999999999999</c:v>
                </c:pt>
                <c:pt idx="1242">
                  <c:v>0.46809999999999996</c:v>
                </c:pt>
                <c:pt idx="1243">
                  <c:v>0.3276</c:v>
                </c:pt>
                <c:pt idx="1244">
                  <c:v>0.34790000000000004</c:v>
                </c:pt>
                <c:pt idx="1245">
                  <c:v>0.20640000000000003</c:v>
                </c:pt>
                <c:pt idx="1246">
                  <c:v>0.16639999999999999</c:v>
                </c:pt>
                <c:pt idx="1247">
                  <c:v>0.52769999999999995</c:v>
                </c:pt>
                <c:pt idx="1248">
                  <c:v>0.34840000000000004</c:v>
                </c:pt>
                <c:pt idx="1249">
                  <c:v>0.1802</c:v>
                </c:pt>
                <c:pt idx="1250">
                  <c:v>0.28770000000000001</c:v>
                </c:pt>
                <c:pt idx="1251">
                  <c:v>0.38819999999999993</c:v>
                </c:pt>
                <c:pt idx="1252">
                  <c:v>0.16200000000000001</c:v>
                </c:pt>
                <c:pt idx="1253">
                  <c:v>0.1593</c:v>
                </c:pt>
                <c:pt idx="1254">
                  <c:v>0.45100000000000001</c:v>
                </c:pt>
                <c:pt idx="1255">
                  <c:v>0.3634</c:v>
                </c:pt>
                <c:pt idx="1256">
                  <c:v>0.46019999999999994</c:v>
                </c:pt>
                <c:pt idx="1257">
                  <c:v>0.38640000000000002</c:v>
                </c:pt>
                <c:pt idx="1258">
                  <c:v>0.45659999999999995</c:v>
                </c:pt>
                <c:pt idx="1259">
                  <c:v>0.16489999999999999</c:v>
                </c:pt>
                <c:pt idx="1260">
                  <c:v>0.16350000000000001</c:v>
                </c:pt>
                <c:pt idx="1261">
                  <c:v>0.20809999999999998</c:v>
                </c:pt>
                <c:pt idx="1262">
                  <c:v>0.1794</c:v>
                </c:pt>
                <c:pt idx="1263">
                  <c:v>0.12279999999999998</c:v>
                </c:pt>
                <c:pt idx="1264">
                  <c:v>0.15570000000000001</c:v>
                </c:pt>
                <c:pt idx="1265">
                  <c:v>0.15210000000000001</c:v>
                </c:pt>
                <c:pt idx="1266">
                  <c:v>0.1575</c:v>
                </c:pt>
                <c:pt idx="1267">
                  <c:v>0.1532</c:v>
                </c:pt>
                <c:pt idx="1268">
                  <c:v>0.15570000000000001</c:v>
                </c:pt>
                <c:pt idx="1269">
                  <c:v>0.152</c:v>
                </c:pt>
                <c:pt idx="1270">
                  <c:v>0.14849999999999999</c:v>
                </c:pt>
                <c:pt idx="1271">
                  <c:v>0.1613</c:v>
                </c:pt>
                <c:pt idx="1272">
                  <c:v>0.13639999999999999</c:v>
                </c:pt>
                <c:pt idx="1273">
                  <c:v>0.16489999999999999</c:v>
                </c:pt>
                <c:pt idx="1274">
                  <c:v>0.16450000000000001</c:v>
                </c:pt>
                <c:pt idx="1275">
                  <c:v>0.1583</c:v>
                </c:pt>
                <c:pt idx="1276">
                  <c:v>0.16163333333333332</c:v>
                </c:pt>
                <c:pt idx="1277">
                  <c:v>0.14829999999999999</c:v>
                </c:pt>
                <c:pt idx="1278">
                  <c:v>0.13159999999999999</c:v>
                </c:pt>
                <c:pt idx="1279">
                  <c:v>0.16170000000000001</c:v>
                </c:pt>
                <c:pt idx="1280">
                  <c:v>0.1608</c:v>
                </c:pt>
                <c:pt idx="1281">
                  <c:v>0.15820000000000001</c:v>
                </c:pt>
                <c:pt idx="1282">
                  <c:v>0.15010000000000001</c:v>
                </c:pt>
                <c:pt idx="1283">
                  <c:v>0.1298</c:v>
                </c:pt>
                <c:pt idx="1284">
                  <c:v>0.155</c:v>
                </c:pt>
                <c:pt idx="1285">
                  <c:v>0.16439999999999999</c:v>
                </c:pt>
                <c:pt idx="1286">
                  <c:v>0.1651</c:v>
                </c:pt>
                <c:pt idx="1287">
                  <c:v>0.1656</c:v>
                </c:pt>
                <c:pt idx="1288">
                  <c:v>0.16520000000000001</c:v>
                </c:pt>
                <c:pt idx="1289">
                  <c:v>0.13189999999999999</c:v>
                </c:pt>
                <c:pt idx="1290">
                  <c:v>3.5900000000000001E-2</c:v>
                </c:pt>
                <c:pt idx="1291">
                  <c:v>3.5400000000000001E-2</c:v>
                </c:pt>
                <c:pt idx="1292">
                  <c:v>3.49E-2</c:v>
                </c:pt>
                <c:pt idx="1293">
                  <c:v>3.5200000000000002E-2</c:v>
                </c:pt>
                <c:pt idx="1294">
                  <c:v>3.5099999999999999E-2</c:v>
                </c:pt>
                <c:pt idx="1295">
                  <c:v>3.5300000000000005E-2</c:v>
                </c:pt>
                <c:pt idx="1296">
                  <c:v>3.5200000000000002E-2</c:v>
                </c:pt>
                <c:pt idx="1297">
                  <c:v>3.56E-2</c:v>
                </c:pt>
                <c:pt idx="1298">
                  <c:v>3.5400000000000001E-2</c:v>
                </c:pt>
                <c:pt idx="1299">
                  <c:v>3.6499999999999998E-2</c:v>
                </c:pt>
                <c:pt idx="1300">
                  <c:v>3.3300000000000003E-2</c:v>
                </c:pt>
                <c:pt idx="1301">
                  <c:v>3.3000000000000002E-2</c:v>
                </c:pt>
                <c:pt idx="1302">
                  <c:v>3.27E-2</c:v>
                </c:pt>
                <c:pt idx="1303">
                  <c:v>3.2599999999999997E-2</c:v>
                </c:pt>
                <c:pt idx="1304">
                  <c:v>3.2800000000000003E-2</c:v>
                </c:pt>
                <c:pt idx="1305">
                  <c:v>3.2899999999999999E-2</c:v>
                </c:pt>
                <c:pt idx="1306">
                  <c:v>3.2500000000000001E-2</c:v>
                </c:pt>
                <c:pt idx="1307">
                  <c:v>3.2800000000000003E-2</c:v>
                </c:pt>
                <c:pt idx="1308">
                  <c:v>3.27E-2</c:v>
                </c:pt>
                <c:pt idx="1309">
                  <c:v>3.3399999999999999E-2</c:v>
                </c:pt>
                <c:pt idx="1310">
                  <c:v>3.2400000000000005E-2</c:v>
                </c:pt>
                <c:pt idx="1311">
                  <c:v>3.2300000000000002E-2</c:v>
                </c:pt>
                <c:pt idx="1312">
                  <c:v>3.2099999999999997E-2</c:v>
                </c:pt>
                <c:pt idx="1313">
                  <c:v>3.2899999999999999E-2</c:v>
                </c:pt>
                <c:pt idx="1314">
                  <c:v>3.3000000000000002E-2</c:v>
                </c:pt>
                <c:pt idx="1315">
                  <c:v>3.3300000000000003E-2</c:v>
                </c:pt>
                <c:pt idx="1316">
                  <c:v>3.2899999999999999E-2</c:v>
                </c:pt>
                <c:pt idx="1317">
                  <c:v>3.2099999999999997E-2</c:v>
                </c:pt>
                <c:pt idx="1318">
                  <c:v>3.2500000000000001E-2</c:v>
                </c:pt>
                <c:pt idx="1319">
                  <c:v>3.2800000000000003E-2</c:v>
                </c:pt>
                <c:pt idx="1320">
                  <c:v>1.3900000000000001E-2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2.2000000000000002E-2</c:v>
                </c:pt>
                <c:pt idx="1353">
                  <c:v>0.10910000000000002</c:v>
                </c:pt>
                <c:pt idx="1354">
                  <c:v>0.1166</c:v>
                </c:pt>
                <c:pt idx="1355">
                  <c:v>0.11699999999999999</c:v>
                </c:pt>
                <c:pt idx="1356">
                  <c:v>0.12610000000000002</c:v>
                </c:pt>
                <c:pt idx="1357">
                  <c:v>3.6400000000000002E-2</c:v>
                </c:pt>
                <c:pt idx="1358">
                  <c:v>3.6199999999999996E-2</c:v>
                </c:pt>
                <c:pt idx="1359">
                  <c:v>0.13170000000000001</c:v>
                </c:pt>
                <c:pt idx="1360">
                  <c:v>0.16450000000000001</c:v>
                </c:pt>
                <c:pt idx="1361">
                  <c:v>0.20069999999999999</c:v>
                </c:pt>
                <c:pt idx="1362">
                  <c:v>0.48280000000000006</c:v>
                </c:pt>
                <c:pt idx="1363">
                  <c:v>0.24450000000000002</c:v>
                </c:pt>
                <c:pt idx="1364">
                  <c:v>0.1195</c:v>
                </c:pt>
                <c:pt idx="1365">
                  <c:v>0.1216</c:v>
                </c:pt>
                <c:pt idx="1366">
                  <c:v>0.30480000000000002</c:v>
                </c:pt>
                <c:pt idx="1367">
                  <c:v>0.37380000000000008</c:v>
                </c:pt>
                <c:pt idx="1368">
                  <c:v>0.34420000000000001</c:v>
                </c:pt>
                <c:pt idx="1369">
                  <c:v>0.2767</c:v>
                </c:pt>
                <c:pt idx="1370">
                  <c:v>0.29720000000000002</c:v>
                </c:pt>
                <c:pt idx="1371">
                  <c:v>0.1176</c:v>
                </c:pt>
                <c:pt idx="1372">
                  <c:v>0.11770000000000001</c:v>
                </c:pt>
                <c:pt idx="1373">
                  <c:v>0.1933</c:v>
                </c:pt>
                <c:pt idx="1374">
                  <c:v>0.27579999999999999</c:v>
                </c:pt>
                <c:pt idx="1375">
                  <c:v>0.29040000000000005</c:v>
                </c:pt>
                <c:pt idx="1376">
                  <c:v>0.3856</c:v>
                </c:pt>
                <c:pt idx="1377">
                  <c:v>0.32429999999999998</c:v>
                </c:pt>
                <c:pt idx="1378">
                  <c:v>0.11970000000000001</c:v>
                </c:pt>
                <c:pt idx="1379">
                  <c:v>0.1183</c:v>
                </c:pt>
                <c:pt idx="1380">
                  <c:v>0.24840000000000004</c:v>
                </c:pt>
                <c:pt idx="1381">
                  <c:v>0.2525</c:v>
                </c:pt>
                <c:pt idx="1382">
                  <c:v>0.36610000000000004</c:v>
                </c:pt>
                <c:pt idx="1383">
                  <c:v>0.39040000000000002</c:v>
                </c:pt>
                <c:pt idx="1384">
                  <c:v>0.18200000000000002</c:v>
                </c:pt>
                <c:pt idx="1385">
                  <c:v>0.1201</c:v>
                </c:pt>
                <c:pt idx="1386">
                  <c:v>0.11970000000000001</c:v>
                </c:pt>
                <c:pt idx="1387">
                  <c:v>0.1807</c:v>
                </c:pt>
                <c:pt idx="1388">
                  <c:v>0.43530000000000002</c:v>
                </c:pt>
                <c:pt idx="1389">
                  <c:v>0.24440000000000003</c:v>
                </c:pt>
                <c:pt idx="1390">
                  <c:v>0.33879999999999999</c:v>
                </c:pt>
                <c:pt idx="1391">
                  <c:v>0.31509999999999999</c:v>
                </c:pt>
                <c:pt idx="1392">
                  <c:v>0.1176</c:v>
                </c:pt>
                <c:pt idx="1393">
                  <c:v>0.11720000000000001</c:v>
                </c:pt>
                <c:pt idx="1394">
                  <c:v>0.17990000000000003</c:v>
                </c:pt>
                <c:pt idx="1395">
                  <c:v>0.19409999999999997</c:v>
                </c:pt>
                <c:pt idx="1396">
                  <c:v>0.121</c:v>
                </c:pt>
                <c:pt idx="1397">
                  <c:v>0.1497</c:v>
                </c:pt>
                <c:pt idx="1398">
                  <c:v>0.13489999999999999</c:v>
                </c:pt>
                <c:pt idx="1399">
                  <c:v>3.1800000000000002E-2</c:v>
                </c:pt>
                <c:pt idx="1400">
                  <c:v>3.3700000000000001E-2</c:v>
                </c:pt>
                <c:pt idx="1401">
                  <c:v>0.2838</c:v>
                </c:pt>
                <c:pt idx="1402">
                  <c:v>0.31340000000000001</c:v>
                </c:pt>
                <c:pt idx="1403">
                  <c:v>0.24399999999999999</c:v>
                </c:pt>
                <c:pt idx="1404">
                  <c:v>0.37240000000000001</c:v>
                </c:pt>
                <c:pt idx="1405">
                  <c:v>0.39769999999999994</c:v>
                </c:pt>
                <c:pt idx="1406">
                  <c:v>0.10289999999999999</c:v>
                </c:pt>
                <c:pt idx="1407">
                  <c:v>3.4599999999999999E-2</c:v>
                </c:pt>
                <c:pt idx="1408">
                  <c:v>0.30259999999999998</c:v>
                </c:pt>
                <c:pt idx="1409">
                  <c:v>0.34820000000000001</c:v>
                </c:pt>
                <c:pt idx="1410">
                  <c:v>0.38340000000000002</c:v>
                </c:pt>
                <c:pt idx="1411">
                  <c:v>0.19789999999999999</c:v>
                </c:pt>
                <c:pt idx="1412">
                  <c:v>0.24750000000000003</c:v>
                </c:pt>
                <c:pt idx="1413">
                  <c:v>3.2899999999999999E-2</c:v>
                </c:pt>
                <c:pt idx="1414">
                  <c:v>3.1800000000000002E-2</c:v>
                </c:pt>
                <c:pt idx="1415">
                  <c:v>0.38330000000000003</c:v>
                </c:pt>
                <c:pt idx="1416">
                  <c:v>0.43559999999999999</c:v>
                </c:pt>
                <c:pt idx="1417">
                  <c:v>0.43230000000000007</c:v>
                </c:pt>
                <c:pt idx="1418">
                  <c:v>0.22919999999999999</c:v>
                </c:pt>
                <c:pt idx="1419">
                  <c:v>0.22559999999999999</c:v>
                </c:pt>
                <c:pt idx="1420">
                  <c:v>0.21259999999999998</c:v>
                </c:pt>
                <c:pt idx="1421">
                  <c:v>0.28129999999999999</c:v>
                </c:pt>
                <c:pt idx="1422">
                  <c:v>0.14710000000000001</c:v>
                </c:pt>
                <c:pt idx="1423">
                  <c:v>0.26440000000000002</c:v>
                </c:pt>
                <c:pt idx="1424">
                  <c:v>0.15579999999999999</c:v>
                </c:pt>
                <c:pt idx="1425">
                  <c:v>3.1800000000000002E-2</c:v>
                </c:pt>
                <c:pt idx="1426">
                  <c:v>3.2099999999999997E-2</c:v>
                </c:pt>
                <c:pt idx="1427">
                  <c:v>3.2199999999999999E-2</c:v>
                </c:pt>
                <c:pt idx="1428">
                  <c:v>3.1800000000000002E-2</c:v>
                </c:pt>
                <c:pt idx="1429">
                  <c:v>2.0500000000000001E-2</c:v>
                </c:pt>
                <c:pt idx="1430">
                  <c:v>3.2000000000000001E-2</c:v>
                </c:pt>
                <c:pt idx="1431">
                  <c:v>0.2389</c:v>
                </c:pt>
                <c:pt idx="1432">
                  <c:v>0.21059999999999998</c:v>
                </c:pt>
                <c:pt idx="1433">
                  <c:v>0.26550000000000001</c:v>
                </c:pt>
                <c:pt idx="1434">
                  <c:v>0.14629999999999999</c:v>
                </c:pt>
                <c:pt idx="1435">
                  <c:v>0.25179999999999997</c:v>
                </c:pt>
                <c:pt idx="1436">
                  <c:v>0.29120000000000001</c:v>
                </c:pt>
                <c:pt idx="1437">
                  <c:v>0.28460000000000002</c:v>
                </c:pt>
                <c:pt idx="1438">
                  <c:v>0.2379</c:v>
                </c:pt>
                <c:pt idx="1439">
                  <c:v>0.21199999999999999</c:v>
                </c:pt>
                <c:pt idx="1440">
                  <c:v>0.25740000000000002</c:v>
                </c:pt>
                <c:pt idx="1441">
                  <c:v>0.24490000000000001</c:v>
                </c:pt>
                <c:pt idx="1442">
                  <c:v>0.28599999999999998</c:v>
                </c:pt>
                <c:pt idx="1443">
                  <c:v>0.23190000000000002</c:v>
                </c:pt>
                <c:pt idx="1444">
                  <c:v>0.27099999999999996</c:v>
                </c:pt>
                <c:pt idx="1445">
                  <c:v>0.16439999999999999</c:v>
                </c:pt>
                <c:pt idx="1446">
                  <c:v>0.25820000000000004</c:v>
                </c:pt>
                <c:pt idx="1447">
                  <c:v>0.26729999999999998</c:v>
                </c:pt>
                <c:pt idx="1448">
                  <c:v>0.27229999999999999</c:v>
                </c:pt>
                <c:pt idx="1449">
                  <c:v>0.28340000000000004</c:v>
                </c:pt>
                <c:pt idx="1450">
                  <c:v>0.27929999999999999</c:v>
                </c:pt>
                <c:pt idx="1451">
                  <c:v>0.2651</c:v>
                </c:pt>
                <c:pt idx="1452">
                  <c:v>0.26169999999999999</c:v>
                </c:pt>
                <c:pt idx="1453">
                  <c:v>0.24709999999999999</c:v>
                </c:pt>
                <c:pt idx="1454">
                  <c:v>0.27360000000000001</c:v>
                </c:pt>
                <c:pt idx="1455">
                  <c:v>0.27740000000000004</c:v>
                </c:pt>
                <c:pt idx="1456">
                  <c:v>0.2777</c:v>
                </c:pt>
                <c:pt idx="1457">
                  <c:v>0.22900000000000001</c:v>
                </c:pt>
                <c:pt idx="1458">
                  <c:v>0.25259999999999999</c:v>
                </c:pt>
                <c:pt idx="1459">
                  <c:v>0.23929999999999998</c:v>
                </c:pt>
                <c:pt idx="1460">
                  <c:v>0.23370000000000002</c:v>
                </c:pt>
                <c:pt idx="1461">
                  <c:v>0.22059999999999999</c:v>
                </c:pt>
                <c:pt idx="1462">
                  <c:v>0.25479999999999997</c:v>
                </c:pt>
                <c:pt idx="1463">
                  <c:v>0.27090000000000003</c:v>
                </c:pt>
                <c:pt idx="1464">
                  <c:v>0.28460000000000002</c:v>
                </c:pt>
                <c:pt idx="1465">
                  <c:v>0.28309999999999996</c:v>
                </c:pt>
                <c:pt idx="1466">
                  <c:v>0.249</c:v>
                </c:pt>
                <c:pt idx="1467">
                  <c:v>0.27729999999999999</c:v>
                </c:pt>
                <c:pt idx="1468">
                  <c:v>0.28340000000000004</c:v>
                </c:pt>
                <c:pt idx="1469">
                  <c:v>0.25620000000000004</c:v>
                </c:pt>
                <c:pt idx="1470">
                  <c:v>0.25750000000000001</c:v>
                </c:pt>
                <c:pt idx="1471">
                  <c:v>0.25190000000000001</c:v>
                </c:pt>
                <c:pt idx="1472">
                  <c:v>0.25669999999999998</c:v>
                </c:pt>
                <c:pt idx="1473">
                  <c:v>0.1492</c:v>
                </c:pt>
                <c:pt idx="1474">
                  <c:v>0.28499999999999998</c:v>
                </c:pt>
                <c:pt idx="1475">
                  <c:v>0.26709999999999995</c:v>
                </c:pt>
                <c:pt idx="1476">
                  <c:v>0.17890000000000003</c:v>
                </c:pt>
                <c:pt idx="1477">
                  <c:v>0.26860000000000001</c:v>
                </c:pt>
                <c:pt idx="1478">
                  <c:v>0.27340000000000003</c:v>
                </c:pt>
                <c:pt idx="1479">
                  <c:v>0.24440000000000003</c:v>
                </c:pt>
                <c:pt idx="1480">
                  <c:v>0.26029999999999998</c:v>
                </c:pt>
                <c:pt idx="1481">
                  <c:v>0.24590000000000001</c:v>
                </c:pt>
                <c:pt idx="1482">
                  <c:v>0.2576</c:v>
                </c:pt>
                <c:pt idx="1483">
                  <c:v>0.23029999999999998</c:v>
                </c:pt>
                <c:pt idx="1484">
                  <c:v>0.20409999999999998</c:v>
                </c:pt>
                <c:pt idx="1485">
                  <c:v>0.2399</c:v>
                </c:pt>
                <c:pt idx="1486">
                  <c:v>0.24850000000000003</c:v>
                </c:pt>
                <c:pt idx="1487">
                  <c:v>0.17720000000000002</c:v>
                </c:pt>
                <c:pt idx="1488">
                  <c:v>0.23979999999999999</c:v>
                </c:pt>
                <c:pt idx="1489">
                  <c:v>0.24679999999999999</c:v>
                </c:pt>
                <c:pt idx="1490">
                  <c:v>0.22929999999999998</c:v>
                </c:pt>
                <c:pt idx="1491">
                  <c:v>0.22619999999999998</c:v>
                </c:pt>
                <c:pt idx="1492">
                  <c:v>0.2429</c:v>
                </c:pt>
                <c:pt idx="1493">
                  <c:v>0.22329999999999997</c:v>
                </c:pt>
                <c:pt idx="1494">
                  <c:v>0.25009999999999999</c:v>
                </c:pt>
                <c:pt idx="1495">
                  <c:v>0.25079999999999997</c:v>
                </c:pt>
                <c:pt idx="1496">
                  <c:v>0.22259999999999999</c:v>
                </c:pt>
                <c:pt idx="1497">
                  <c:v>0.23240000000000002</c:v>
                </c:pt>
                <c:pt idx="1498">
                  <c:v>0.23540000000000003</c:v>
                </c:pt>
                <c:pt idx="1499">
                  <c:v>0.24979999999999999</c:v>
                </c:pt>
                <c:pt idx="1500">
                  <c:v>0.24129999999999999</c:v>
                </c:pt>
                <c:pt idx="1501">
                  <c:v>0.24740000000000004</c:v>
                </c:pt>
                <c:pt idx="1502">
                  <c:v>0.23299999999999998</c:v>
                </c:pt>
                <c:pt idx="1503">
                  <c:v>0.17820000000000003</c:v>
                </c:pt>
                <c:pt idx="1504">
                  <c:v>0.23080000000000001</c:v>
                </c:pt>
                <c:pt idx="1505">
                  <c:v>0.2266</c:v>
                </c:pt>
                <c:pt idx="1506">
                  <c:v>0.19999999999999998</c:v>
                </c:pt>
                <c:pt idx="1507">
                  <c:v>0.20730000000000001</c:v>
                </c:pt>
                <c:pt idx="1508">
                  <c:v>0.2326</c:v>
                </c:pt>
                <c:pt idx="1509">
                  <c:v>0.2215</c:v>
                </c:pt>
                <c:pt idx="1510">
                  <c:v>0.1875</c:v>
                </c:pt>
                <c:pt idx="1511">
                  <c:v>0.20959999999999998</c:v>
                </c:pt>
                <c:pt idx="1512">
                  <c:v>0.20540000000000003</c:v>
                </c:pt>
                <c:pt idx="1513">
                  <c:v>0.20069999999999999</c:v>
                </c:pt>
                <c:pt idx="1514">
                  <c:v>0.23609999999999998</c:v>
                </c:pt>
                <c:pt idx="1515">
                  <c:v>0.19440000000000002</c:v>
                </c:pt>
                <c:pt idx="1516">
                  <c:v>0.19870000000000002</c:v>
                </c:pt>
                <c:pt idx="1517">
                  <c:v>0.217</c:v>
                </c:pt>
                <c:pt idx="1518">
                  <c:v>0.23550000000000001</c:v>
                </c:pt>
                <c:pt idx="1519">
                  <c:v>0.19540000000000002</c:v>
                </c:pt>
                <c:pt idx="1520">
                  <c:v>0.26290000000000002</c:v>
                </c:pt>
                <c:pt idx="1521">
                  <c:v>0.22829999999999998</c:v>
                </c:pt>
                <c:pt idx="1522">
                  <c:v>0.22590000000000002</c:v>
                </c:pt>
                <c:pt idx="1523">
                  <c:v>0.19850000000000001</c:v>
                </c:pt>
                <c:pt idx="1524">
                  <c:v>0.22500000000000001</c:v>
                </c:pt>
                <c:pt idx="1525">
                  <c:v>0.1908</c:v>
                </c:pt>
                <c:pt idx="1526">
                  <c:v>0.2356</c:v>
                </c:pt>
                <c:pt idx="1527">
                  <c:v>0.22919999999999999</c:v>
                </c:pt>
                <c:pt idx="1528">
                  <c:v>0.24050000000000002</c:v>
                </c:pt>
                <c:pt idx="1529">
                  <c:v>0.18279999999999999</c:v>
                </c:pt>
                <c:pt idx="1530">
                  <c:v>0.22</c:v>
                </c:pt>
                <c:pt idx="1531">
                  <c:v>0.22009999999999999</c:v>
                </c:pt>
                <c:pt idx="1532">
                  <c:v>0.1953</c:v>
                </c:pt>
                <c:pt idx="1533">
                  <c:v>0.24029999999999999</c:v>
                </c:pt>
                <c:pt idx="1534">
                  <c:v>0.21829999999999997</c:v>
                </c:pt>
                <c:pt idx="1535">
                  <c:v>0.22729999999999997</c:v>
                </c:pt>
                <c:pt idx="1536">
                  <c:v>0.252</c:v>
                </c:pt>
                <c:pt idx="1537">
                  <c:v>0.2576</c:v>
                </c:pt>
                <c:pt idx="1538">
                  <c:v>0.24229999999999999</c:v>
                </c:pt>
                <c:pt idx="1539">
                  <c:v>0.2117</c:v>
                </c:pt>
                <c:pt idx="1540">
                  <c:v>0.24</c:v>
                </c:pt>
                <c:pt idx="1541">
                  <c:v>0.22840000000000002</c:v>
                </c:pt>
                <c:pt idx="1542">
                  <c:v>0.25279999999999997</c:v>
                </c:pt>
                <c:pt idx="1543">
                  <c:v>0.2235</c:v>
                </c:pt>
                <c:pt idx="1544">
                  <c:v>0.33329999999999999</c:v>
                </c:pt>
                <c:pt idx="1545">
                  <c:v>0.26679999999999998</c:v>
                </c:pt>
                <c:pt idx="1546">
                  <c:v>0.20740000000000003</c:v>
                </c:pt>
                <c:pt idx="1547">
                  <c:v>0.1996</c:v>
                </c:pt>
                <c:pt idx="1548">
                  <c:v>0.2235</c:v>
                </c:pt>
                <c:pt idx="1549">
                  <c:v>0.24650000000000002</c:v>
                </c:pt>
                <c:pt idx="1550">
                  <c:v>0.28309999999999996</c:v>
                </c:pt>
                <c:pt idx="1551">
                  <c:v>0.32019999999999998</c:v>
                </c:pt>
                <c:pt idx="1552">
                  <c:v>0.41169999999999995</c:v>
                </c:pt>
                <c:pt idx="1553">
                  <c:v>0.29070000000000001</c:v>
                </c:pt>
                <c:pt idx="1554">
                  <c:v>0.1827</c:v>
                </c:pt>
                <c:pt idx="1555">
                  <c:v>0.43240000000000006</c:v>
                </c:pt>
                <c:pt idx="1556">
                  <c:v>0.42</c:v>
                </c:pt>
                <c:pt idx="1557">
                  <c:v>0.55230000000000001</c:v>
                </c:pt>
                <c:pt idx="1558">
                  <c:v>0.64029999999999998</c:v>
                </c:pt>
                <c:pt idx="1559">
                  <c:v>0.52769999999999995</c:v>
                </c:pt>
                <c:pt idx="1560">
                  <c:v>0.20240000000000002</c:v>
                </c:pt>
                <c:pt idx="1561">
                  <c:v>0.28350000000000003</c:v>
                </c:pt>
                <c:pt idx="1562">
                  <c:v>0.25359999999999999</c:v>
                </c:pt>
                <c:pt idx="1563">
                  <c:v>0.51769999999999994</c:v>
                </c:pt>
                <c:pt idx="1564">
                  <c:v>0.27979999999999999</c:v>
                </c:pt>
                <c:pt idx="1565">
                  <c:v>0.41290000000000004</c:v>
                </c:pt>
                <c:pt idx="1566">
                  <c:v>0.31019999999999998</c:v>
                </c:pt>
                <c:pt idx="1567">
                  <c:v>0.19259999999999999</c:v>
                </c:pt>
                <c:pt idx="1568">
                  <c:v>0.23470000000000002</c:v>
                </c:pt>
                <c:pt idx="1569">
                  <c:v>0.34569999999999995</c:v>
                </c:pt>
                <c:pt idx="1570">
                  <c:v>0.38019999999999993</c:v>
                </c:pt>
                <c:pt idx="1571">
                  <c:v>0.41769999999999996</c:v>
                </c:pt>
                <c:pt idx="1572">
                  <c:v>0.35949999999999999</c:v>
                </c:pt>
                <c:pt idx="1573">
                  <c:v>0.38290000000000002</c:v>
                </c:pt>
                <c:pt idx="1574">
                  <c:v>0.28840000000000005</c:v>
                </c:pt>
                <c:pt idx="1575">
                  <c:v>0.28670000000000001</c:v>
                </c:pt>
                <c:pt idx="1576">
                  <c:v>0.30420000000000003</c:v>
                </c:pt>
                <c:pt idx="1577">
                  <c:v>0.30670000000000003</c:v>
                </c:pt>
                <c:pt idx="1578">
                  <c:v>0.38069999999999998</c:v>
                </c:pt>
                <c:pt idx="1579">
                  <c:v>0.56389999999999996</c:v>
                </c:pt>
                <c:pt idx="1580">
                  <c:v>0.54269999999999996</c:v>
                </c:pt>
                <c:pt idx="1581">
                  <c:v>0.26740000000000003</c:v>
                </c:pt>
                <c:pt idx="1582">
                  <c:v>0.28599999999999998</c:v>
                </c:pt>
                <c:pt idx="1583">
                  <c:v>0.34509999999999996</c:v>
                </c:pt>
                <c:pt idx="1584">
                  <c:v>0.34410000000000002</c:v>
                </c:pt>
                <c:pt idx="1585">
                  <c:v>0.31380000000000002</c:v>
                </c:pt>
                <c:pt idx="1586">
                  <c:v>0.35390000000000005</c:v>
                </c:pt>
                <c:pt idx="1587">
                  <c:v>0.34159999999999996</c:v>
                </c:pt>
                <c:pt idx="1588">
                  <c:v>0.28959999999999997</c:v>
                </c:pt>
                <c:pt idx="1589">
                  <c:v>0.28370000000000001</c:v>
                </c:pt>
                <c:pt idx="1590">
                  <c:v>0.28340000000000004</c:v>
                </c:pt>
                <c:pt idx="1591">
                  <c:v>0.28260000000000002</c:v>
                </c:pt>
                <c:pt idx="1592">
                  <c:v>0.26340000000000002</c:v>
                </c:pt>
                <c:pt idx="1593">
                  <c:v>0.24850000000000003</c:v>
                </c:pt>
                <c:pt idx="1594">
                  <c:v>0.28509999999999996</c:v>
                </c:pt>
                <c:pt idx="1595">
                  <c:v>0.28599999999999998</c:v>
                </c:pt>
                <c:pt idx="1596">
                  <c:v>0.28489999999999999</c:v>
                </c:pt>
                <c:pt idx="1597">
                  <c:v>0.27579999999999999</c:v>
                </c:pt>
                <c:pt idx="1598">
                  <c:v>0.28870000000000001</c:v>
                </c:pt>
                <c:pt idx="1599">
                  <c:v>0.18540000000000001</c:v>
                </c:pt>
                <c:pt idx="1600">
                  <c:v>0.28740000000000004</c:v>
                </c:pt>
                <c:pt idx="1601">
                  <c:v>0.28650000000000003</c:v>
                </c:pt>
                <c:pt idx="1602">
                  <c:v>0.28759999999999997</c:v>
                </c:pt>
                <c:pt idx="1603">
                  <c:v>0.27429999999999999</c:v>
                </c:pt>
                <c:pt idx="1604">
                  <c:v>0.23319999999999999</c:v>
                </c:pt>
                <c:pt idx="1605">
                  <c:v>0.28789999999999999</c:v>
                </c:pt>
                <c:pt idx="1606">
                  <c:v>0.35509999999999997</c:v>
                </c:pt>
                <c:pt idx="1607">
                  <c:v>0.39640000000000003</c:v>
                </c:pt>
                <c:pt idx="1608">
                  <c:v>0.33159999999999995</c:v>
                </c:pt>
                <c:pt idx="1609">
                  <c:v>0.31229999999999997</c:v>
                </c:pt>
                <c:pt idx="1610">
                  <c:v>0.28570000000000001</c:v>
                </c:pt>
                <c:pt idx="1611">
                  <c:v>0.44900000000000001</c:v>
                </c:pt>
                <c:pt idx="1612">
                  <c:v>0.30970000000000003</c:v>
                </c:pt>
                <c:pt idx="1613">
                  <c:v>0.46500000000000002</c:v>
                </c:pt>
                <c:pt idx="1614">
                  <c:v>0.30429999999999996</c:v>
                </c:pt>
                <c:pt idx="1615">
                  <c:v>0.3014</c:v>
                </c:pt>
                <c:pt idx="1616">
                  <c:v>0.25769999999999998</c:v>
                </c:pt>
                <c:pt idx="1617">
                  <c:v>0.28150000000000003</c:v>
                </c:pt>
                <c:pt idx="1618">
                  <c:v>0.56310000000000004</c:v>
                </c:pt>
                <c:pt idx="1619">
                  <c:v>0.33040000000000003</c:v>
                </c:pt>
                <c:pt idx="1620">
                  <c:v>0.1993</c:v>
                </c:pt>
                <c:pt idx="1621">
                  <c:v>0.22870000000000001</c:v>
                </c:pt>
                <c:pt idx="1622">
                  <c:v>0.14849999999999999</c:v>
                </c:pt>
                <c:pt idx="1623">
                  <c:v>0.12989999999999999</c:v>
                </c:pt>
                <c:pt idx="1624">
                  <c:v>6.6100000000000006E-2</c:v>
                </c:pt>
                <c:pt idx="1625">
                  <c:v>9.4899999999999998E-2</c:v>
                </c:pt>
                <c:pt idx="1626">
                  <c:v>0.16800000000000001</c:v>
                </c:pt>
                <c:pt idx="1627">
                  <c:v>0.14579999999999999</c:v>
                </c:pt>
                <c:pt idx="1628">
                  <c:v>0.4551</c:v>
                </c:pt>
                <c:pt idx="1629">
                  <c:v>0.10610000000000001</c:v>
                </c:pt>
                <c:pt idx="1630">
                  <c:v>0.14560000000000001</c:v>
                </c:pt>
                <c:pt idx="1631">
                  <c:v>0.14220000000000002</c:v>
                </c:pt>
                <c:pt idx="1632">
                  <c:v>0.34699999999999998</c:v>
                </c:pt>
                <c:pt idx="1633">
                  <c:v>0.27740000000000004</c:v>
                </c:pt>
                <c:pt idx="1634">
                  <c:v>0.40189999999999998</c:v>
                </c:pt>
                <c:pt idx="1635">
                  <c:v>0.53100000000000003</c:v>
                </c:pt>
                <c:pt idx="1636">
                  <c:v>0.38159999999999999</c:v>
                </c:pt>
                <c:pt idx="1637">
                  <c:v>0.30719999999999997</c:v>
                </c:pt>
                <c:pt idx="1638">
                  <c:v>0.38940000000000002</c:v>
                </c:pt>
                <c:pt idx="1639">
                  <c:v>0.34549999999999997</c:v>
                </c:pt>
                <c:pt idx="1640">
                  <c:v>0.43540000000000001</c:v>
                </c:pt>
                <c:pt idx="1641">
                  <c:v>0.35250000000000004</c:v>
                </c:pt>
                <c:pt idx="1642">
                  <c:v>8.3299999999999999E-2</c:v>
                </c:pt>
                <c:pt idx="1643">
                  <c:v>0.12379999999999998</c:v>
                </c:pt>
                <c:pt idx="1644">
                  <c:v>3.6199999999999996E-2</c:v>
                </c:pt>
                <c:pt idx="1645">
                  <c:v>3.4999999999999996E-2</c:v>
                </c:pt>
                <c:pt idx="1646">
                  <c:v>3.4200000000000001E-2</c:v>
                </c:pt>
                <c:pt idx="1647">
                  <c:v>3.3999999999999996E-2</c:v>
                </c:pt>
                <c:pt idx="1648">
                  <c:v>3.3500000000000002E-2</c:v>
                </c:pt>
                <c:pt idx="1649">
                  <c:v>3.3599999999999998E-2</c:v>
                </c:pt>
                <c:pt idx="1650">
                  <c:v>3.3800000000000004E-2</c:v>
                </c:pt>
                <c:pt idx="1651">
                  <c:v>3.4300000000000004E-2</c:v>
                </c:pt>
                <c:pt idx="1652">
                  <c:v>3.3300000000000003E-2</c:v>
                </c:pt>
                <c:pt idx="1653">
                  <c:v>7.6799999999999993E-2</c:v>
                </c:pt>
                <c:pt idx="1654">
                  <c:v>0.16529999999999997</c:v>
                </c:pt>
                <c:pt idx="1655">
                  <c:v>8.8600000000000012E-2</c:v>
                </c:pt>
                <c:pt idx="1656">
                  <c:v>3.5999999999999997E-2</c:v>
                </c:pt>
                <c:pt idx="1657">
                  <c:v>3.5200000000000002E-2</c:v>
                </c:pt>
                <c:pt idx="1658">
                  <c:v>3.5099999999999999E-2</c:v>
                </c:pt>
                <c:pt idx="1659">
                  <c:v>3.5099999999999999E-2</c:v>
                </c:pt>
                <c:pt idx="1660">
                  <c:v>3.5300000000000005E-2</c:v>
                </c:pt>
                <c:pt idx="1661">
                  <c:v>3.5300000000000005E-2</c:v>
                </c:pt>
                <c:pt idx="1662">
                  <c:v>3.5099999999999999E-2</c:v>
                </c:pt>
                <c:pt idx="1663">
                  <c:v>3.5499999999999997E-2</c:v>
                </c:pt>
                <c:pt idx="1664">
                  <c:v>3.5800000000000005E-2</c:v>
                </c:pt>
                <c:pt idx="1665">
                  <c:v>3.5499999999999997E-2</c:v>
                </c:pt>
                <c:pt idx="1666">
                  <c:v>3.32E-2</c:v>
                </c:pt>
                <c:pt idx="1667">
                  <c:v>3.27E-2</c:v>
                </c:pt>
                <c:pt idx="1668">
                  <c:v>3.2899999999999999E-2</c:v>
                </c:pt>
                <c:pt idx="1669">
                  <c:v>3.2800000000000003E-2</c:v>
                </c:pt>
                <c:pt idx="1670">
                  <c:v>3.2599999999999997E-2</c:v>
                </c:pt>
                <c:pt idx="1671">
                  <c:v>3.2800000000000003E-2</c:v>
                </c:pt>
                <c:pt idx="1672">
                  <c:v>3.27E-2</c:v>
                </c:pt>
                <c:pt idx="1673">
                  <c:v>3.2599999999999997E-2</c:v>
                </c:pt>
                <c:pt idx="1674">
                  <c:v>3.3000000000000002E-2</c:v>
                </c:pt>
                <c:pt idx="1675">
                  <c:v>3.3300000000000003E-2</c:v>
                </c:pt>
                <c:pt idx="1676">
                  <c:v>3.2400000000000005E-2</c:v>
                </c:pt>
                <c:pt idx="1677">
                  <c:v>3.2000000000000001E-2</c:v>
                </c:pt>
                <c:pt idx="1678">
                  <c:v>3.2300000000000002E-2</c:v>
                </c:pt>
                <c:pt idx="1679">
                  <c:v>3.3099999999999997E-2</c:v>
                </c:pt>
                <c:pt idx="1680">
                  <c:v>3.3000000000000002E-2</c:v>
                </c:pt>
                <c:pt idx="1681">
                  <c:v>3.3099999999999997E-2</c:v>
                </c:pt>
                <c:pt idx="1682">
                  <c:v>3.2599999999999997E-2</c:v>
                </c:pt>
                <c:pt idx="1683">
                  <c:v>3.2500000000000001E-2</c:v>
                </c:pt>
                <c:pt idx="1684">
                  <c:v>3.2400000000000005E-2</c:v>
                </c:pt>
                <c:pt idx="1685">
                  <c:v>3.27E-2</c:v>
                </c:pt>
                <c:pt idx="1686">
                  <c:v>2.9999999999999996E-3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3.3099999999999997E-2</c:v>
                </c:pt>
                <c:pt idx="1719">
                  <c:v>0.10920000000000001</c:v>
                </c:pt>
                <c:pt idx="1720">
                  <c:v>0.11699999999999999</c:v>
                </c:pt>
                <c:pt idx="1721">
                  <c:v>0.14449999999999999</c:v>
                </c:pt>
                <c:pt idx="1722">
                  <c:v>9.9100000000000008E-2</c:v>
                </c:pt>
                <c:pt idx="1723">
                  <c:v>3.6600000000000001E-2</c:v>
                </c:pt>
                <c:pt idx="1724">
                  <c:v>3.61E-2</c:v>
                </c:pt>
                <c:pt idx="1725">
                  <c:v>0.1593</c:v>
                </c:pt>
                <c:pt idx="1726">
                  <c:v>0.16779999999999998</c:v>
                </c:pt>
                <c:pt idx="1727">
                  <c:v>0.21870000000000001</c:v>
                </c:pt>
                <c:pt idx="1728">
                  <c:v>0.46669999999999995</c:v>
                </c:pt>
                <c:pt idx="1729">
                  <c:v>0.23899999999999999</c:v>
                </c:pt>
                <c:pt idx="1730">
                  <c:v>0.12020000000000002</c:v>
                </c:pt>
                <c:pt idx="1731">
                  <c:v>0.1371</c:v>
                </c:pt>
                <c:pt idx="1732">
                  <c:v>0.30099999999999999</c:v>
                </c:pt>
                <c:pt idx="1733">
                  <c:v>0.37769999999999998</c:v>
                </c:pt>
                <c:pt idx="1734">
                  <c:v>0.34309999999999996</c:v>
                </c:pt>
                <c:pt idx="1735">
                  <c:v>0.27479999999999999</c:v>
                </c:pt>
                <c:pt idx="1736">
                  <c:v>0.28370000000000001</c:v>
                </c:pt>
                <c:pt idx="1737">
                  <c:v>0.1174</c:v>
                </c:pt>
                <c:pt idx="1738">
                  <c:v>0.1178</c:v>
                </c:pt>
                <c:pt idx="1739">
                  <c:v>0.19320000000000001</c:v>
                </c:pt>
                <c:pt idx="1740">
                  <c:v>0.27540000000000003</c:v>
                </c:pt>
                <c:pt idx="1741">
                  <c:v>0.29070000000000001</c:v>
                </c:pt>
                <c:pt idx="1742">
                  <c:v>0.3876</c:v>
                </c:pt>
                <c:pt idx="1743">
                  <c:v>0.32229999999999998</c:v>
                </c:pt>
                <c:pt idx="1744">
                  <c:v>0.12020000000000002</c:v>
                </c:pt>
                <c:pt idx="1745">
                  <c:v>0.11840000000000001</c:v>
                </c:pt>
                <c:pt idx="1746">
                  <c:v>0.24829999999999999</c:v>
                </c:pt>
                <c:pt idx="1747">
                  <c:v>0.25279999999999997</c:v>
                </c:pt>
                <c:pt idx="1748">
                  <c:v>0.36580000000000007</c:v>
                </c:pt>
                <c:pt idx="1749">
                  <c:v>0.3906</c:v>
                </c:pt>
                <c:pt idx="1750">
                  <c:v>0.1822</c:v>
                </c:pt>
                <c:pt idx="1751">
                  <c:v>0.1203</c:v>
                </c:pt>
                <c:pt idx="1752">
                  <c:v>0.11920000000000001</c:v>
                </c:pt>
                <c:pt idx="1753">
                  <c:v>0.1804</c:v>
                </c:pt>
                <c:pt idx="1754">
                  <c:v>0.56330000000000002</c:v>
                </c:pt>
                <c:pt idx="1755">
                  <c:v>0.13200000000000001</c:v>
                </c:pt>
                <c:pt idx="1756">
                  <c:v>0.1459</c:v>
                </c:pt>
                <c:pt idx="1757">
                  <c:v>3.1900000000000005E-2</c:v>
                </c:pt>
                <c:pt idx="1758">
                  <c:v>0.33370000000000005</c:v>
                </c:pt>
                <c:pt idx="1759">
                  <c:v>0.11889999999999999</c:v>
                </c:pt>
                <c:pt idx="1760">
                  <c:v>0.2006</c:v>
                </c:pt>
                <c:pt idx="1761">
                  <c:v>7.85E-2</c:v>
                </c:pt>
                <c:pt idx="1762">
                  <c:v>0.19970000000000002</c:v>
                </c:pt>
                <c:pt idx="1763">
                  <c:v>4.7100000000000003E-2</c:v>
                </c:pt>
                <c:pt idx="1764">
                  <c:v>3.3000000000000002E-2</c:v>
                </c:pt>
                <c:pt idx="1765">
                  <c:v>0.2873</c:v>
                </c:pt>
                <c:pt idx="1766">
                  <c:v>0.3624</c:v>
                </c:pt>
                <c:pt idx="1767">
                  <c:v>0.17949999999999999</c:v>
                </c:pt>
                <c:pt idx="1768">
                  <c:v>0.16930000000000001</c:v>
                </c:pt>
                <c:pt idx="1769">
                  <c:v>0.21640000000000001</c:v>
                </c:pt>
                <c:pt idx="1770">
                  <c:v>6.1800000000000001E-2</c:v>
                </c:pt>
                <c:pt idx="1771">
                  <c:v>3.3099999999999997E-2</c:v>
                </c:pt>
                <c:pt idx="1772">
                  <c:v>0.3427</c:v>
                </c:pt>
                <c:pt idx="1773">
                  <c:v>0.17649999999999999</c:v>
                </c:pt>
                <c:pt idx="1774">
                  <c:v>3.3999999999999996E-2</c:v>
                </c:pt>
                <c:pt idx="1775">
                  <c:v>0.28859999999999997</c:v>
                </c:pt>
                <c:pt idx="1776">
                  <c:v>0.46609999999999996</c:v>
                </c:pt>
                <c:pt idx="1777">
                  <c:v>3.39E-2</c:v>
                </c:pt>
                <c:pt idx="1778">
                  <c:v>3.4700000000000002E-2</c:v>
                </c:pt>
                <c:pt idx="1779">
                  <c:v>0.31029999999999996</c:v>
                </c:pt>
                <c:pt idx="1780">
                  <c:v>0.30980000000000002</c:v>
                </c:pt>
                <c:pt idx="1781">
                  <c:v>0.35620000000000002</c:v>
                </c:pt>
                <c:pt idx="1782">
                  <c:v>0.30470000000000003</c:v>
                </c:pt>
                <c:pt idx="1783">
                  <c:v>0.39130000000000004</c:v>
                </c:pt>
                <c:pt idx="1784">
                  <c:v>3.3999999999999996E-2</c:v>
                </c:pt>
                <c:pt idx="1785">
                  <c:v>3.3399999999999999E-2</c:v>
                </c:pt>
                <c:pt idx="1786">
                  <c:v>0.3422</c:v>
                </c:pt>
                <c:pt idx="1787">
                  <c:v>0.36919999999999997</c:v>
                </c:pt>
                <c:pt idx="1788">
                  <c:v>3.39E-2</c:v>
                </c:pt>
                <c:pt idx="1789">
                  <c:v>3.27E-2</c:v>
                </c:pt>
                <c:pt idx="1790">
                  <c:v>3.4200000000000001E-2</c:v>
                </c:pt>
                <c:pt idx="1791">
                  <c:v>3.3500000000000002E-2</c:v>
                </c:pt>
                <c:pt idx="1792">
                  <c:v>3.4499999999999996E-2</c:v>
                </c:pt>
                <c:pt idx="1793">
                  <c:v>9.4999999999999998E-3</c:v>
                </c:pt>
                <c:pt idx="1794">
                  <c:v>0</c:v>
                </c:pt>
                <c:pt idx="1795">
                  <c:v>9.9999999999999991E-5</c:v>
                </c:pt>
                <c:pt idx="1796">
                  <c:v>0</c:v>
                </c:pt>
                <c:pt idx="1797">
                  <c:v>1.9999999999999998E-4</c:v>
                </c:pt>
                <c:pt idx="1798">
                  <c:v>1.8099999999999998E-2</c:v>
                </c:pt>
                <c:pt idx="1799">
                  <c:v>3.4200000000000001E-2</c:v>
                </c:pt>
                <c:pt idx="1800">
                  <c:v>3.3000000000000002E-2</c:v>
                </c:pt>
                <c:pt idx="1801">
                  <c:v>3.5700000000000003E-2</c:v>
                </c:pt>
                <c:pt idx="1802">
                  <c:v>8.5100000000000009E-2</c:v>
                </c:pt>
                <c:pt idx="1803">
                  <c:v>0.1326</c:v>
                </c:pt>
                <c:pt idx="1804">
                  <c:v>0.104</c:v>
                </c:pt>
                <c:pt idx="1805">
                  <c:v>3.49E-2</c:v>
                </c:pt>
                <c:pt idx="1806">
                  <c:v>3.4200000000000001E-2</c:v>
                </c:pt>
                <c:pt idx="1807">
                  <c:v>9.01E-2</c:v>
                </c:pt>
                <c:pt idx="1808">
                  <c:v>0.1246</c:v>
                </c:pt>
                <c:pt idx="1809">
                  <c:v>0.16139999999999999</c:v>
                </c:pt>
                <c:pt idx="1810">
                  <c:v>0.11840000000000001</c:v>
                </c:pt>
                <c:pt idx="1811">
                  <c:v>0.16220000000000001</c:v>
                </c:pt>
                <c:pt idx="1812">
                  <c:v>0.15509999999999999</c:v>
                </c:pt>
                <c:pt idx="1813">
                  <c:v>0.16589999999999999</c:v>
                </c:pt>
                <c:pt idx="1814">
                  <c:v>0.16450000000000001</c:v>
                </c:pt>
                <c:pt idx="1815">
                  <c:v>0.13970000000000002</c:v>
                </c:pt>
                <c:pt idx="1816">
                  <c:v>0.16539999999999999</c:v>
                </c:pt>
                <c:pt idx="1817">
                  <c:v>0.111</c:v>
                </c:pt>
                <c:pt idx="1818">
                  <c:v>3.4200000000000001E-2</c:v>
                </c:pt>
                <c:pt idx="1819">
                  <c:v>3.6199999999999996E-2</c:v>
                </c:pt>
                <c:pt idx="1820">
                  <c:v>3.4599999999999999E-2</c:v>
                </c:pt>
                <c:pt idx="1821">
                  <c:v>6.480000000000001E-2</c:v>
                </c:pt>
                <c:pt idx="1822">
                  <c:v>0.13689999999999999</c:v>
                </c:pt>
                <c:pt idx="1823">
                  <c:v>0.16489999999999999</c:v>
                </c:pt>
                <c:pt idx="1824">
                  <c:v>0.1525</c:v>
                </c:pt>
                <c:pt idx="1825">
                  <c:v>3.4099999999999998E-2</c:v>
                </c:pt>
                <c:pt idx="1826">
                  <c:v>3.5300000000000005E-2</c:v>
                </c:pt>
                <c:pt idx="1827">
                  <c:v>3.4499999999999996E-2</c:v>
                </c:pt>
                <c:pt idx="1828">
                  <c:v>0.1275</c:v>
                </c:pt>
                <c:pt idx="1829">
                  <c:v>0.16489999999999999</c:v>
                </c:pt>
                <c:pt idx="1830">
                  <c:v>0.16589999999999999</c:v>
                </c:pt>
                <c:pt idx="1831">
                  <c:v>0.16600000000000001</c:v>
                </c:pt>
                <c:pt idx="1832">
                  <c:v>0.16690000000000002</c:v>
                </c:pt>
                <c:pt idx="1833">
                  <c:v>0.16650000000000001</c:v>
                </c:pt>
                <c:pt idx="1834">
                  <c:v>0.16589999999999999</c:v>
                </c:pt>
                <c:pt idx="1835">
                  <c:v>0.16589999999999999</c:v>
                </c:pt>
                <c:pt idx="1836">
                  <c:v>0.16220000000000001</c:v>
                </c:pt>
                <c:pt idx="1837">
                  <c:v>0.16600000000000001</c:v>
                </c:pt>
                <c:pt idx="1838">
                  <c:v>0.16550000000000001</c:v>
                </c:pt>
                <c:pt idx="1839">
                  <c:v>0.1666</c:v>
                </c:pt>
                <c:pt idx="1840">
                  <c:v>0.1666</c:v>
                </c:pt>
                <c:pt idx="1841">
                  <c:v>0.16669999999999999</c:v>
                </c:pt>
                <c:pt idx="1842">
                  <c:v>0.1641</c:v>
                </c:pt>
                <c:pt idx="1843">
                  <c:v>0.16600000000000001</c:v>
                </c:pt>
                <c:pt idx="1844">
                  <c:v>0.14449999999999999</c:v>
                </c:pt>
                <c:pt idx="1845">
                  <c:v>0.16059999999999999</c:v>
                </c:pt>
                <c:pt idx="1846">
                  <c:v>0.1575</c:v>
                </c:pt>
                <c:pt idx="1847">
                  <c:v>0.1608</c:v>
                </c:pt>
                <c:pt idx="1848">
                  <c:v>0.1638</c:v>
                </c:pt>
                <c:pt idx="1849">
                  <c:v>0.16439999999999999</c:v>
                </c:pt>
                <c:pt idx="1850">
                  <c:v>0.16270000000000001</c:v>
                </c:pt>
                <c:pt idx="1851">
                  <c:v>0.15990000000000001</c:v>
                </c:pt>
                <c:pt idx="1852">
                  <c:v>0.16170000000000001</c:v>
                </c:pt>
                <c:pt idx="1853">
                  <c:v>0.16159999999999999</c:v>
                </c:pt>
                <c:pt idx="1854">
                  <c:v>0.15429999999999999</c:v>
                </c:pt>
                <c:pt idx="1855">
                  <c:v>0.15229999999999999</c:v>
                </c:pt>
                <c:pt idx="1856">
                  <c:v>0.16200000000000001</c:v>
                </c:pt>
                <c:pt idx="1857">
                  <c:v>0.16669999999999999</c:v>
                </c:pt>
                <c:pt idx="1858">
                  <c:v>0.17079999999999998</c:v>
                </c:pt>
                <c:pt idx="1859">
                  <c:v>0.1487</c:v>
                </c:pt>
                <c:pt idx="1860">
                  <c:v>0.16400000000000001</c:v>
                </c:pt>
                <c:pt idx="1861">
                  <c:v>0.15920000000000001</c:v>
                </c:pt>
                <c:pt idx="1862">
                  <c:v>0.15820000000000001</c:v>
                </c:pt>
                <c:pt idx="1863">
                  <c:v>0.16059999999999999</c:v>
                </c:pt>
                <c:pt idx="1864">
                  <c:v>0.17829999999999999</c:v>
                </c:pt>
                <c:pt idx="1865">
                  <c:v>0.18779999999999999</c:v>
                </c:pt>
                <c:pt idx="1866">
                  <c:v>0.17249999999999999</c:v>
                </c:pt>
                <c:pt idx="1867">
                  <c:v>0.16420000000000001</c:v>
                </c:pt>
                <c:pt idx="1868">
                  <c:v>0.14670000000000002</c:v>
                </c:pt>
                <c:pt idx="1869">
                  <c:v>0.15290000000000001</c:v>
                </c:pt>
                <c:pt idx="1870">
                  <c:v>0.11970000000000001</c:v>
                </c:pt>
                <c:pt idx="1871">
                  <c:v>0.1731</c:v>
                </c:pt>
                <c:pt idx="1872">
                  <c:v>0.16250000000000001</c:v>
                </c:pt>
                <c:pt idx="1873">
                  <c:v>0.17529999999999998</c:v>
                </c:pt>
                <c:pt idx="1874">
                  <c:v>0.16339999999999999</c:v>
                </c:pt>
                <c:pt idx="1875">
                  <c:v>0.16500000000000001</c:v>
                </c:pt>
                <c:pt idx="1876">
                  <c:v>0.15720000000000001</c:v>
                </c:pt>
                <c:pt idx="1877">
                  <c:v>0.15770000000000001</c:v>
                </c:pt>
                <c:pt idx="1878">
                  <c:v>0.16339999999999999</c:v>
                </c:pt>
                <c:pt idx="1879">
                  <c:v>0.16539999999999999</c:v>
                </c:pt>
                <c:pt idx="1880">
                  <c:v>0.1608</c:v>
                </c:pt>
                <c:pt idx="1881">
                  <c:v>0.14829999999999999</c:v>
                </c:pt>
                <c:pt idx="1882">
                  <c:v>0.1598</c:v>
                </c:pt>
                <c:pt idx="1883">
                  <c:v>0.1502</c:v>
                </c:pt>
                <c:pt idx="1884">
                  <c:v>0.1502</c:v>
                </c:pt>
                <c:pt idx="1885">
                  <c:v>0.14629999999999999</c:v>
                </c:pt>
                <c:pt idx="1886">
                  <c:v>6.7400000000000002E-2</c:v>
                </c:pt>
                <c:pt idx="1887">
                  <c:v>0.29120000000000001</c:v>
                </c:pt>
                <c:pt idx="1888">
                  <c:v>0.16400000000000001</c:v>
                </c:pt>
                <c:pt idx="1889">
                  <c:v>0.1618</c:v>
                </c:pt>
                <c:pt idx="1890">
                  <c:v>0.15620000000000001</c:v>
                </c:pt>
                <c:pt idx="1891">
                  <c:v>0.29959999999999998</c:v>
                </c:pt>
                <c:pt idx="1892">
                  <c:v>0.48759999999999998</c:v>
                </c:pt>
                <c:pt idx="1893">
                  <c:v>0.29849999999999999</c:v>
                </c:pt>
                <c:pt idx="1894">
                  <c:v>0.42199999999999999</c:v>
                </c:pt>
                <c:pt idx="1895">
                  <c:v>0.3513</c:v>
                </c:pt>
                <c:pt idx="1896">
                  <c:v>0.15690000000000001</c:v>
                </c:pt>
                <c:pt idx="1897">
                  <c:v>4.9199999999999994E-2</c:v>
                </c:pt>
                <c:pt idx="1898">
                  <c:v>0.5081</c:v>
                </c:pt>
                <c:pt idx="1899">
                  <c:v>0.59419999999999995</c:v>
                </c:pt>
                <c:pt idx="1900">
                  <c:v>0.79519999999999991</c:v>
                </c:pt>
                <c:pt idx="1901">
                  <c:v>0.40989999999999999</c:v>
                </c:pt>
                <c:pt idx="1902">
                  <c:v>0.36619999999999991</c:v>
                </c:pt>
                <c:pt idx="1903">
                  <c:v>0.27340000000000003</c:v>
                </c:pt>
                <c:pt idx="1904">
                  <c:v>0.39240000000000003</c:v>
                </c:pt>
                <c:pt idx="1905">
                  <c:v>0.24340000000000003</c:v>
                </c:pt>
                <c:pt idx="1906">
                  <c:v>0.21109999999999998</c:v>
                </c:pt>
                <c:pt idx="1907">
                  <c:v>0.21230000000000002</c:v>
                </c:pt>
                <c:pt idx="1908">
                  <c:v>0.29020000000000001</c:v>
                </c:pt>
                <c:pt idx="1909">
                  <c:v>0.4592</c:v>
                </c:pt>
                <c:pt idx="1910">
                  <c:v>0.30609999999999998</c:v>
                </c:pt>
                <c:pt idx="1911">
                  <c:v>0.1414</c:v>
                </c:pt>
                <c:pt idx="1912">
                  <c:v>0.45119999999999999</c:v>
                </c:pt>
                <c:pt idx="1913">
                  <c:v>0.42980000000000002</c:v>
                </c:pt>
                <c:pt idx="1914">
                  <c:v>0.3412</c:v>
                </c:pt>
                <c:pt idx="1915">
                  <c:v>0.27050000000000002</c:v>
                </c:pt>
                <c:pt idx="1916">
                  <c:v>0.49349999999999999</c:v>
                </c:pt>
                <c:pt idx="1917">
                  <c:v>0.36891666666666662</c:v>
                </c:pt>
                <c:pt idx="1918">
                  <c:v>0.23450000000000001</c:v>
                </c:pt>
                <c:pt idx="1919">
                  <c:v>0.55808333333333338</c:v>
                </c:pt>
                <c:pt idx="1920">
                  <c:v>0.48058333333333336</c:v>
                </c:pt>
                <c:pt idx="1921">
                  <c:v>0.64670833333333333</c:v>
                </c:pt>
                <c:pt idx="1922">
                  <c:v>0.57999999999999996</c:v>
                </c:pt>
                <c:pt idx="1923">
                  <c:v>0.58729166666666666</c:v>
                </c:pt>
                <c:pt idx="1924">
                  <c:v>0.41779166666666662</c:v>
                </c:pt>
                <c:pt idx="1925">
                  <c:v>0.43641666666666667</c:v>
                </c:pt>
                <c:pt idx="1926">
                  <c:v>0.49708333333333332</c:v>
                </c:pt>
                <c:pt idx="1927">
                  <c:v>0.56791666666666674</c:v>
                </c:pt>
                <c:pt idx="1928">
                  <c:v>0.56279166666666669</c:v>
                </c:pt>
                <c:pt idx="1929">
                  <c:v>0.56070833333333336</c:v>
                </c:pt>
                <c:pt idx="1930">
                  <c:v>0.60350000000000004</c:v>
                </c:pt>
                <c:pt idx="1931">
                  <c:v>0.34391666666666665</c:v>
                </c:pt>
                <c:pt idx="1932">
                  <c:v>0.34050000000000002</c:v>
                </c:pt>
                <c:pt idx="1933">
                  <c:v>0.63720833333333327</c:v>
                </c:pt>
                <c:pt idx="1934">
                  <c:v>0.85391666666666666</c:v>
                </c:pt>
                <c:pt idx="1935">
                  <c:v>0.80591666666666661</c:v>
                </c:pt>
                <c:pt idx="1936">
                  <c:v>0.60699999999999998</c:v>
                </c:pt>
                <c:pt idx="1937">
                  <c:v>0.56900000000000006</c:v>
                </c:pt>
                <c:pt idx="1938">
                  <c:v>0.30191666666666667</c:v>
                </c:pt>
                <c:pt idx="1939">
                  <c:v>0.28779166666666667</c:v>
                </c:pt>
                <c:pt idx="1940">
                  <c:v>0.31108333333333332</c:v>
                </c:pt>
                <c:pt idx="1941">
                  <c:v>0.36449999999999999</c:v>
                </c:pt>
                <c:pt idx="1942">
                  <c:v>0.4375</c:v>
                </c:pt>
                <c:pt idx="1943">
                  <c:v>0.3017083333333333</c:v>
                </c:pt>
                <c:pt idx="1944">
                  <c:v>0.4145833333333333</c:v>
                </c:pt>
                <c:pt idx="1945">
                  <c:v>0.91229166666666661</c:v>
                </c:pt>
                <c:pt idx="1946">
                  <c:v>0.19429166666666667</c:v>
                </c:pt>
                <c:pt idx="1947">
                  <c:v>0.69950000000000001</c:v>
                </c:pt>
                <c:pt idx="1948">
                  <c:v>0.76629166666666659</c:v>
                </c:pt>
                <c:pt idx="1949">
                  <c:v>0.48029166666666662</c:v>
                </c:pt>
                <c:pt idx="1950">
                  <c:v>0.70829166666666665</c:v>
                </c:pt>
                <c:pt idx="1951">
                  <c:v>0.86091666666666666</c:v>
                </c:pt>
                <c:pt idx="1952">
                  <c:v>0.38558333333333333</c:v>
                </c:pt>
                <c:pt idx="1953">
                  <c:v>0.25479166666666669</c:v>
                </c:pt>
                <c:pt idx="1954">
                  <c:v>0.62479166666666663</c:v>
                </c:pt>
                <c:pt idx="1955">
                  <c:v>0.6549166666666667</c:v>
                </c:pt>
                <c:pt idx="1956">
                  <c:v>0.78500000000000003</c:v>
                </c:pt>
                <c:pt idx="1957">
                  <c:v>0.60708333333333331</c:v>
                </c:pt>
                <c:pt idx="1958">
                  <c:v>0.7639999999999999</c:v>
                </c:pt>
                <c:pt idx="1959">
                  <c:v>1.0052083333333333</c:v>
                </c:pt>
                <c:pt idx="1960">
                  <c:v>0.59229166666666666</c:v>
                </c:pt>
                <c:pt idx="1961">
                  <c:v>0.31529166666666669</c:v>
                </c:pt>
                <c:pt idx="1962">
                  <c:v>0.33291666666666669</c:v>
                </c:pt>
                <c:pt idx="1963">
                  <c:v>0.30670833333333331</c:v>
                </c:pt>
                <c:pt idx="1964">
                  <c:v>0.32829166666666665</c:v>
                </c:pt>
                <c:pt idx="1965">
                  <c:v>0.32491666666666669</c:v>
                </c:pt>
                <c:pt idx="1966">
                  <c:v>0.31679166666666664</c:v>
                </c:pt>
                <c:pt idx="1967">
                  <c:v>0.3057083333333333</c:v>
                </c:pt>
                <c:pt idx="1968">
                  <c:v>0.33729166666666671</c:v>
                </c:pt>
                <c:pt idx="1969">
                  <c:v>0.48241666666666666</c:v>
                </c:pt>
                <c:pt idx="1970">
                  <c:v>0.50679166666666664</c:v>
                </c:pt>
                <c:pt idx="1971">
                  <c:v>0.35341666666666666</c:v>
                </c:pt>
                <c:pt idx="1972">
                  <c:v>0.28770833333333334</c:v>
                </c:pt>
                <c:pt idx="1973">
                  <c:v>0.27729166666666666</c:v>
                </c:pt>
                <c:pt idx="1974">
                  <c:v>0.21120833333333333</c:v>
                </c:pt>
                <c:pt idx="1975">
                  <c:v>0.214</c:v>
                </c:pt>
                <c:pt idx="1976">
                  <c:v>0.52641666666666664</c:v>
                </c:pt>
                <c:pt idx="1977">
                  <c:v>4.1199999999999994E-2</c:v>
                </c:pt>
                <c:pt idx="1978">
                  <c:v>0.50009999999999999</c:v>
                </c:pt>
                <c:pt idx="1979">
                  <c:v>0.68669999999999998</c:v>
                </c:pt>
                <c:pt idx="1980">
                  <c:v>0.69739999999999991</c:v>
                </c:pt>
                <c:pt idx="1981">
                  <c:v>0.3508</c:v>
                </c:pt>
                <c:pt idx="1982">
                  <c:v>0.53749999999999998</c:v>
                </c:pt>
                <c:pt idx="1983">
                  <c:v>0.50060000000000004</c:v>
                </c:pt>
                <c:pt idx="1984">
                  <c:v>0.33339999999999997</c:v>
                </c:pt>
                <c:pt idx="1985">
                  <c:v>0.33169999999999999</c:v>
                </c:pt>
                <c:pt idx="1986">
                  <c:v>0.32279999999999998</c:v>
                </c:pt>
                <c:pt idx="1987">
                  <c:v>0.35930000000000001</c:v>
                </c:pt>
                <c:pt idx="1988">
                  <c:v>0.5181</c:v>
                </c:pt>
                <c:pt idx="1989">
                  <c:v>0.54239999999999999</c:v>
                </c:pt>
                <c:pt idx="1990">
                  <c:v>0.45750000000000002</c:v>
                </c:pt>
                <c:pt idx="1991">
                  <c:v>0.51890000000000003</c:v>
                </c:pt>
                <c:pt idx="1992">
                  <c:v>0.52610000000000001</c:v>
                </c:pt>
                <c:pt idx="1993">
                  <c:v>0.55579999999999996</c:v>
                </c:pt>
                <c:pt idx="1994">
                  <c:v>0.222</c:v>
                </c:pt>
                <c:pt idx="1995">
                  <c:v>0.36200000000000004</c:v>
                </c:pt>
                <c:pt idx="1996">
                  <c:v>0.75830000000000009</c:v>
                </c:pt>
                <c:pt idx="1997">
                  <c:v>0.64839999999999998</c:v>
                </c:pt>
                <c:pt idx="1998">
                  <c:v>0.42219999999999996</c:v>
                </c:pt>
                <c:pt idx="1999">
                  <c:v>0.38140000000000002</c:v>
                </c:pt>
                <c:pt idx="2000">
                  <c:v>0.39440000000000003</c:v>
                </c:pt>
                <c:pt idx="2001">
                  <c:v>0.55219999999999991</c:v>
                </c:pt>
                <c:pt idx="2002">
                  <c:v>0.74029999999999996</c:v>
                </c:pt>
                <c:pt idx="2003">
                  <c:v>0.85219999999999996</c:v>
                </c:pt>
                <c:pt idx="2004">
                  <c:v>0.49940000000000001</c:v>
                </c:pt>
                <c:pt idx="2005">
                  <c:v>0.29620000000000002</c:v>
                </c:pt>
                <c:pt idx="2006">
                  <c:v>0.1244</c:v>
                </c:pt>
                <c:pt idx="2007">
                  <c:v>3.4791666666666665E-2</c:v>
                </c:pt>
                <c:pt idx="2008">
                  <c:v>3.5291666666666666E-2</c:v>
                </c:pt>
                <c:pt idx="2009">
                  <c:v>3.7291666666666667E-2</c:v>
                </c:pt>
                <c:pt idx="2010">
                  <c:v>3.6499999999999998E-2</c:v>
                </c:pt>
                <c:pt idx="2011">
                  <c:v>3.6208333333333335E-2</c:v>
                </c:pt>
                <c:pt idx="2012">
                  <c:v>3.5208333333333335E-2</c:v>
                </c:pt>
                <c:pt idx="2013">
                  <c:v>3.5916666666666666E-2</c:v>
                </c:pt>
                <c:pt idx="2014">
                  <c:v>3.7291666666666667E-2</c:v>
                </c:pt>
                <c:pt idx="2015">
                  <c:v>3.6416666666666667E-2</c:v>
                </c:pt>
                <c:pt idx="2016">
                  <c:v>3.4208333333333334E-2</c:v>
                </c:pt>
                <c:pt idx="2017">
                  <c:v>2.75E-2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0.47891666666666666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9.2999999999999992E-3</c:v>
                </c:pt>
                <c:pt idx="2081">
                  <c:v>3.4099999999999998E-2</c:v>
                </c:pt>
                <c:pt idx="2082">
                  <c:v>0.1149</c:v>
                </c:pt>
                <c:pt idx="2083">
                  <c:v>4.2099999999999999E-2</c:v>
                </c:pt>
                <c:pt idx="2084">
                  <c:v>5.9699999999999996E-2</c:v>
                </c:pt>
                <c:pt idx="2085">
                  <c:v>3.2500000000000001E-2</c:v>
                </c:pt>
                <c:pt idx="2086">
                  <c:v>3.4300000000000004E-2</c:v>
                </c:pt>
                <c:pt idx="2087">
                  <c:v>3.4200000000000001E-2</c:v>
                </c:pt>
                <c:pt idx="2088">
                  <c:v>0.218</c:v>
                </c:pt>
                <c:pt idx="2089">
                  <c:v>0.10860000000000002</c:v>
                </c:pt>
                <c:pt idx="2090">
                  <c:v>0.21079999999999999</c:v>
                </c:pt>
                <c:pt idx="2091">
                  <c:v>3.5200000000000002E-2</c:v>
                </c:pt>
                <c:pt idx="2092">
                  <c:v>3.5099999999999999E-2</c:v>
                </c:pt>
                <c:pt idx="2093">
                  <c:v>3.44E-2</c:v>
                </c:pt>
                <c:pt idx="2094">
                  <c:v>0.22559999999999999</c:v>
                </c:pt>
                <c:pt idx="2095">
                  <c:v>0.35699999999999998</c:v>
                </c:pt>
                <c:pt idx="2096">
                  <c:v>0.33190000000000003</c:v>
                </c:pt>
                <c:pt idx="2097">
                  <c:v>0.41759999999999997</c:v>
                </c:pt>
                <c:pt idx="2098">
                  <c:v>0.30829999999999996</c:v>
                </c:pt>
                <c:pt idx="2099">
                  <c:v>0.21091666666666667</c:v>
                </c:pt>
                <c:pt idx="2100">
                  <c:v>3.3583333333333333E-2</c:v>
                </c:pt>
                <c:pt idx="2101">
                  <c:v>0.10129166666666667</c:v>
                </c:pt>
                <c:pt idx="2102">
                  <c:v>0.13629166666666667</c:v>
                </c:pt>
                <c:pt idx="2103">
                  <c:v>0.20558333333333334</c:v>
                </c:pt>
                <c:pt idx="2104">
                  <c:v>0.20008333333333331</c:v>
                </c:pt>
                <c:pt idx="2105">
                  <c:v>0.21558333333333335</c:v>
                </c:pt>
                <c:pt idx="2106">
                  <c:v>3.3291666666666671E-2</c:v>
                </c:pt>
                <c:pt idx="2107">
                  <c:v>3.1291666666666669E-2</c:v>
                </c:pt>
                <c:pt idx="2108">
                  <c:v>0.24920833333333334</c:v>
                </c:pt>
                <c:pt idx="2109">
                  <c:v>0.27458333333333335</c:v>
                </c:pt>
                <c:pt idx="2110">
                  <c:v>0.21679166666666669</c:v>
                </c:pt>
                <c:pt idx="2111">
                  <c:v>0.22908333333333333</c:v>
                </c:pt>
                <c:pt idx="2112">
                  <c:v>0.29179166666666667</c:v>
                </c:pt>
                <c:pt idx="2113">
                  <c:v>3.3999999999999996E-2</c:v>
                </c:pt>
                <c:pt idx="2114">
                  <c:v>3.5416666666666666E-2</c:v>
                </c:pt>
                <c:pt idx="2115">
                  <c:v>0.40970833333333334</c:v>
                </c:pt>
                <c:pt idx="2116">
                  <c:v>0.40670833333333328</c:v>
                </c:pt>
                <c:pt idx="2117">
                  <c:v>0.27129166666666665</c:v>
                </c:pt>
                <c:pt idx="2118">
                  <c:v>0.55858333333333332</c:v>
                </c:pt>
                <c:pt idx="2119">
                  <c:v>0.44008333333333333</c:v>
                </c:pt>
                <c:pt idx="2120">
                  <c:v>0.36958333333333332</c:v>
                </c:pt>
                <c:pt idx="2121">
                  <c:v>5.9499999999999997E-2</c:v>
                </c:pt>
                <c:pt idx="2122">
                  <c:v>0.18741666666666668</c:v>
                </c:pt>
                <c:pt idx="2123">
                  <c:v>0.28779166666666667</c:v>
                </c:pt>
                <c:pt idx="2124">
                  <c:v>0.21141666666666667</c:v>
                </c:pt>
                <c:pt idx="2125">
                  <c:v>0.23441666666666669</c:v>
                </c:pt>
                <c:pt idx="2126">
                  <c:v>0.18658333333333332</c:v>
                </c:pt>
                <c:pt idx="2127">
                  <c:v>3.3916666666666664E-2</c:v>
                </c:pt>
                <c:pt idx="2128">
                  <c:v>3.3583333333333333E-2</c:v>
                </c:pt>
                <c:pt idx="2129">
                  <c:v>0.18799999999999997</c:v>
                </c:pt>
                <c:pt idx="2130">
                  <c:v>0.32429999999999998</c:v>
                </c:pt>
                <c:pt idx="2131">
                  <c:v>0.2336</c:v>
                </c:pt>
                <c:pt idx="2132">
                  <c:v>0.34089999999999998</c:v>
                </c:pt>
                <c:pt idx="2133">
                  <c:v>0.34610000000000002</c:v>
                </c:pt>
                <c:pt idx="2134">
                  <c:v>0.33400000000000002</c:v>
                </c:pt>
                <c:pt idx="2135">
                  <c:v>3.6600000000000001E-2</c:v>
                </c:pt>
                <c:pt idx="2136">
                  <c:v>0.2079</c:v>
                </c:pt>
                <c:pt idx="2137">
                  <c:v>0.25879999999999997</c:v>
                </c:pt>
                <c:pt idx="2138">
                  <c:v>0.22340000000000002</c:v>
                </c:pt>
                <c:pt idx="2139">
                  <c:v>0.32719999999999999</c:v>
                </c:pt>
                <c:pt idx="2140">
                  <c:v>0.29870000000000002</c:v>
                </c:pt>
                <c:pt idx="2141">
                  <c:v>3.4999999999999996E-2</c:v>
                </c:pt>
                <c:pt idx="2142">
                  <c:v>3.4800000000000005E-2</c:v>
                </c:pt>
                <c:pt idx="2143">
                  <c:v>0.1651</c:v>
                </c:pt>
                <c:pt idx="2144">
                  <c:v>0.13389999999999999</c:v>
                </c:pt>
                <c:pt idx="2145">
                  <c:v>0.1487</c:v>
                </c:pt>
                <c:pt idx="2146">
                  <c:v>0.17479999999999998</c:v>
                </c:pt>
                <c:pt idx="2147">
                  <c:v>0.10729999999999999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8.9999999999999993E-3</c:v>
                </c:pt>
                <c:pt idx="2171">
                  <c:v>3.5999999999999997E-2</c:v>
                </c:pt>
                <c:pt idx="2172">
                  <c:v>3.6199999999999996E-2</c:v>
                </c:pt>
                <c:pt idx="2173">
                  <c:v>2.3000000000000003E-2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91">
                  <c:v>3.6199999999999996E-2</c:v>
                </c:pt>
                <c:pt idx="2192">
                  <c:v>2.3000000000000003E-2</c:v>
                </c:pt>
                <c:pt idx="2193">
                  <c:v>0</c:v>
                </c:pt>
                <c:pt idx="2194">
                  <c:v>0</c:v>
                </c:pt>
                <c:pt idx="2195">
                  <c:v>3.6199999999999996E-2</c:v>
                </c:pt>
                <c:pt idx="2196">
                  <c:v>2.3000000000000003E-2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0.1784</c:v>
                </c:pt>
                <c:pt idx="2204">
                  <c:v>0.19709999999999997</c:v>
                </c:pt>
                <c:pt idx="2205">
                  <c:v>0.1966</c:v>
                </c:pt>
                <c:pt idx="2206">
                  <c:v>0.19740000000000002</c:v>
                </c:pt>
                <c:pt idx="2207">
                  <c:v>0.19779999999999998</c:v>
                </c:pt>
                <c:pt idx="2208">
                  <c:v>0.1515</c:v>
                </c:pt>
                <c:pt idx="2209">
                  <c:v>0.18000000000000002</c:v>
                </c:pt>
                <c:pt idx="2210">
                  <c:v>0.17420000000000002</c:v>
                </c:pt>
                <c:pt idx="2211">
                  <c:v>0.19309999999999997</c:v>
                </c:pt>
                <c:pt idx="2212">
                  <c:v>0.19259999999999999</c:v>
                </c:pt>
                <c:pt idx="2213">
                  <c:v>0.16839999999999999</c:v>
                </c:pt>
                <c:pt idx="2214">
                  <c:v>0.17829999999999999</c:v>
                </c:pt>
                <c:pt idx="2215">
                  <c:v>0.17620000000000002</c:v>
                </c:pt>
                <c:pt idx="2216">
                  <c:v>0.19140000000000001</c:v>
                </c:pt>
                <c:pt idx="2217">
                  <c:v>0.19999999999999998</c:v>
                </c:pt>
                <c:pt idx="2218">
                  <c:v>0.20849999999999999</c:v>
                </c:pt>
                <c:pt idx="2219">
                  <c:v>0.18970000000000001</c:v>
                </c:pt>
                <c:pt idx="2220">
                  <c:v>0.20599999999999999</c:v>
                </c:pt>
                <c:pt idx="2221">
                  <c:v>0.22999999999999998</c:v>
                </c:pt>
                <c:pt idx="2222">
                  <c:v>0.17520000000000002</c:v>
                </c:pt>
                <c:pt idx="2223">
                  <c:v>0.2069</c:v>
                </c:pt>
                <c:pt idx="2224">
                  <c:v>0.24229999999999999</c:v>
                </c:pt>
                <c:pt idx="2225">
                  <c:v>0.2087</c:v>
                </c:pt>
                <c:pt idx="2226">
                  <c:v>0.17069999999999999</c:v>
                </c:pt>
                <c:pt idx="2227">
                  <c:v>0.18990000000000004</c:v>
                </c:pt>
                <c:pt idx="2228">
                  <c:v>0.17520000000000002</c:v>
                </c:pt>
                <c:pt idx="2229">
                  <c:v>0.18540000000000001</c:v>
                </c:pt>
                <c:pt idx="2230">
                  <c:v>0.1928</c:v>
                </c:pt>
                <c:pt idx="2231">
                  <c:v>0.17179999999999998</c:v>
                </c:pt>
                <c:pt idx="2232">
                  <c:v>0.17179999999999998</c:v>
                </c:pt>
                <c:pt idx="2233">
                  <c:v>0.1724</c:v>
                </c:pt>
                <c:pt idx="2234">
                  <c:v>0.18899999999999997</c:v>
                </c:pt>
                <c:pt idx="2235">
                  <c:v>0.19309999999999997</c:v>
                </c:pt>
                <c:pt idx="2236">
                  <c:v>0.13020000000000001</c:v>
                </c:pt>
                <c:pt idx="2237">
                  <c:v>0.18309999999999996</c:v>
                </c:pt>
                <c:pt idx="2238">
                  <c:v>0.21179999999999999</c:v>
                </c:pt>
                <c:pt idx="2239">
                  <c:v>0.2026</c:v>
                </c:pt>
                <c:pt idx="2240">
                  <c:v>0.18740000000000001</c:v>
                </c:pt>
                <c:pt idx="2241">
                  <c:v>0.23129999999999998</c:v>
                </c:pt>
                <c:pt idx="2242">
                  <c:v>0.23750000000000002</c:v>
                </c:pt>
                <c:pt idx="2243">
                  <c:v>0.22020000000000003</c:v>
                </c:pt>
                <c:pt idx="2244">
                  <c:v>0.23340000000000002</c:v>
                </c:pt>
                <c:pt idx="2245">
                  <c:v>0.24579999999999999</c:v>
                </c:pt>
                <c:pt idx="2246">
                  <c:v>0.22999999999999998</c:v>
                </c:pt>
                <c:pt idx="2247">
                  <c:v>0.21909999999999999</c:v>
                </c:pt>
                <c:pt idx="2248">
                  <c:v>0.2167</c:v>
                </c:pt>
                <c:pt idx="2249">
                  <c:v>0.27029999999999998</c:v>
                </c:pt>
                <c:pt idx="2250">
                  <c:v>0.27021666666666666</c:v>
                </c:pt>
                <c:pt idx="2251">
                  <c:v>0.50900000000000001</c:v>
                </c:pt>
                <c:pt idx="2252">
                  <c:v>0.49819999999999998</c:v>
                </c:pt>
                <c:pt idx="2253">
                  <c:v>0.17629999999999998</c:v>
                </c:pt>
                <c:pt idx="2254">
                  <c:v>0.20020000000000002</c:v>
                </c:pt>
                <c:pt idx="2255">
                  <c:v>0.81369999999999998</c:v>
                </c:pt>
                <c:pt idx="2256">
                  <c:v>0.90700000000000003</c:v>
                </c:pt>
                <c:pt idx="2257">
                  <c:v>0.92560000000000009</c:v>
                </c:pt>
                <c:pt idx="2258">
                  <c:v>0.87329999999999997</c:v>
                </c:pt>
                <c:pt idx="2259">
                  <c:v>0.89839999999999998</c:v>
                </c:pt>
                <c:pt idx="2260">
                  <c:v>0.38290000000000002</c:v>
                </c:pt>
                <c:pt idx="2261">
                  <c:v>0.18779999999999999</c:v>
                </c:pt>
                <c:pt idx="2262">
                  <c:v>0.59009999999999996</c:v>
                </c:pt>
                <c:pt idx="2263">
                  <c:v>0.60760000000000003</c:v>
                </c:pt>
                <c:pt idx="2264">
                  <c:v>0.55069999999999997</c:v>
                </c:pt>
                <c:pt idx="2265">
                  <c:v>0.7158000000000001</c:v>
                </c:pt>
                <c:pt idx="2266">
                  <c:v>0.67259999999999998</c:v>
                </c:pt>
                <c:pt idx="2267">
                  <c:v>0.4471</c:v>
                </c:pt>
                <c:pt idx="2268">
                  <c:v>0.21720000000000003</c:v>
                </c:pt>
                <c:pt idx="2269">
                  <c:v>0.48230000000000001</c:v>
                </c:pt>
                <c:pt idx="2270">
                  <c:v>0.7128000000000001</c:v>
                </c:pt>
                <c:pt idx="2271">
                  <c:v>0.41769999999999996</c:v>
                </c:pt>
                <c:pt idx="2272">
                  <c:v>0.54930000000000001</c:v>
                </c:pt>
                <c:pt idx="2273">
                  <c:v>0.69989999999999997</c:v>
                </c:pt>
                <c:pt idx="2274">
                  <c:v>0.33359999999999995</c:v>
                </c:pt>
                <c:pt idx="2275">
                  <c:v>0.25840000000000002</c:v>
                </c:pt>
                <c:pt idx="2276">
                  <c:v>0.27789999999999998</c:v>
                </c:pt>
                <c:pt idx="2277">
                  <c:v>0.30349999999999999</c:v>
                </c:pt>
                <c:pt idx="2278">
                  <c:v>0.28089999999999998</c:v>
                </c:pt>
                <c:pt idx="2279">
                  <c:v>0.3266</c:v>
                </c:pt>
                <c:pt idx="2280">
                  <c:v>0.28799999999999998</c:v>
                </c:pt>
                <c:pt idx="2281">
                  <c:v>0.36049999999999999</c:v>
                </c:pt>
                <c:pt idx="2282">
                  <c:v>0.57809999999999995</c:v>
                </c:pt>
                <c:pt idx="2283">
                  <c:v>0.69339999999999991</c:v>
                </c:pt>
                <c:pt idx="2284">
                  <c:v>0.65690000000000004</c:v>
                </c:pt>
                <c:pt idx="2285">
                  <c:v>0.6613</c:v>
                </c:pt>
                <c:pt idx="2286">
                  <c:v>0.70380000000000009</c:v>
                </c:pt>
                <c:pt idx="2287">
                  <c:v>0.62730000000000008</c:v>
                </c:pt>
                <c:pt idx="2288">
                  <c:v>0.33029999999999998</c:v>
                </c:pt>
                <c:pt idx="2289">
                  <c:v>0.23019999999999999</c:v>
                </c:pt>
                <c:pt idx="2290">
                  <c:v>0.41569999999999996</c:v>
                </c:pt>
                <c:pt idx="2291">
                  <c:v>0.50070000000000003</c:v>
                </c:pt>
                <c:pt idx="2292">
                  <c:v>0.4214</c:v>
                </c:pt>
                <c:pt idx="2293">
                  <c:v>0.38219999999999993</c:v>
                </c:pt>
                <c:pt idx="2294">
                  <c:v>0.52849999999999997</c:v>
                </c:pt>
                <c:pt idx="2295">
                  <c:v>0.69069999999999998</c:v>
                </c:pt>
                <c:pt idx="2296">
                  <c:v>0.71819999999999995</c:v>
                </c:pt>
                <c:pt idx="2297">
                  <c:v>0.71060000000000001</c:v>
                </c:pt>
                <c:pt idx="2298">
                  <c:v>0.45019999999999993</c:v>
                </c:pt>
                <c:pt idx="2299">
                  <c:v>0.53480000000000005</c:v>
                </c:pt>
                <c:pt idx="2300">
                  <c:v>0.28299999999999997</c:v>
                </c:pt>
                <c:pt idx="2301">
                  <c:v>0.49759999999999999</c:v>
                </c:pt>
                <c:pt idx="2302">
                  <c:v>0.30880000000000002</c:v>
                </c:pt>
                <c:pt idx="2303">
                  <c:v>0.32829999999999998</c:v>
                </c:pt>
                <c:pt idx="2304">
                  <c:v>0.23219999999999999</c:v>
                </c:pt>
                <c:pt idx="2305">
                  <c:v>0.434</c:v>
                </c:pt>
                <c:pt idx="2306">
                  <c:v>0.38169999999999998</c:v>
                </c:pt>
                <c:pt idx="2307">
                  <c:v>0.29770000000000002</c:v>
                </c:pt>
                <c:pt idx="2308">
                  <c:v>0.45819999999999994</c:v>
                </c:pt>
                <c:pt idx="2309">
                  <c:v>0.19589999999999999</c:v>
                </c:pt>
                <c:pt idx="2310">
                  <c:v>0.35190000000000005</c:v>
                </c:pt>
                <c:pt idx="2311">
                  <c:v>0.40700000000000003</c:v>
                </c:pt>
                <c:pt idx="2312">
                  <c:v>0.59599999999999997</c:v>
                </c:pt>
                <c:pt idx="2313">
                  <c:v>0.63649999999999995</c:v>
                </c:pt>
                <c:pt idx="2314">
                  <c:v>0.56900000000000006</c:v>
                </c:pt>
                <c:pt idx="2315">
                  <c:v>0.65390000000000004</c:v>
                </c:pt>
                <c:pt idx="2316">
                  <c:v>0.76639999999999997</c:v>
                </c:pt>
                <c:pt idx="2317">
                  <c:v>0.59530000000000005</c:v>
                </c:pt>
                <c:pt idx="2318">
                  <c:v>0.81079999999999997</c:v>
                </c:pt>
                <c:pt idx="2319">
                  <c:v>0.9032</c:v>
                </c:pt>
                <c:pt idx="2320">
                  <c:v>0.42040000000000005</c:v>
                </c:pt>
                <c:pt idx="2321">
                  <c:v>0.95730000000000004</c:v>
                </c:pt>
                <c:pt idx="2322">
                  <c:v>0.93269999999999997</c:v>
                </c:pt>
                <c:pt idx="2323">
                  <c:v>0.75139999999999996</c:v>
                </c:pt>
                <c:pt idx="2324">
                  <c:v>0.9194</c:v>
                </c:pt>
                <c:pt idx="2325">
                  <c:v>0.88269999999999993</c:v>
                </c:pt>
                <c:pt idx="2326">
                  <c:v>0.82600000000000007</c:v>
                </c:pt>
                <c:pt idx="2327">
                  <c:v>0.74660000000000004</c:v>
                </c:pt>
                <c:pt idx="2328">
                  <c:v>0.45960000000000001</c:v>
                </c:pt>
                <c:pt idx="2329">
                  <c:v>0.43909999999999999</c:v>
                </c:pt>
                <c:pt idx="2330">
                  <c:v>0.4501</c:v>
                </c:pt>
                <c:pt idx="2331">
                  <c:v>0.35990000000000005</c:v>
                </c:pt>
                <c:pt idx="2332">
                  <c:v>0.5121</c:v>
                </c:pt>
                <c:pt idx="2333">
                  <c:v>0.71349999999999991</c:v>
                </c:pt>
                <c:pt idx="2334">
                  <c:v>0.42949999999999999</c:v>
                </c:pt>
                <c:pt idx="2335">
                  <c:v>0.41450000000000004</c:v>
                </c:pt>
                <c:pt idx="2336">
                  <c:v>0.64459999999999995</c:v>
                </c:pt>
                <c:pt idx="2337">
                  <c:v>0.46740000000000004</c:v>
                </c:pt>
                <c:pt idx="2338">
                  <c:v>0.25829999999999997</c:v>
                </c:pt>
                <c:pt idx="2339">
                  <c:v>0.5776</c:v>
                </c:pt>
                <c:pt idx="2340">
                  <c:v>0.48180000000000001</c:v>
                </c:pt>
                <c:pt idx="2341">
                  <c:v>0.57110000000000005</c:v>
                </c:pt>
                <c:pt idx="2342">
                  <c:v>0.46090000000000003</c:v>
                </c:pt>
                <c:pt idx="2343">
                  <c:v>0.36049999999999999</c:v>
                </c:pt>
                <c:pt idx="2344">
                  <c:v>0.34759999999999996</c:v>
                </c:pt>
                <c:pt idx="2345">
                  <c:v>0.31680000000000003</c:v>
                </c:pt>
                <c:pt idx="2346">
                  <c:v>0.46449999999999997</c:v>
                </c:pt>
                <c:pt idx="2347">
                  <c:v>0.50890000000000002</c:v>
                </c:pt>
                <c:pt idx="2348">
                  <c:v>0.36480000000000001</c:v>
                </c:pt>
                <c:pt idx="2349">
                  <c:v>0.46180000000000004</c:v>
                </c:pt>
                <c:pt idx="2350">
                  <c:v>0.78960000000000008</c:v>
                </c:pt>
                <c:pt idx="2351">
                  <c:v>0.22229999999999997</c:v>
                </c:pt>
                <c:pt idx="2352">
                  <c:v>0.20520000000000002</c:v>
                </c:pt>
                <c:pt idx="2353">
                  <c:v>0.48580000000000001</c:v>
                </c:pt>
                <c:pt idx="2354">
                  <c:v>0.55740000000000001</c:v>
                </c:pt>
                <c:pt idx="2355">
                  <c:v>0.4158</c:v>
                </c:pt>
                <c:pt idx="2356">
                  <c:v>0.39340000000000003</c:v>
                </c:pt>
                <c:pt idx="2357">
                  <c:v>0.48910000000000003</c:v>
                </c:pt>
                <c:pt idx="2358">
                  <c:v>0.24140000000000003</c:v>
                </c:pt>
                <c:pt idx="2359">
                  <c:v>0.23899999999999999</c:v>
                </c:pt>
                <c:pt idx="2360">
                  <c:v>0.68900000000000006</c:v>
                </c:pt>
                <c:pt idx="2361">
                  <c:v>0.76910000000000001</c:v>
                </c:pt>
                <c:pt idx="2362">
                  <c:v>0.80039999999999989</c:v>
                </c:pt>
                <c:pt idx="2363">
                  <c:v>0.74400000000000011</c:v>
                </c:pt>
                <c:pt idx="2364">
                  <c:v>0.48859999999999998</c:v>
                </c:pt>
                <c:pt idx="2365">
                  <c:v>0.72050000000000003</c:v>
                </c:pt>
                <c:pt idx="2366">
                  <c:v>0.3085</c:v>
                </c:pt>
                <c:pt idx="2367">
                  <c:v>0.40250000000000002</c:v>
                </c:pt>
                <c:pt idx="2368">
                  <c:v>0.5464</c:v>
                </c:pt>
                <c:pt idx="2369">
                  <c:v>0.79100000000000004</c:v>
                </c:pt>
                <c:pt idx="2370">
                  <c:v>0.2964</c:v>
                </c:pt>
                <c:pt idx="2371">
                  <c:v>0.4854</c:v>
                </c:pt>
                <c:pt idx="2372">
                  <c:v>0.47399999999999998</c:v>
                </c:pt>
                <c:pt idx="2373">
                  <c:v>3.44E-2</c:v>
                </c:pt>
                <c:pt idx="2374">
                  <c:v>3.4099999999999998E-2</c:v>
                </c:pt>
                <c:pt idx="2375">
                  <c:v>3.4800000000000005E-2</c:v>
                </c:pt>
                <c:pt idx="2376">
                  <c:v>3.4999999999999996E-2</c:v>
                </c:pt>
                <c:pt idx="2377">
                  <c:v>3.4499999999999996E-2</c:v>
                </c:pt>
                <c:pt idx="2378">
                  <c:v>3.4700000000000002E-2</c:v>
                </c:pt>
                <c:pt idx="2379">
                  <c:v>3.4499999999999996E-2</c:v>
                </c:pt>
                <c:pt idx="2380">
                  <c:v>3.49E-2</c:v>
                </c:pt>
                <c:pt idx="2381">
                  <c:v>3.4200000000000001E-2</c:v>
                </c:pt>
                <c:pt idx="2382">
                  <c:v>3.4200000000000001E-2</c:v>
                </c:pt>
                <c:pt idx="2383">
                  <c:v>3.4300000000000004E-2</c:v>
                </c:pt>
                <c:pt idx="2384">
                  <c:v>3.3700000000000001E-2</c:v>
                </c:pt>
                <c:pt idx="2385">
                  <c:v>3.4700000000000002E-2</c:v>
                </c:pt>
                <c:pt idx="2386">
                  <c:v>3.6300000000000006E-2</c:v>
                </c:pt>
                <c:pt idx="2387">
                  <c:v>3.3099999999999997E-2</c:v>
                </c:pt>
                <c:pt idx="2388">
                  <c:v>3.4599999999999999E-2</c:v>
                </c:pt>
                <c:pt idx="2389">
                  <c:v>1.0799999999999999E-2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2.1389</c:v>
                </c:pt>
                <c:pt idx="2397">
                  <c:v>2.2633999999999999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557">
                  <c:v>3.6600000000000001E-2</c:v>
                </c:pt>
                <c:pt idx="2558">
                  <c:v>3.5700000000000003E-2</c:v>
                </c:pt>
                <c:pt idx="2559">
                  <c:v>3.44E-2</c:v>
                </c:pt>
                <c:pt idx="2560">
                  <c:v>3.5300000000000005E-2</c:v>
                </c:pt>
                <c:pt idx="2561">
                  <c:v>3.4999999999999996E-2</c:v>
                </c:pt>
                <c:pt idx="2562">
                  <c:v>3.6400000000000002E-2</c:v>
                </c:pt>
                <c:pt idx="2563">
                  <c:v>3.44E-2</c:v>
                </c:pt>
                <c:pt idx="2564">
                  <c:v>3.2500000000000001E-2</c:v>
                </c:pt>
                <c:pt idx="2565">
                  <c:v>3.2400000000000005E-2</c:v>
                </c:pt>
                <c:pt idx="2566">
                  <c:v>3.15E-2</c:v>
                </c:pt>
                <c:pt idx="2567">
                  <c:v>3.2000000000000001E-2</c:v>
                </c:pt>
                <c:pt idx="2568">
                  <c:v>3.1699999999999999E-2</c:v>
                </c:pt>
                <c:pt idx="2569">
                  <c:v>3.15E-2</c:v>
                </c:pt>
                <c:pt idx="2570">
                  <c:v>3.3000000000000002E-2</c:v>
                </c:pt>
                <c:pt idx="2571">
                  <c:v>3.2500000000000001E-2</c:v>
                </c:pt>
                <c:pt idx="2572">
                  <c:v>3.2000000000000001E-2</c:v>
                </c:pt>
                <c:pt idx="2573">
                  <c:v>7.9899999999999999E-2</c:v>
                </c:pt>
                <c:pt idx="2574">
                  <c:v>0.22570000000000001</c:v>
                </c:pt>
                <c:pt idx="2575">
                  <c:v>0.1346</c:v>
                </c:pt>
                <c:pt idx="2576">
                  <c:v>0.1338</c:v>
                </c:pt>
                <c:pt idx="2577">
                  <c:v>0.1346</c:v>
                </c:pt>
                <c:pt idx="2578">
                  <c:v>0.20909999999999998</c:v>
                </c:pt>
                <c:pt idx="2579">
                  <c:v>0.3896</c:v>
                </c:pt>
                <c:pt idx="2580">
                  <c:v>0.45590000000000003</c:v>
                </c:pt>
                <c:pt idx="2581">
                  <c:v>0.33090000000000003</c:v>
                </c:pt>
                <c:pt idx="2582">
                  <c:v>0.11549999999999999</c:v>
                </c:pt>
                <c:pt idx="2583">
                  <c:v>0.16120000000000001</c:v>
                </c:pt>
                <c:pt idx="2584">
                  <c:v>0.28920000000000001</c:v>
                </c:pt>
                <c:pt idx="2585">
                  <c:v>0.46510000000000001</c:v>
                </c:pt>
                <c:pt idx="2586">
                  <c:v>0.42630000000000007</c:v>
                </c:pt>
                <c:pt idx="2587">
                  <c:v>0.41559999999999997</c:v>
                </c:pt>
              </c:numCache>
            </c:numRef>
          </c:val>
        </c:ser>
        <c:ser>
          <c:idx val="7"/>
          <c:order val="4"/>
          <c:tx>
            <c:strRef>
              <c:f>'Summary (bldg power)'!$Z$6</c:f>
              <c:strCache>
                <c:ptCount val="1"/>
                <c:pt idx="0">
                  <c:v>AGS-Mach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power)'!$Z$1561:$Z$4847</c:f>
              <c:numCache>
                <c:formatCode>0.00</c:formatCode>
                <c:ptCount val="3287"/>
                <c:pt idx="0">
                  <c:v>2.0654854650666583</c:v>
                </c:pt>
                <c:pt idx="1">
                  <c:v>2.058660047030215</c:v>
                </c:pt>
                <c:pt idx="2">
                  <c:v>2.7628543644417825</c:v>
                </c:pt>
                <c:pt idx="3">
                  <c:v>3.308326382028921</c:v>
                </c:pt>
                <c:pt idx="4">
                  <c:v>3.373834835076043</c:v>
                </c:pt>
                <c:pt idx="5">
                  <c:v>3.4900772133541254</c:v>
                </c:pt>
                <c:pt idx="6">
                  <c:v>3.4913035176667733</c:v>
                </c:pt>
                <c:pt idx="7">
                  <c:v>3.4534857393337357</c:v>
                </c:pt>
                <c:pt idx="8">
                  <c:v>3.7252366254070117</c:v>
                </c:pt>
                <c:pt idx="9">
                  <c:v>4.5730557375593159</c:v>
                </c:pt>
                <c:pt idx="10">
                  <c:v>4.0390401610164659</c:v>
                </c:pt>
                <c:pt idx="11">
                  <c:v>4.241743722029268</c:v>
                </c:pt>
                <c:pt idx="12">
                  <c:v>4.8556890230490453</c:v>
                </c:pt>
                <c:pt idx="13">
                  <c:v>4.1763870851196172</c:v>
                </c:pt>
                <c:pt idx="14">
                  <c:v>3.7227978947111802</c:v>
                </c:pt>
                <c:pt idx="15">
                  <c:v>4.961655425373924</c:v>
                </c:pt>
                <c:pt idx="16">
                  <c:v>7.3856898144455707</c:v>
                </c:pt>
                <c:pt idx="17">
                  <c:v>8.9462327035667535</c:v>
                </c:pt>
                <c:pt idx="18">
                  <c:v>8.7114719665784719</c:v>
                </c:pt>
                <c:pt idx="19">
                  <c:v>7.9822910679817385</c:v>
                </c:pt>
                <c:pt idx="20">
                  <c:v>8.3719858505940596</c:v>
                </c:pt>
                <c:pt idx="21">
                  <c:v>9.0213181895740693</c:v>
                </c:pt>
                <c:pt idx="22">
                  <c:v>9.2911816772402229</c:v>
                </c:pt>
                <c:pt idx="23">
                  <c:v>9.516130718097374</c:v>
                </c:pt>
                <c:pt idx="24">
                  <c:v>9.6514165594034438</c:v>
                </c:pt>
                <c:pt idx="25">
                  <c:v>9.551131276749194</c:v>
                </c:pt>
                <c:pt idx="26">
                  <c:v>8.7457571810479156</c:v>
                </c:pt>
                <c:pt idx="27">
                  <c:v>9.7665251528986392</c:v>
                </c:pt>
                <c:pt idx="28">
                  <c:v>9.2052878074402624</c:v>
                </c:pt>
                <c:pt idx="29">
                  <c:v>9.6875500617515176</c:v>
                </c:pt>
                <c:pt idx="30">
                  <c:v>9.5847297439818231</c:v>
                </c:pt>
                <c:pt idx="31">
                  <c:v>9.6095005864453213</c:v>
                </c:pt>
                <c:pt idx="32">
                  <c:v>9.5092333871537065</c:v>
                </c:pt>
                <c:pt idx="33">
                  <c:v>9.3459847796073898</c:v>
                </c:pt>
                <c:pt idx="34">
                  <c:v>9.700787503743701</c:v>
                </c:pt>
                <c:pt idx="35">
                  <c:v>8.9931102465799579</c:v>
                </c:pt>
                <c:pt idx="36">
                  <c:v>8.9494174781071099</c:v>
                </c:pt>
                <c:pt idx="37">
                  <c:v>9.6407032184004624</c:v>
                </c:pt>
                <c:pt idx="38">
                  <c:v>9.5114109604496218</c:v>
                </c:pt>
                <c:pt idx="39">
                  <c:v>7.9590543675390002</c:v>
                </c:pt>
                <c:pt idx="40">
                  <c:v>9.4337853928070547</c:v>
                </c:pt>
                <c:pt idx="41">
                  <c:v>8.6742980400639063</c:v>
                </c:pt>
                <c:pt idx="42">
                  <c:v>7.6433739471053537</c:v>
                </c:pt>
                <c:pt idx="43">
                  <c:v>9.7482739934800566</c:v>
                </c:pt>
                <c:pt idx="44">
                  <c:v>9.8829967272845387</c:v>
                </c:pt>
                <c:pt idx="45">
                  <c:v>9.391869840392248</c:v>
                </c:pt>
                <c:pt idx="46">
                  <c:v>9.0278555354383005</c:v>
                </c:pt>
                <c:pt idx="47">
                  <c:v>9.9502971154058013</c:v>
                </c:pt>
                <c:pt idx="48">
                  <c:v>9.9758228331234839</c:v>
                </c:pt>
                <c:pt idx="49">
                  <c:v>9.3469150214248007</c:v>
                </c:pt>
                <c:pt idx="50">
                  <c:v>9.656130849988072</c:v>
                </c:pt>
                <c:pt idx="51">
                  <c:v>9.2171896038573546</c:v>
                </c:pt>
                <c:pt idx="52">
                  <c:v>9.299857065328565</c:v>
                </c:pt>
                <c:pt idx="53">
                  <c:v>9.9783317945532701</c:v>
                </c:pt>
                <c:pt idx="54">
                  <c:v>9.525165250178512</c:v>
                </c:pt>
                <c:pt idx="55">
                  <c:v>9.1954121887249336</c:v>
                </c:pt>
                <c:pt idx="56">
                  <c:v>9.3303822019998677</c:v>
                </c:pt>
                <c:pt idx="57">
                  <c:v>9.6290327208077731</c:v>
                </c:pt>
                <c:pt idx="58">
                  <c:v>9.7404981475469796</c:v>
                </c:pt>
                <c:pt idx="59">
                  <c:v>8.4147576292024713</c:v>
                </c:pt>
                <c:pt idx="60">
                  <c:v>10.252383473114369</c:v>
                </c:pt>
                <c:pt idx="61">
                  <c:v>10.122595394592674</c:v>
                </c:pt>
                <c:pt idx="62">
                  <c:v>8.9617856570628565</c:v>
                </c:pt>
                <c:pt idx="63">
                  <c:v>9.3216113505785447</c:v>
                </c:pt>
                <c:pt idx="64">
                  <c:v>10.078471989763122</c:v>
                </c:pt>
                <c:pt idx="65">
                  <c:v>9.6956682299447099</c:v>
                </c:pt>
                <c:pt idx="66">
                  <c:v>9.4839078480549599</c:v>
                </c:pt>
                <c:pt idx="67">
                  <c:v>9.7580650829886491</c:v>
                </c:pt>
                <c:pt idx="68">
                  <c:v>10.119092268761277</c:v>
                </c:pt>
                <c:pt idx="69">
                  <c:v>9.8560470498951727</c:v>
                </c:pt>
                <c:pt idx="70">
                  <c:v>9.4393130141669452</c:v>
                </c:pt>
                <c:pt idx="71">
                  <c:v>9.9883596499493859</c:v>
                </c:pt>
                <c:pt idx="72">
                  <c:v>9.6460441185275609</c:v>
                </c:pt>
                <c:pt idx="73">
                  <c:v>7.1191149755190937</c:v>
                </c:pt>
                <c:pt idx="74">
                  <c:v>9.9863351544208943</c:v>
                </c:pt>
                <c:pt idx="75">
                  <c:v>9.3607832783926259</c:v>
                </c:pt>
                <c:pt idx="76">
                  <c:v>9.9345784678427602</c:v>
                </c:pt>
                <c:pt idx="77">
                  <c:v>9.6783267057210018</c:v>
                </c:pt>
                <c:pt idx="78">
                  <c:v>9.5914113362038194</c:v>
                </c:pt>
                <c:pt idx="79">
                  <c:v>9.1537426541506282</c:v>
                </c:pt>
                <c:pt idx="80">
                  <c:v>10.109843680131734</c:v>
                </c:pt>
                <c:pt idx="81">
                  <c:v>10.06765141021428</c:v>
                </c:pt>
                <c:pt idx="82">
                  <c:v>9.9920503381002082</c:v>
                </c:pt>
                <c:pt idx="83">
                  <c:v>9.5784535555175054</c:v>
                </c:pt>
                <c:pt idx="84">
                  <c:v>9.2409805803920211</c:v>
                </c:pt>
                <c:pt idx="85">
                  <c:v>8.9296258685180092</c:v>
                </c:pt>
                <c:pt idx="86">
                  <c:v>8.5049334710570843</c:v>
                </c:pt>
                <c:pt idx="87">
                  <c:v>10.051834776058358</c:v>
                </c:pt>
                <c:pt idx="88">
                  <c:v>10.065645418591741</c:v>
                </c:pt>
                <c:pt idx="89">
                  <c:v>10.019517704312916</c:v>
                </c:pt>
                <c:pt idx="90">
                  <c:v>9.8567186575725732</c:v>
                </c:pt>
                <c:pt idx="91">
                  <c:v>9.4333135432052746</c:v>
                </c:pt>
                <c:pt idx="92">
                  <c:v>9.8952993014828206</c:v>
                </c:pt>
                <c:pt idx="93">
                  <c:v>7.1899416193541938</c:v>
                </c:pt>
                <c:pt idx="94">
                  <c:v>9.9010245782017439</c:v>
                </c:pt>
                <c:pt idx="95">
                  <c:v>9.9819606628364763</c:v>
                </c:pt>
                <c:pt idx="96">
                  <c:v>9.9782863758750242</c:v>
                </c:pt>
                <c:pt idx="97">
                  <c:v>9.9333647798296258</c:v>
                </c:pt>
                <c:pt idx="98">
                  <c:v>9.4407664118708237</c:v>
                </c:pt>
                <c:pt idx="99">
                  <c:v>9.965926607785617</c:v>
                </c:pt>
                <c:pt idx="100">
                  <c:v>10.064029270624147</c:v>
                </c:pt>
                <c:pt idx="101">
                  <c:v>9.5804994987551684</c:v>
                </c:pt>
                <c:pt idx="102">
                  <c:v>9.9305706900308497</c:v>
                </c:pt>
                <c:pt idx="103">
                  <c:v>6.4617094664808237</c:v>
                </c:pt>
                <c:pt idx="104">
                  <c:v>3.3972157818765445</c:v>
                </c:pt>
                <c:pt idx="105">
                  <c:v>3.3820337475861173</c:v>
                </c:pt>
                <c:pt idx="106">
                  <c:v>3.4387036417378654</c:v>
                </c:pt>
                <c:pt idx="107">
                  <c:v>3.6718961726966999</c:v>
                </c:pt>
                <c:pt idx="108">
                  <c:v>4.3528605183586029</c:v>
                </c:pt>
                <c:pt idx="109">
                  <c:v>4.6164238465913661</c:v>
                </c:pt>
                <c:pt idx="110">
                  <c:v>5.6957432233945182</c:v>
                </c:pt>
                <c:pt idx="111">
                  <c:v>10.026013836932075</c:v>
                </c:pt>
                <c:pt idx="112">
                  <c:v>9.5193731070721714</c:v>
                </c:pt>
                <c:pt idx="113">
                  <c:v>9.8592591597511401</c:v>
                </c:pt>
                <c:pt idx="114">
                  <c:v>10.064896430943996</c:v>
                </c:pt>
                <c:pt idx="115">
                  <c:v>9.7189360505929123</c:v>
                </c:pt>
                <c:pt idx="116">
                  <c:v>9.711483181927365</c:v>
                </c:pt>
                <c:pt idx="117">
                  <c:v>9.6893499871486828</c:v>
                </c:pt>
                <c:pt idx="118">
                  <c:v>9.4327373988608567</c:v>
                </c:pt>
                <c:pt idx="119">
                  <c:v>9.5587574092613838</c:v>
                </c:pt>
                <c:pt idx="120">
                  <c:v>9.5550986824026634</c:v>
                </c:pt>
                <c:pt idx="121">
                  <c:v>8.9171222746141581</c:v>
                </c:pt>
                <c:pt idx="122">
                  <c:v>9.4480460166897284</c:v>
                </c:pt>
                <c:pt idx="123">
                  <c:v>9.1074046682132579</c:v>
                </c:pt>
                <c:pt idx="124">
                  <c:v>9.0577956963555248</c:v>
                </c:pt>
                <c:pt idx="125">
                  <c:v>9.8543165141453297</c:v>
                </c:pt>
                <c:pt idx="126">
                  <c:v>10.060403346144158</c:v>
                </c:pt>
                <c:pt idx="127">
                  <c:v>9.8784136462148435</c:v>
                </c:pt>
                <c:pt idx="128">
                  <c:v>10.202863235896542</c:v>
                </c:pt>
                <c:pt idx="129">
                  <c:v>7.5944180790190678</c:v>
                </c:pt>
                <c:pt idx="130">
                  <c:v>10.24954480572398</c:v>
                </c:pt>
                <c:pt idx="131">
                  <c:v>9.8472442371817532</c:v>
                </c:pt>
                <c:pt idx="132">
                  <c:v>10.082565978955037</c:v>
                </c:pt>
                <c:pt idx="133">
                  <c:v>10.079548160111566</c:v>
                </c:pt>
                <c:pt idx="134">
                  <c:v>9.7690353759583761</c:v>
                </c:pt>
                <c:pt idx="135">
                  <c:v>9.3748521345227065</c:v>
                </c:pt>
                <c:pt idx="136">
                  <c:v>9.6922529976665857</c:v>
                </c:pt>
                <c:pt idx="137">
                  <c:v>9.0919602148929641</c:v>
                </c:pt>
                <c:pt idx="138">
                  <c:v>9.8464502513990784</c:v>
                </c:pt>
                <c:pt idx="139">
                  <c:v>9.6562536486366639</c:v>
                </c:pt>
                <c:pt idx="140">
                  <c:v>9.6088281376812859</c:v>
                </c:pt>
                <c:pt idx="141">
                  <c:v>9.6538477203195665</c:v>
                </c:pt>
                <c:pt idx="142">
                  <c:v>8.8719130269398665</c:v>
                </c:pt>
                <c:pt idx="143">
                  <c:v>9.5724776349815919</c:v>
                </c:pt>
                <c:pt idx="144">
                  <c:v>10.084171613339704</c:v>
                </c:pt>
                <c:pt idx="145">
                  <c:v>9.9254753872009349</c:v>
                </c:pt>
                <c:pt idx="146">
                  <c:v>8.6931232411103245</c:v>
                </c:pt>
                <c:pt idx="147">
                  <c:v>8.6638820231861118</c:v>
                </c:pt>
                <c:pt idx="148">
                  <c:v>7.66201410909225</c:v>
                </c:pt>
                <c:pt idx="149">
                  <c:v>9.7532279937554307</c:v>
                </c:pt>
                <c:pt idx="150">
                  <c:v>8.1506989009421691</c:v>
                </c:pt>
                <c:pt idx="151">
                  <c:v>9.4950648622574771</c:v>
                </c:pt>
                <c:pt idx="152">
                  <c:v>9.0058001411732835</c:v>
                </c:pt>
                <c:pt idx="153">
                  <c:v>10.049326235171888</c:v>
                </c:pt>
                <c:pt idx="154">
                  <c:v>9.3247448188342155</c:v>
                </c:pt>
                <c:pt idx="155">
                  <c:v>9.1062519589811028</c:v>
                </c:pt>
                <c:pt idx="156">
                  <c:v>9.0092801371222393</c:v>
                </c:pt>
                <c:pt idx="157">
                  <c:v>10.325343533197088</c:v>
                </c:pt>
                <c:pt idx="158">
                  <c:v>9.8869502550085446</c:v>
                </c:pt>
                <c:pt idx="159">
                  <c:v>10.319317147463124</c:v>
                </c:pt>
                <c:pt idx="160">
                  <c:v>10.093916863626733</c:v>
                </c:pt>
                <c:pt idx="161">
                  <c:v>10.088700444321494</c:v>
                </c:pt>
                <c:pt idx="162">
                  <c:v>10.26311573856662</c:v>
                </c:pt>
                <c:pt idx="163">
                  <c:v>10.398290976980295</c:v>
                </c:pt>
                <c:pt idx="164">
                  <c:v>10.366670324967961</c:v>
                </c:pt>
                <c:pt idx="165">
                  <c:v>10.378100692326589</c:v>
                </c:pt>
                <c:pt idx="166">
                  <c:v>10.376733926546033</c:v>
                </c:pt>
                <c:pt idx="167">
                  <c:v>10.304152355448696</c:v>
                </c:pt>
                <c:pt idx="168">
                  <c:v>10.401453462724845</c:v>
                </c:pt>
                <c:pt idx="169">
                  <c:v>10.382205195101433</c:v>
                </c:pt>
                <c:pt idx="170">
                  <c:v>10.183998924321637</c:v>
                </c:pt>
                <c:pt idx="171">
                  <c:v>10.165759960659249</c:v>
                </c:pt>
                <c:pt idx="172">
                  <c:v>10.5875943457372</c:v>
                </c:pt>
                <c:pt idx="173">
                  <c:v>10.224623408752961</c:v>
                </c:pt>
                <c:pt idx="174">
                  <c:v>7.5592211266381639</c:v>
                </c:pt>
                <c:pt idx="175">
                  <c:v>10.254274656411342</c:v>
                </c:pt>
                <c:pt idx="176">
                  <c:v>9.5013898337465772</c:v>
                </c:pt>
                <c:pt idx="177">
                  <c:v>4.2630257371341509</c:v>
                </c:pt>
                <c:pt idx="178">
                  <c:v>3.1318087917416388</c:v>
                </c:pt>
                <c:pt idx="179">
                  <c:v>3.0757650865890445</c:v>
                </c:pt>
                <c:pt idx="180">
                  <c:v>2.5029468192645212</c:v>
                </c:pt>
                <c:pt idx="181">
                  <c:v>1.8245166676314295</c:v>
                </c:pt>
                <c:pt idx="182">
                  <c:v>1.8837872016560899</c:v>
                </c:pt>
                <c:pt idx="183">
                  <c:v>1.901820519636418</c:v>
                </c:pt>
                <c:pt idx="184">
                  <c:v>1.918700707841273</c:v>
                </c:pt>
                <c:pt idx="185">
                  <c:v>1.9893132951279713</c:v>
                </c:pt>
                <c:pt idx="186">
                  <c:v>2.0280718288613486</c:v>
                </c:pt>
                <c:pt idx="187">
                  <c:v>2.0207686736166859</c:v>
                </c:pt>
                <c:pt idx="188">
                  <c:v>1.9129779543822512</c:v>
                </c:pt>
                <c:pt idx="189">
                  <c:v>1.9366095449997409</c:v>
                </c:pt>
                <c:pt idx="190">
                  <c:v>2.0676369646769133</c:v>
                </c:pt>
                <c:pt idx="191">
                  <c:v>2.1238917825746895</c:v>
                </c:pt>
                <c:pt idx="192">
                  <c:v>2.0926920944227678</c:v>
                </c:pt>
                <c:pt idx="193">
                  <c:v>2.0582209998071681</c:v>
                </c:pt>
                <c:pt idx="194">
                  <c:v>1.9876529901120821</c:v>
                </c:pt>
                <c:pt idx="195">
                  <c:v>1.8589608474747348</c:v>
                </c:pt>
                <c:pt idx="196">
                  <c:v>1.9754206466477549</c:v>
                </c:pt>
                <c:pt idx="197">
                  <c:v>2.0739400679135254</c:v>
                </c:pt>
                <c:pt idx="198">
                  <c:v>2.0629159453992112</c:v>
                </c:pt>
                <c:pt idx="199">
                  <c:v>1.8904002453174005</c:v>
                </c:pt>
                <c:pt idx="200">
                  <c:v>1.8328762276886332</c:v>
                </c:pt>
                <c:pt idx="201">
                  <c:v>1.8912602564008587</c:v>
                </c:pt>
                <c:pt idx="202">
                  <c:v>1.8090524487752317</c:v>
                </c:pt>
                <c:pt idx="203">
                  <c:v>1.7419438284065645</c:v>
                </c:pt>
                <c:pt idx="204">
                  <c:v>1.5960237082411257</c:v>
                </c:pt>
                <c:pt idx="205">
                  <c:v>1.4936214105286225</c:v>
                </c:pt>
                <c:pt idx="206">
                  <c:v>1.5334863937292755</c:v>
                </c:pt>
                <c:pt idx="207">
                  <c:v>1.5396927720029554</c:v>
                </c:pt>
                <c:pt idx="208">
                  <c:v>1.5184776232854906</c:v>
                </c:pt>
                <c:pt idx="209">
                  <c:v>1.1574512785994988</c:v>
                </c:pt>
                <c:pt idx="210">
                  <c:v>1.339070479866453</c:v>
                </c:pt>
                <c:pt idx="211">
                  <c:v>1.6204804048467543</c:v>
                </c:pt>
                <c:pt idx="212">
                  <c:v>1.981548803864456</c:v>
                </c:pt>
                <c:pt idx="213">
                  <c:v>2.0133906616615809</c:v>
                </c:pt>
                <c:pt idx="214">
                  <c:v>1.9693740748345707</c:v>
                </c:pt>
                <c:pt idx="215">
                  <c:v>1.8199239140654406</c:v>
                </c:pt>
                <c:pt idx="216">
                  <c:v>1.6628741150130963</c:v>
                </c:pt>
                <c:pt idx="217">
                  <c:v>1.6499201192166355</c:v>
                </c:pt>
                <c:pt idx="218">
                  <c:v>1.7943170314875585</c:v>
                </c:pt>
                <c:pt idx="219">
                  <c:v>1.3840025894947778</c:v>
                </c:pt>
                <c:pt idx="220">
                  <c:v>1.2547452366392557</c:v>
                </c:pt>
                <c:pt idx="221">
                  <c:v>1.7092932658106672</c:v>
                </c:pt>
                <c:pt idx="222">
                  <c:v>1.6530182618336708</c:v>
                </c:pt>
                <c:pt idx="223">
                  <c:v>1.3721213997002248</c:v>
                </c:pt>
                <c:pt idx="224">
                  <c:v>1.3430568099691917</c:v>
                </c:pt>
                <c:pt idx="225">
                  <c:v>1.4658907841994129</c:v>
                </c:pt>
                <c:pt idx="226">
                  <c:v>1.5304050728449241</c:v>
                </c:pt>
                <c:pt idx="227">
                  <c:v>1.6774980883217399</c:v>
                </c:pt>
                <c:pt idx="228">
                  <c:v>1.7836697157853607</c:v>
                </c:pt>
                <c:pt idx="229">
                  <c:v>1.747451684230551</c:v>
                </c:pt>
                <c:pt idx="230">
                  <c:v>1.7229016270085271</c:v>
                </c:pt>
                <c:pt idx="231">
                  <c:v>1.8213747885094167</c:v>
                </c:pt>
                <c:pt idx="232">
                  <c:v>1.7929628820065144</c:v>
                </c:pt>
                <c:pt idx="233">
                  <c:v>1.7409080302165609</c:v>
                </c:pt>
                <c:pt idx="234">
                  <c:v>1.7976607714017767</c:v>
                </c:pt>
                <c:pt idx="235">
                  <c:v>1.8899069480064485</c:v>
                </c:pt>
                <c:pt idx="236">
                  <c:v>1.9053917734851842</c:v>
                </c:pt>
                <c:pt idx="237">
                  <c:v>1.757499305162572</c:v>
                </c:pt>
                <c:pt idx="238">
                  <c:v>1.7456479739435327</c:v>
                </c:pt>
                <c:pt idx="239">
                  <c:v>1.9175660819717519</c:v>
                </c:pt>
                <c:pt idx="240">
                  <c:v>1.8843532529608991</c:v>
                </c:pt>
                <c:pt idx="241">
                  <c:v>1.9217021254953759</c:v>
                </c:pt>
                <c:pt idx="242">
                  <c:v>1.8832194681780123</c:v>
                </c:pt>
                <c:pt idx="243">
                  <c:v>1.8394430115850637</c:v>
                </c:pt>
                <c:pt idx="244">
                  <c:v>1.7868002402378123</c:v>
                </c:pt>
                <c:pt idx="245">
                  <c:v>1.8354083190008594</c:v>
                </c:pt>
                <c:pt idx="246">
                  <c:v>1.7909766559198772</c:v>
                </c:pt>
                <c:pt idx="247">
                  <c:v>1.9104429192668058</c:v>
                </c:pt>
                <c:pt idx="248">
                  <c:v>1.9960945561161194</c:v>
                </c:pt>
                <c:pt idx="249">
                  <c:v>2.0572150601926782</c:v>
                </c:pt>
                <c:pt idx="250">
                  <c:v>2.1484267002372976</c:v>
                </c:pt>
                <c:pt idx="251">
                  <c:v>2.0215231283275537</c:v>
                </c:pt>
                <c:pt idx="252">
                  <c:v>1.8522679005831766</c:v>
                </c:pt>
                <c:pt idx="253">
                  <c:v>2.150647589494874</c:v>
                </c:pt>
                <c:pt idx="254">
                  <c:v>2.1603348048041444</c:v>
                </c:pt>
                <c:pt idx="255">
                  <c:v>1.9864889262103647</c:v>
                </c:pt>
                <c:pt idx="256">
                  <c:v>2.0578976019963227</c:v>
                </c:pt>
                <c:pt idx="257">
                  <c:v>2.0759797030014338</c:v>
                </c:pt>
                <c:pt idx="258">
                  <c:v>1.9432335227872961</c:v>
                </c:pt>
                <c:pt idx="259">
                  <c:v>1.9463182080181838</c:v>
                </c:pt>
                <c:pt idx="260">
                  <c:v>1.9975050584016543</c:v>
                </c:pt>
                <c:pt idx="261">
                  <c:v>2.1001066936464601</c:v>
                </c:pt>
                <c:pt idx="262">
                  <c:v>2.1408636492226711</c:v>
                </c:pt>
                <c:pt idx="263">
                  <c:v>2.1085848469190851</c:v>
                </c:pt>
                <c:pt idx="264">
                  <c:v>2.1470654015198631</c:v>
                </c:pt>
                <c:pt idx="265">
                  <c:v>2.0241439542796864</c:v>
                </c:pt>
                <c:pt idx="266">
                  <c:v>2.0646565741886653</c:v>
                </c:pt>
                <c:pt idx="267">
                  <c:v>2.1968060034358454</c:v>
                </c:pt>
                <c:pt idx="268">
                  <c:v>2.1592939600943359</c:v>
                </c:pt>
                <c:pt idx="269">
                  <c:v>2.1731172189272314</c:v>
                </c:pt>
                <c:pt idx="270">
                  <c:v>2.1486748207943838</c:v>
                </c:pt>
                <c:pt idx="271">
                  <c:v>2.1620998251059902</c:v>
                </c:pt>
                <c:pt idx="272">
                  <c:v>1.987050772082003</c:v>
                </c:pt>
                <c:pt idx="273">
                  <c:v>2.0159277994936118</c:v>
                </c:pt>
                <c:pt idx="274">
                  <c:v>2.1789577245150391</c:v>
                </c:pt>
                <c:pt idx="275">
                  <c:v>2.5485051178919997</c:v>
                </c:pt>
                <c:pt idx="276">
                  <c:v>2.465112639742117</c:v>
                </c:pt>
                <c:pt idx="277">
                  <c:v>2.2759669747291231</c:v>
                </c:pt>
                <c:pt idx="278">
                  <c:v>2.2407014737875319</c:v>
                </c:pt>
                <c:pt idx="279">
                  <c:v>2.0485804648060948</c:v>
                </c:pt>
                <c:pt idx="280">
                  <c:v>2.0240623688761699</c:v>
                </c:pt>
                <c:pt idx="281">
                  <c:v>2.3109141243796736</c:v>
                </c:pt>
                <c:pt idx="282">
                  <c:v>2.4472879112470687</c:v>
                </c:pt>
                <c:pt idx="283">
                  <c:v>2.5138468815002928</c:v>
                </c:pt>
                <c:pt idx="284">
                  <c:v>2.521589083968002</c:v>
                </c:pt>
                <c:pt idx="285">
                  <c:v>2.2486682463865697</c:v>
                </c:pt>
                <c:pt idx="286">
                  <c:v>2.054132477678376</c:v>
                </c:pt>
                <c:pt idx="287">
                  <c:v>2.032587623000309</c:v>
                </c:pt>
                <c:pt idx="288">
                  <c:v>2.1985651361312519</c:v>
                </c:pt>
                <c:pt idx="289">
                  <c:v>2.2649764956801763</c:v>
                </c:pt>
                <c:pt idx="290">
                  <c:v>2.2924947476342532</c:v>
                </c:pt>
                <c:pt idx="291">
                  <c:v>2.2958616174309112</c:v>
                </c:pt>
                <c:pt idx="292">
                  <c:v>2.0903542941230397</c:v>
                </c:pt>
                <c:pt idx="293">
                  <c:v>1.7797662327160901</c:v>
                </c:pt>
                <c:pt idx="294">
                  <c:v>1.7730669776747749</c:v>
                </c:pt>
                <c:pt idx="295">
                  <c:v>1.6376511884837217</c:v>
                </c:pt>
                <c:pt idx="296">
                  <c:v>1.5918771511345744</c:v>
                </c:pt>
                <c:pt idx="297">
                  <c:v>1.5767573572550766</c:v>
                </c:pt>
                <c:pt idx="298">
                  <c:v>1.5715577596825205</c:v>
                </c:pt>
                <c:pt idx="299">
                  <c:v>1.5478979926627856</c:v>
                </c:pt>
                <c:pt idx="300">
                  <c:v>1.4591149902743867</c:v>
                </c:pt>
                <c:pt idx="301">
                  <c:v>1.5350508148688669</c:v>
                </c:pt>
                <c:pt idx="302">
                  <c:v>1.5253064056684709</c:v>
                </c:pt>
                <c:pt idx="303">
                  <c:v>1.7459545500216944</c:v>
                </c:pt>
                <c:pt idx="304">
                  <c:v>1.924087026646619</c:v>
                </c:pt>
                <c:pt idx="305">
                  <c:v>1.9395243307305225</c:v>
                </c:pt>
                <c:pt idx="306">
                  <c:v>1.9454266561859435</c:v>
                </c:pt>
                <c:pt idx="307">
                  <c:v>1.8943663893409184</c:v>
                </c:pt>
                <c:pt idx="308">
                  <c:v>1.8662783011921791</c:v>
                </c:pt>
                <c:pt idx="309">
                  <c:v>2.0626215650772446</c:v>
                </c:pt>
                <c:pt idx="310">
                  <c:v>2.1663674986878649</c:v>
                </c:pt>
                <c:pt idx="311">
                  <c:v>2.1663557234749864</c:v>
                </c:pt>
                <c:pt idx="312">
                  <c:v>2.1257266130671728</c:v>
                </c:pt>
                <c:pt idx="313">
                  <c:v>2.0209343676836213</c:v>
                </c:pt>
                <c:pt idx="314">
                  <c:v>2.033192784833608</c:v>
                </c:pt>
                <c:pt idx="315">
                  <c:v>2.0520894782439307</c:v>
                </c:pt>
                <c:pt idx="316">
                  <c:v>2.2018071045627328</c:v>
                </c:pt>
                <c:pt idx="317">
                  <c:v>2.3123124309090124</c:v>
                </c:pt>
                <c:pt idx="318">
                  <c:v>2.3943061819862388</c:v>
                </c:pt>
                <c:pt idx="319">
                  <c:v>2.5044994651912345</c:v>
                </c:pt>
                <c:pt idx="320">
                  <c:v>2.5616496198111043</c:v>
                </c:pt>
                <c:pt idx="321">
                  <c:v>2.3660431478175878</c:v>
                </c:pt>
                <c:pt idx="322">
                  <c:v>2.368092034858472</c:v>
                </c:pt>
                <c:pt idx="323">
                  <c:v>2.8432534152605857</c:v>
                </c:pt>
                <c:pt idx="324">
                  <c:v>2.5880433389352704</c:v>
                </c:pt>
                <c:pt idx="325">
                  <c:v>2.1585605325493233</c:v>
                </c:pt>
                <c:pt idx="326">
                  <c:v>1.9396900247974578</c:v>
                </c:pt>
                <c:pt idx="327">
                  <c:v>1.919142278324222</c:v>
                </c:pt>
                <c:pt idx="328">
                  <c:v>1.9254315036313698</c:v>
                </c:pt>
                <c:pt idx="329">
                  <c:v>1.9280115368817443</c:v>
                </c:pt>
                <c:pt idx="330">
                  <c:v>2.1193171123713359</c:v>
                </c:pt>
                <c:pt idx="331">
                  <c:v>2.1931001757256094</c:v>
                </c:pt>
                <c:pt idx="332">
                  <c:v>2.8015304716850089</c:v>
                </c:pt>
                <c:pt idx="333">
                  <c:v>2.8528771285289753</c:v>
                </c:pt>
                <c:pt idx="334">
                  <c:v>2.3185003052767406</c:v>
                </c:pt>
                <c:pt idx="335">
                  <c:v>2.2886198615105449</c:v>
                </c:pt>
                <c:pt idx="336">
                  <c:v>2.3145375255997593</c:v>
                </c:pt>
                <c:pt idx="337">
                  <c:v>2.3838926883683453</c:v>
                </c:pt>
                <c:pt idx="338">
                  <c:v>2.4066819307216947</c:v>
                </c:pt>
                <c:pt idx="339">
                  <c:v>2.4339924342771266</c:v>
                </c:pt>
                <c:pt idx="340">
                  <c:v>2.4080272487930801</c:v>
                </c:pt>
                <c:pt idx="341">
                  <c:v>2.4661921744370989</c:v>
                </c:pt>
                <c:pt idx="342">
                  <c:v>2.3799812149760498</c:v>
                </c:pt>
                <c:pt idx="343">
                  <c:v>2.3377788520189857</c:v>
                </c:pt>
                <c:pt idx="344">
                  <c:v>2.3884841803043826</c:v>
                </c:pt>
                <c:pt idx="345">
                  <c:v>2.4156062804537561</c:v>
                </c:pt>
                <c:pt idx="346">
                  <c:v>2.3948503650385589</c:v>
                </c:pt>
                <c:pt idx="347">
                  <c:v>2.4575294026482699</c:v>
                </c:pt>
                <c:pt idx="348">
                  <c:v>2.4670282145514828</c:v>
                </c:pt>
                <c:pt idx="349">
                  <c:v>2.3645106879700957</c:v>
                </c:pt>
                <c:pt idx="350">
                  <c:v>2.3684574870010269</c:v>
                </c:pt>
                <c:pt idx="351">
                  <c:v>2.4341320546584018</c:v>
                </c:pt>
                <c:pt idx="352">
                  <c:v>2.4850295712397115</c:v>
                </c:pt>
                <c:pt idx="353">
                  <c:v>2.4999416167205641</c:v>
                </c:pt>
                <c:pt idx="354">
                  <c:v>2.3542418612532825</c:v>
                </c:pt>
                <c:pt idx="355">
                  <c:v>2.0550778590552041</c:v>
                </c:pt>
                <c:pt idx="356">
                  <c:v>1.9407552610196579</c:v>
                </c:pt>
                <c:pt idx="357">
                  <c:v>1.9533538977131741</c:v>
                </c:pt>
                <c:pt idx="358">
                  <c:v>1.9869523649458027</c:v>
                </c:pt>
                <c:pt idx="359">
                  <c:v>2.0378385268575507</c:v>
                </c:pt>
                <c:pt idx="360">
                  <c:v>2.1031278768364667</c:v>
                </c:pt>
                <c:pt idx="361">
                  <c:v>2.1013859864170619</c:v>
                </c:pt>
                <c:pt idx="362">
                  <c:v>2.0641590714445424</c:v>
                </c:pt>
                <c:pt idx="363">
                  <c:v>1.9511052525966706</c:v>
                </c:pt>
                <c:pt idx="364">
                  <c:v>1.9454703926909211</c:v>
                </c:pt>
                <c:pt idx="365">
                  <c:v>1.9192764316423752</c:v>
                </c:pt>
                <c:pt idx="366">
                  <c:v>1.9880869908153238</c:v>
                </c:pt>
                <c:pt idx="367">
                  <c:v>2.0639563695657031</c:v>
                </c:pt>
                <c:pt idx="368">
                  <c:v>2.0851883400158511</c:v>
                </c:pt>
                <c:pt idx="369">
                  <c:v>2.0363931194766969</c:v>
                </c:pt>
                <c:pt idx="370">
                  <c:v>1.883957101156196</c:v>
                </c:pt>
                <c:pt idx="371">
                  <c:v>1.8984141187679526</c:v>
                </c:pt>
                <c:pt idx="372">
                  <c:v>2.0140294669602472</c:v>
                </c:pt>
                <c:pt idx="373">
                  <c:v>2.0567907319857301</c:v>
                </c:pt>
                <c:pt idx="374">
                  <c:v>2.0359608009467238</c:v>
                </c:pt>
                <c:pt idx="375">
                  <c:v>1.9105669795453488</c:v>
                </c:pt>
                <c:pt idx="376">
                  <c:v>1.7061072296403597</c:v>
                </c:pt>
                <c:pt idx="377">
                  <c:v>1.561529904286403</c:v>
                </c:pt>
                <c:pt idx="378">
                  <c:v>1.5678094570972574</c:v>
                </c:pt>
                <c:pt idx="379">
                  <c:v>1.5660785008040969</c:v>
                </c:pt>
                <c:pt idx="380">
                  <c:v>1.5690895909544933</c:v>
                </c:pt>
                <c:pt idx="381">
                  <c:v>1.6249373229213215</c:v>
                </c:pt>
                <c:pt idx="382">
                  <c:v>1.5765205913675524</c:v>
                </c:pt>
                <c:pt idx="383">
                  <c:v>1.5088459196940762</c:v>
                </c:pt>
                <c:pt idx="384">
                  <c:v>1.4854477306175742</c:v>
                </c:pt>
                <c:pt idx="385">
                  <c:v>1.491657473237791</c:v>
                </c:pt>
                <c:pt idx="386">
                  <c:v>1.5308167847523597</c:v>
                </c:pt>
                <c:pt idx="387">
                  <c:v>1.5491251380620674</c:v>
                </c:pt>
                <c:pt idx="388">
                  <c:v>1.5635384191688464</c:v>
                </c:pt>
                <c:pt idx="389">
                  <c:v>1.5927972999123767</c:v>
                </c:pt>
                <c:pt idx="390">
                  <c:v>1.6482425719247458</c:v>
                </c:pt>
                <c:pt idx="391">
                  <c:v>1.4919480686699031</c:v>
                </c:pt>
                <c:pt idx="392">
                  <c:v>1.4341313528924386</c:v>
                </c:pt>
                <c:pt idx="393">
                  <c:v>1.5564043223376558</c:v>
                </c:pt>
                <c:pt idx="394">
                  <c:v>1.5713647302999743</c:v>
                </c:pt>
                <c:pt idx="395">
                  <c:v>1.5567251968885989</c:v>
                </c:pt>
                <c:pt idx="396">
                  <c:v>1.6000638678884522</c:v>
                </c:pt>
                <c:pt idx="397">
                  <c:v>1.6747267078620871</c:v>
                </c:pt>
                <c:pt idx="398">
                  <c:v>1.6664878437368893</c:v>
                </c:pt>
                <c:pt idx="399">
                  <c:v>1.6956777553764164</c:v>
                </c:pt>
                <c:pt idx="400">
                  <c:v>2.0662899644322601</c:v>
                </c:pt>
                <c:pt idx="401">
                  <c:v>2.560926285305702</c:v>
                </c:pt>
                <c:pt idx="402">
                  <c:v>2.9499713284931128</c:v>
                </c:pt>
                <c:pt idx="403">
                  <c:v>2.9737286615624132</c:v>
                </c:pt>
                <c:pt idx="404">
                  <c:v>3.873743928059215</c:v>
                </c:pt>
                <c:pt idx="405">
                  <c:v>2.9475103090014758</c:v>
                </c:pt>
                <c:pt idx="406">
                  <c:v>2.9604310818758868</c:v>
                </c:pt>
                <c:pt idx="407">
                  <c:v>3.2459690600567872</c:v>
                </c:pt>
                <c:pt idx="408">
                  <c:v>3.4381733366150087</c:v>
                </c:pt>
                <c:pt idx="409">
                  <c:v>4.2031765355051682</c:v>
                </c:pt>
                <c:pt idx="410">
                  <c:v>5.5272470763374963</c:v>
                </c:pt>
                <c:pt idx="411">
                  <c:v>5.5412827095455235</c:v>
                </c:pt>
                <c:pt idx="412">
                  <c:v>6.7940968112726816</c:v>
                </c:pt>
                <c:pt idx="413">
                  <c:v>6.904396491936903</c:v>
                </c:pt>
                <c:pt idx="414">
                  <c:v>7.3442818578144982</c:v>
                </c:pt>
                <c:pt idx="415">
                  <c:v>7.9826207739423394</c:v>
                </c:pt>
                <c:pt idx="416">
                  <c:v>7.9078767691085048</c:v>
                </c:pt>
                <c:pt idx="417">
                  <c:v>7.5671004262272481</c:v>
                </c:pt>
                <c:pt idx="418">
                  <c:v>8.1637058851965829</c:v>
                </c:pt>
                <c:pt idx="419">
                  <c:v>7.3583174910225253</c:v>
                </c:pt>
                <c:pt idx="420">
                  <c:v>6.3833630875927581</c:v>
                </c:pt>
                <c:pt idx="421">
                  <c:v>6.2994865640849005</c:v>
                </c:pt>
                <c:pt idx="422">
                  <c:v>5.6277472566267805</c:v>
                </c:pt>
                <c:pt idx="423">
                  <c:v>6.9587996576095108</c:v>
                </c:pt>
                <c:pt idx="424">
                  <c:v>7.6420033964349434</c:v>
                </c:pt>
                <c:pt idx="425">
                  <c:v>5.3357846381906286</c:v>
                </c:pt>
                <c:pt idx="426">
                  <c:v>7.3172678372976172</c:v>
                </c:pt>
                <c:pt idx="427">
                  <c:v>7.4429938879194966</c:v>
                </c:pt>
                <c:pt idx="428">
                  <c:v>7.8970090887081499</c:v>
                </c:pt>
                <c:pt idx="429">
                  <c:v>7.7680911143095237</c:v>
                </c:pt>
                <c:pt idx="430">
                  <c:v>6.8272024017376758</c:v>
                </c:pt>
                <c:pt idx="431">
                  <c:v>7.7481560994492957</c:v>
                </c:pt>
                <c:pt idx="432">
                  <c:v>8.9756888191260007</c:v>
                </c:pt>
                <c:pt idx="433">
                  <c:v>8.6096357201707789</c:v>
                </c:pt>
                <c:pt idx="434">
                  <c:v>8.0367266154897639</c:v>
                </c:pt>
                <c:pt idx="435">
                  <c:v>7.6327888718140855</c:v>
                </c:pt>
                <c:pt idx="436">
                  <c:v>8.7013011264545437</c:v>
                </c:pt>
                <c:pt idx="437">
                  <c:v>8.6910491214704138</c:v>
                </c:pt>
                <c:pt idx="438">
                  <c:v>8.741681275218637</c:v>
                </c:pt>
                <c:pt idx="439">
                  <c:v>8.8122114360151844</c:v>
                </c:pt>
                <c:pt idx="440">
                  <c:v>8.7885319034595479</c:v>
                </c:pt>
                <c:pt idx="441">
                  <c:v>8.4984785516830019</c:v>
                </c:pt>
                <c:pt idx="442">
                  <c:v>8.8806784112980655</c:v>
                </c:pt>
                <c:pt idx="443">
                  <c:v>8.6102926088320793</c:v>
                </c:pt>
                <c:pt idx="444">
                  <c:v>8.4398754199025703</c:v>
                </c:pt>
                <c:pt idx="445">
                  <c:v>8.5431776803136579</c:v>
                </c:pt>
                <c:pt idx="446">
                  <c:v>9.0731148277673253</c:v>
                </c:pt>
                <c:pt idx="447">
                  <c:v>8.5681672053020446</c:v>
                </c:pt>
                <c:pt idx="448">
                  <c:v>8.3587879396736842</c:v>
                </c:pt>
                <c:pt idx="449">
                  <c:v>8.1445694820955179</c:v>
                </c:pt>
                <c:pt idx="450">
                  <c:v>9.0140226041091136</c:v>
                </c:pt>
                <c:pt idx="451">
                  <c:v>7.3888094047717772</c:v>
                </c:pt>
                <c:pt idx="452">
                  <c:v>8.8450710086396782</c:v>
                </c:pt>
                <c:pt idx="453">
                  <c:v>8.3423325002190953</c:v>
                </c:pt>
                <c:pt idx="454">
                  <c:v>8.5107983681572854</c:v>
                </c:pt>
                <c:pt idx="455">
                  <c:v>7.8374441743615249</c:v>
                </c:pt>
                <c:pt idx="456">
                  <c:v>7.5637062211149768</c:v>
                </c:pt>
                <c:pt idx="457">
                  <c:v>8.0029174560552701</c:v>
                </c:pt>
                <c:pt idx="458">
                  <c:v>9.1659178037238309</c:v>
                </c:pt>
                <c:pt idx="459">
                  <c:v>8.1706221405895203</c:v>
                </c:pt>
                <c:pt idx="460">
                  <c:v>8.1472016627172135</c:v>
                </c:pt>
                <c:pt idx="461">
                  <c:v>8.0519549095450706</c:v>
                </c:pt>
                <c:pt idx="462">
                  <c:v>8.3223154794120315</c:v>
                </c:pt>
                <c:pt idx="463">
                  <c:v>8.2850460895644851</c:v>
                </c:pt>
                <c:pt idx="464">
                  <c:v>8.5617560224329399</c:v>
                </c:pt>
                <c:pt idx="465">
                  <c:v>7.3187456265138877</c:v>
                </c:pt>
                <c:pt idx="466">
                  <c:v>8.3733177112792987</c:v>
                </c:pt>
                <c:pt idx="467">
                  <c:v>7.6548564618353003</c:v>
                </c:pt>
                <c:pt idx="468">
                  <c:v>9.0451819201025945</c:v>
                </c:pt>
                <c:pt idx="469">
                  <c:v>9.1461341844577557</c:v>
                </c:pt>
                <c:pt idx="470">
                  <c:v>8.5003810896495384</c:v>
                </c:pt>
                <c:pt idx="471">
                  <c:v>9.2282742846093306</c:v>
                </c:pt>
                <c:pt idx="472">
                  <c:v>9.0363862566255637</c:v>
                </c:pt>
                <c:pt idx="473">
                  <c:v>8.886831801113793</c:v>
                </c:pt>
                <c:pt idx="474">
                  <c:v>8.9322366014305334</c:v>
                </c:pt>
                <c:pt idx="475">
                  <c:v>9.1145248871149835</c:v>
                </c:pt>
                <c:pt idx="476">
                  <c:v>8.8913850236079757</c:v>
                </c:pt>
                <c:pt idx="477">
                  <c:v>9.2998208986032953</c:v>
                </c:pt>
                <c:pt idx="478">
                  <c:v>9.2495769063367508</c:v>
                </c:pt>
                <c:pt idx="479">
                  <c:v>7.6193335883836468</c:v>
                </c:pt>
                <c:pt idx="480">
                  <c:v>9.2354340345828643</c:v>
                </c:pt>
                <c:pt idx="481">
                  <c:v>8.6115100817350676</c:v>
                </c:pt>
                <c:pt idx="482">
                  <c:v>8.9853449142298079</c:v>
                </c:pt>
                <c:pt idx="483">
                  <c:v>9.191772386315483</c:v>
                </c:pt>
                <c:pt idx="484">
                  <c:v>9.1099830192903628</c:v>
                </c:pt>
                <c:pt idx="485">
                  <c:v>9.2173044121829211</c:v>
                </c:pt>
                <c:pt idx="486">
                  <c:v>9.4288923713126618</c:v>
                </c:pt>
                <c:pt idx="487">
                  <c:v>9.562427490789668</c:v>
                </c:pt>
                <c:pt idx="488">
                  <c:v>10.077353344539651</c:v>
                </c:pt>
                <c:pt idx="489">
                  <c:v>9.5019373811454333</c:v>
                </c:pt>
                <c:pt idx="490">
                  <c:v>9.246689035378262</c:v>
                </c:pt>
                <c:pt idx="491">
                  <c:v>9.8868682490617097</c:v>
                </c:pt>
                <c:pt idx="492">
                  <c:v>9.433228172911905</c:v>
                </c:pt>
                <c:pt idx="493">
                  <c:v>7.9716744519416878</c:v>
                </c:pt>
                <c:pt idx="494">
                  <c:v>8.3656432162856422</c:v>
                </c:pt>
                <c:pt idx="495">
                  <c:v>9.8084301917305172</c:v>
                </c:pt>
                <c:pt idx="496">
                  <c:v>8.8208186960861585</c:v>
                </c:pt>
                <c:pt idx="497">
                  <c:v>8.7833596412026029</c:v>
                </c:pt>
                <c:pt idx="498">
                  <c:v>8.8769931902103689</c:v>
                </c:pt>
                <c:pt idx="499">
                  <c:v>9.4889846469789259</c:v>
                </c:pt>
                <c:pt idx="500">
                  <c:v>9.1667971597998754</c:v>
                </c:pt>
                <c:pt idx="501">
                  <c:v>9.1029919071869863</c:v>
                </c:pt>
                <c:pt idx="502">
                  <c:v>9.2632996553168585</c:v>
                </c:pt>
                <c:pt idx="503">
                  <c:v>9.8108642964498589</c:v>
                </c:pt>
                <c:pt idx="504">
                  <c:v>9.8108630348199082</c:v>
                </c:pt>
                <c:pt idx="505">
                  <c:v>9.0379502572218371</c:v>
                </c:pt>
                <c:pt idx="506">
                  <c:v>8.9331533858617984</c:v>
                </c:pt>
                <c:pt idx="507">
                  <c:v>8.9621069521571179</c:v>
                </c:pt>
                <c:pt idx="508">
                  <c:v>9.2318644629073656</c:v>
                </c:pt>
                <c:pt idx="509">
                  <c:v>9.7759486875480928</c:v>
                </c:pt>
                <c:pt idx="510">
                  <c:v>9.1877376937312771</c:v>
                </c:pt>
                <c:pt idx="511">
                  <c:v>9.8274370674899192</c:v>
                </c:pt>
                <c:pt idx="512">
                  <c:v>9.7629719824125072</c:v>
                </c:pt>
                <c:pt idx="513">
                  <c:v>9.4520853352504215</c:v>
                </c:pt>
                <c:pt idx="514">
                  <c:v>9.2694728106684909</c:v>
                </c:pt>
                <c:pt idx="515">
                  <c:v>10.074060490366801</c:v>
                </c:pt>
                <c:pt idx="516">
                  <c:v>9.4901318891479587</c:v>
                </c:pt>
                <c:pt idx="517">
                  <c:v>8.7681851766918815</c:v>
                </c:pt>
                <c:pt idx="518">
                  <c:v>7.380316111939738</c:v>
                </c:pt>
                <c:pt idx="519">
                  <c:v>9.2408085781753311</c:v>
                </c:pt>
                <c:pt idx="520">
                  <c:v>9.8532626325926902</c:v>
                </c:pt>
                <c:pt idx="521">
                  <c:v>7.5044853112017336</c:v>
                </c:pt>
                <c:pt idx="522">
                  <c:v>8.5298359435788367</c:v>
                </c:pt>
                <c:pt idx="523">
                  <c:v>9.9838371271173525</c:v>
                </c:pt>
                <c:pt idx="524">
                  <c:v>8.1516489082954866</c:v>
                </c:pt>
                <c:pt idx="525">
                  <c:v>9.3994686375888303</c:v>
                </c:pt>
                <c:pt idx="526">
                  <c:v>9.8435228493687834</c:v>
                </c:pt>
                <c:pt idx="527">
                  <c:v>9.4836147293629445</c:v>
                </c:pt>
                <c:pt idx="528">
                  <c:v>9.5881933387414122</c:v>
                </c:pt>
                <c:pt idx="529">
                  <c:v>9.8638771459161543</c:v>
                </c:pt>
                <c:pt idx="530">
                  <c:v>9.3913609829785667</c:v>
                </c:pt>
                <c:pt idx="531">
                  <c:v>9.6761958127332832</c:v>
                </c:pt>
                <c:pt idx="532">
                  <c:v>8.2312745799541531</c:v>
                </c:pt>
                <c:pt idx="533">
                  <c:v>9.0465343874103699</c:v>
                </c:pt>
                <c:pt idx="534">
                  <c:v>9.3124060779106639</c:v>
                </c:pt>
                <c:pt idx="535">
                  <c:v>9.5044345673623418</c:v>
                </c:pt>
                <c:pt idx="536">
                  <c:v>9.1889766143434368</c:v>
                </c:pt>
                <c:pt idx="537">
                  <c:v>8.9289336542180724</c:v>
                </c:pt>
                <c:pt idx="538">
                  <c:v>7.9233876682728992</c:v>
                </c:pt>
                <c:pt idx="539">
                  <c:v>8.3335671158608964</c:v>
                </c:pt>
                <c:pt idx="540">
                  <c:v>8.6956078110277186</c:v>
                </c:pt>
                <c:pt idx="541">
                  <c:v>8.3105823208650964</c:v>
                </c:pt>
                <c:pt idx="542">
                  <c:v>8.4110576890986728</c:v>
                </c:pt>
                <c:pt idx="543">
                  <c:v>7.9047491884592747</c:v>
                </c:pt>
                <c:pt idx="544">
                  <c:v>6.4891246853222109</c:v>
                </c:pt>
                <c:pt idx="545">
                  <c:v>1.989914672071416</c:v>
                </c:pt>
                <c:pt idx="546">
                  <c:v>1.938168078532893</c:v>
                </c:pt>
                <c:pt idx="547">
                  <c:v>1.9343785627025545</c:v>
                </c:pt>
                <c:pt idx="548">
                  <c:v>1.9313969105843549</c:v>
                </c:pt>
                <c:pt idx="549">
                  <c:v>1.8604996154719835</c:v>
                </c:pt>
                <c:pt idx="550">
                  <c:v>1.9003036198916583</c:v>
                </c:pt>
                <c:pt idx="551">
                  <c:v>1.8238501064738346</c:v>
                </c:pt>
                <c:pt idx="552">
                  <c:v>1.7333752583207644</c:v>
                </c:pt>
                <c:pt idx="553">
                  <c:v>1.7811506613159649</c:v>
                </c:pt>
                <c:pt idx="554">
                  <c:v>1.9708817226263546</c:v>
                </c:pt>
                <c:pt idx="555">
                  <c:v>2.0171477956565025</c:v>
                </c:pt>
                <c:pt idx="556">
                  <c:v>1.8740390075658402</c:v>
                </c:pt>
                <c:pt idx="557">
                  <c:v>1.633530284519513</c:v>
                </c:pt>
                <c:pt idx="558">
                  <c:v>1.7268879571112656</c:v>
                </c:pt>
                <c:pt idx="559">
                  <c:v>1.6764454683990524</c:v>
                </c:pt>
                <c:pt idx="560">
                  <c:v>1.7690852735485247</c:v>
                </c:pt>
                <c:pt idx="561">
                  <c:v>1.7764384734479215</c:v>
                </c:pt>
                <c:pt idx="562">
                  <c:v>1.7608914075582562</c:v>
                </c:pt>
                <c:pt idx="563">
                  <c:v>1.7206113481036305</c:v>
                </c:pt>
                <c:pt idx="564">
                  <c:v>1.8586092732616439</c:v>
                </c:pt>
                <c:pt idx="565">
                  <c:v>1.7998791373994505</c:v>
                </c:pt>
                <c:pt idx="566">
                  <c:v>1.4505788020240036</c:v>
                </c:pt>
                <c:pt idx="567">
                  <c:v>1.683095519872267</c:v>
                </c:pt>
                <c:pt idx="568">
                  <c:v>1.7352407884753955</c:v>
                </c:pt>
                <c:pt idx="569">
                  <c:v>1.7807280152822849</c:v>
                </c:pt>
                <c:pt idx="570">
                  <c:v>1.8003867331831831</c:v>
                </c:pt>
                <c:pt idx="571">
                  <c:v>1.8448028361614324</c:v>
                </c:pt>
                <c:pt idx="572">
                  <c:v>1.8698882450261178</c:v>
                </c:pt>
                <c:pt idx="573">
                  <c:v>1.8068122145250696</c:v>
                </c:pt>
                <c:pt idx="574">
                  <c:v>1.7624453151149202</c:v>
                </c:pt>
                <c:pt idx="575">
                  <c:v>1.8049445816538527</c:v>
                </c:pt>
                <c:pt idx="576">
                  <c:v>1.7726771340198282</c:v>
                </c:pt>
                <c:pt idx="577">
                  <c:v>1.8054185339722186</c:v>
                </c:pt>
                <c:pt idx="578">
                  <c:v>1.8789093197211111</c:v>
                </c:pt>
                <c:pt idx="579">
                  <c:v>1.8830975106160552</c:v>
                </c:pt>
                <c:pt idx="580">
                  <c:v>1.7887317956932272</c:v>
                </c:pt>
                <c:pt idx="581">
                  <c:v>1.64641825501519</c:v>
                </c:pt>
                <c:pt idx="582">
                  <c:v>1.7765070220086079</c:v>
                </c:pt>
                <c:pt idx="583">
                  <c:v>1.8364882742391577</c:v>
                </c:pt>
                <c:pt idx="584">
                  <c:v>1.8466944400017236</c:v>
                </c:pt>
                <c:pt idx="585">
                  <c:v>1.6318859601496738</c:v>
                </c:pt>
                <c:pt idx="586">
                  <c:v>1.5720451693870332</c:v>
                </c:pt>
                <c:pt idx="587">
                  <c:v>1.553325945256524</c:v>
                </c:pt>
                <c:pt idx="588">
                  <c:v>1.6324171063591637</c:v>
                </c:pt>
                <c:pt idx="589">
                  <c:v>1.625366697648075</c:v>
                </c:pt>
                <c:pt idx="590">
                  <c:v>1.0898523047230995</c:v>
                </c:pt>
                <c:pt idx="591">
                  <c:v>1.0457881965012581</c:v>
                </c:pt>
                <c:pt idx="592">
                  <c:v>1.2020826997561007</c:v>
                </c:pt>
                <c:pt idx="593">
                  <c:v>1.3987670242713302</c:v>
                </c:pt>
                <c:pt idx="594">
                  <c:v>1.3411189463640205</c:v>
                </c:pt>
                <c:pt idx="595">
                  <c:v>1.3271278907476043</c:v>
                </c:pt>
                <c:pt idx="596">
                  <c:v>1.4144987086772003</c:v>
                </c:pt>
                <c:pt idx="597">
                  <c:v>1.4434043330343718</c:v>
                </c:pt>
                <c:pt idx="598">
                  <c:v>1.480113979726865</c:v>
                </c:pt>
                <c:pt idx="599">
                  <c:v>1.5475316994335964</c:v>
                </c:pt>
                <c:pt idx="600">
                  <c:v>1.6374547947546387</c:v>
                </c:pt>
                <c:pt idx="601">
                  <c:v>1.5997392084476552</c:v>
                </c:pt>
                <c:pt idx="602">
                  <c:v>1.5898106012743718</c:v>
                </c:pt>
                <c:pt idx="603">
                  <c:v>1.7610364950026536</c:v>
                </c:pt>
                <c:pt idx="604">
                  <c:v>1.9928054868331235</c:v>
                </c:pt>
                <c:pt idx="605">
                  <c:v>2.0723844781835932</c:v>
                </c:pt>
                <c:pt idx="606">
                  <c:v>2.2658865514183693</c:v>
                </c:pt>
                <c:pt idx="607">
                  <c:v>2.2705095841031881</c:v>
                </c:pt>
                <c:pt idx="608">
                  <c:v>1.9314461141524548</c:v>
                </c:pt>
                <c:pt idx="609">
                  <c:v>1.8316978653141349</c:v>
                </c:pt>
                <c:pt idx="610">
                  <c:v>1.8948155296035754</c:v>
                </c:pt>
                <c:pt idx="611">
                  <c:v>1.9129245453809804</c:v>
                </c:pt>
                <c:pt idx="612">
                  <c:v>1.9997957578498677</c:v>
                </c:pt>
                <c:pt idx="613">
                  <c:v>2.0476069070270211</c:v>
                </c:pt>
                <c:pt idx="614">
                  <c:v>2.1073682151027309</c:v>
                </c:pt>
                <c:pt idx="615">
                  <c:v>1.939246351597923</c:v>
                </c:pt>
                <c:pt idx="616">
                  <c:v>1.8830848943165421</c:v>
                </c:pt>
                <c:pt idx="617">
                  <c:v>2.1398425700487653</c:v>
                </c:pt>
                <c:pt idx="618">
                  <c:v>2.0927286816913551</c:v>
                </c:pt>
                <c:pt idx="619">
                  <c:v>2.0892171449936163</c:v>
                </c:pt>
                <c:pt idx="620">
                  <c:v>2.1518595953347401</c:v>
                </c:pt>
                <c:pt idx="621">
                  <c:v>2.1277212500201519</c:v>
                </c:pt>
                <c:pt idx="622">
                  <c:v>1.9436620564274152</c:v>
                </c:pt>
                <c:pt idx="623">
                  <c:v>1.8530955298312186</c:v>
                </c:pt>
                <c:pt idx="624">
                  <c:v>2.0710265438126947</c:v>
                </c:pt>
                <c:pt idx="625">
                  <c:v>2.1413275085014263</c:v>
                </c:pt>
                <c:pt idx="626">
                  <c:v>2.1666715515061239</c:v>
                </c:pt>
                <c:pt idx="627">
                  <c:v>2.1913490333532279</c:v>
                </c:pt>
                <c:pt idx="628">
                  <c:v>2.2089231180312887</c:v>
                </c:pt>
                <c:pt idx="629">
                  <c:v>2.0062426869009262</c:v>
                </c:pt>
                <c:pt idx="630">
                  <c:v>1.9456819259794198</c:v>
                </c:pt>
                <c:pt idx="631">
                  <c:v>2.1372562286486345</c:v>
                </c:pt>
                <c:pt idx="632">
                  <c:v>2.2658062276448034</c:v>
                </c:pt>
                <c:pt idx="633">
                  <c:v>2.3808715051783387</c:v>
                </c:pt>
                <c:pt idx="634">
                  <c:v>2.3102143403000284</c:v>
                </c:pt>
                <c:pt idx="635">
                  <c:v>2.2351414705922266</c:v>
                </c:pt>
                <c:pt idx="636">
                  <c:v>1.9754168617579013</c:v>
                </c:pt>
                <c:pt idx="637">
                  <c:v>1.892525671241996</c:v>
                </c:pt>
                <c:pt idx="638">
                  <c:v>2.120239784409041</c:v>
                </c:pt>
                <c:pt idx="639">
                  <c:v>2.1424499386147513</c:v>
                </c:pt>
                <c:pt idx="640">
                  <c:v>2.4697722596955241</c:v>
                </c:pt>
                <c:pt idx="641">
                  <c:v>2.3570220731225944</c:v>
                </c:pt>
                <c:pt idx="642">
                  <c:v>2.3396691942293253</c:v>
                </c:pt>
                <c:pt idx="643">
                  <c:v>2.1008670359637671</c:v>
                </c:pt>
                <c:pt idx="644">
                  <c:v>2.0183492879134417</c:v>
                </c:pt>
                <c:pt idx="645">
                  <c:v>2.2798893822476631</c:v>
                </c:pt>
                <c:pt idx="646">
                  <c:v>2.1857162761640647</c:v>
                </c:pt>
                <c:pt idx="647">
                  <c:v>2.1142684898496165</c:v>
                </c:pt>
                <c:pt idx="648">
                  <c:v>2.2105047814468812</c:v>
                </c:pt>
                <c:pt idx="649">
                  <c:v>2.2791143209142581</c:v>
                </c:pt>
                <c:pt idx="650">
                  <c:v>2.0221594103663176</c:v>
                </c:pt>
                <c:pt idx="651">
                  <c:v>2.0958844387428317</c:v>
                </c:pt>
                <c:pt idx="652">
                  <c:v>2.4077412793374555</c:v>
                </c:pt>
                <c:pt idx="653">
                  <c:v>2.6182610584417763</c:v>
                </c:pt>
                <c:pt idx="654">
                  <c:v>3.5688685270716771</c:v>
                </c:pt>
                <c:pt idx="655">
                  <c:v>3.0721845807873027</c:v>
                </c:pt>
                <c:pt idx="656">
                  <c:v>3.1176911525867776</c:v>
                </c:pt>
                <c:pt idx="657">
                  <c:v>2.7771482112465065</c:v>
                </c:pt>
                <c:pt idx="658">
                  <c:v>2.6115306831949963</c:v>
                </c:pt>
                <c:pt idx="659">
                  <c:v>2.9392525204270084</c:v>
                </c:pt>
                <c:pt idx="660">
                  <c:v>3.3304171019325763</c:v>
                </c:pt>
                <c:pt idx="661">
                  <c:v>4.022721818683249</c:v>
                </c:pt>
                <c:pt idx="662">
                  <c:v>4.5572113475444649</c:v>
                </c:pt>
                <c:pt idx="663">
                  <c:v>5.1494784816546559</c:v>
                </c:pt>
                <c:pt idx="664">
                  <c:v>5.5223014869284652</c:v>
                </c:pt>
                <c:pt idx="665">
                  <c:v>4.9673277136348943</c:v>
                </c:pt>
                <c:pt idx="666">
                  <c:v>5.3523212425054174</c:v>
                </c:pt>
                <c:pt idx="667">
                  <c:v>5.9120732289678166</c:v>
                </c:pt>
                <c:pt idx="668">
                  <c:v>5.3355075001446641</c:v>
                </c:pt>
                <c:pt idx="669">
                  <c:v>4.2019321478298863</c:v>
                </c:pt>
                <c:pt idx="670">
                  <c:v>6.35281566212565</c:v>
                </c:pt>
                <c:pt idx="671">
                  <c:v>6.7848023834215772</c:v>
                </c:pt>
                <c:pt idx="672">
                  <c:v>6.8833819423816918</c:v>
                </c:pt>
                <c:pt idx="673">
                  <c:v>6.8865456897561934</c:v>
                </c:pt>
                <c:pt idx="674">
                  <c:v>6.2817144035044876</c:v>
                </c:pt>
                <c:pt idx="675">
                  <c:v>6.6540394854908564</c:v>
                </c:pt>
                <c:pt idx="676">
                  <c:v>6.8885117297636107</c:v>
                </c:pt>
                <c:pt idx="677">
                  <c:v>5.4027792913203632</c:v>
                </c:pt>
                <c:pt idx="678">
                  <c:v>6.1543356176464252</c:v>
                </c:pt>
                <c:pt idx="679">
                  <c:v>6.7386439694806057</c:v>
                </c:pt>
                <c:pt idx="680">
                  <c:v>6.5657644994295081</c:v>
                </c:pt>
                <c:pt idx="681">
                  <c:v>6.5849126777434526</c:v>
                </c:pt>
                <c:pt idx="682">
                  <c:v>7.1581792442439998</c:v>
                </c:pt>
                <c:pt idx="683">
                  <c:v>6.9844439685426147</c:v>
                </c:pt>
                <c:pt idx="684">
                  <c:v>6.6395912992887576</c:v>
                </c:pt>
                <c:pt idx="685">
                  <c:v>5.7116334526309318</c:v>
                </c:pt>
                <c:pt idx="686">
                  <c:v>6.9581621139407952</c:v>
                </c:pt>
                <c:pt idx="687">
                  <c:v>7.0465569548475164</c:v>
                </c:pt>
                <c:pt idx="688">
                  <c:v>7.3250373750809379</c:v>
                </c:pt>
                <c:pt idx="689">
                  <c:v>6.923530792321384</c:v>
                </c:pt>
                <c:pt idx="690">
                  <c:v>6.3622459254681756</c:v>
                </c:pt>
                <c:pt idx="691">
                  <c:v>6.3599619547130359</c:v>
                </c:pt>
                <c:pt idx="692">
                  <c:v>6.2855644775724882</c:v>
                </c:pt>
                <c:pt idx="693">
                  <c:v>6.1898475569718352</c:v>
                </c:pt>
                <c:pt idx="694">
                  <c:v>7.2571995326004286</c:v>
                </c:pt>
                <c:pt idx="695">
                  <c:v>7.7992886997448601</c:v>
                </c:pt>
                <c:pt idx="696">
                  <c:v>6.003630555619087</c:v>
                </c:pt>
                <c:pt idx="697">
                  <c:v>8.2335572890793411</c:v>
                </c:pt>
                <c:pt idx="698">
                  <c:v>7.8867743260000216</c:v>
                </c:pt>
                <c:pt idx="699">
                  <c:v>6.7790300058511379</c:v>
                </c:pt>
                <c:pt idx="700">
                  <c:v>7.9259117692621013</c:v>
                </c:pt>
                <c:pt idx="701">
                  <c:v>7.4620760409326587</c:v>
                </c:pt>
                <c:pt idx="702">
                  <c:v>7.8057999719234337</c:v>
                </c:pt>
                <c:pt idx="703">
                  <c:v>6.9886060857518997</c:v>
                </c:pt>
                <c:pt idx="704">
                  <c:v>7.9142387484095096</c:v>
                </c:pt>
                <c:pt idx="705">
                  <c:v>7.0762754894366315</c:v>
                </c:pt>
                <c:pt idx="706">
                  <c:v>4.7915393454594541</c:v>
                </c:pt>
                <c:pt idx="707">
                  <c:v>6.9351529274326049</c:v>
                </c:pt>
                <c:pt idx="708">
                  <c:v>6.9965615036813746</c:v>
                </c:pt>
                <c:pt idx="709">
                  <c:v>7.3287612861538101</c:v>
                </c:pt>
                <c:pt idx="710">
                  <c:v>7.806634329864548</c:v>
                </c:pt>
                <c:pt idx="711">
                  <c:v>7.5824658174039277</c:v>
                </c:pt>
                <c:pt idx="712">
                  <c:v>7.4232451737487422</c:v>
                </c:pt>
                <c:pt idx="713">
                  <c:v>8.0675255258604928</c:v>
                </c:pt>
                <c:pt idx="714">
                  <c:v>7.3058454602620158</c:v>
                </c:pt>
                <c:pt idx="715">
                  <c:v>7.9232934665698709</c:v>
                </c:pt>
                <c:pt idx="716">
                  <c:v>7.6602394162941083</c:v>
                </c:pt>
                <c:pt idx="717">
                  <c:v>6.5478951933428471</c:v>
                </c:pt>
                <c:pt idx="718">
                  <c:v>7.3671177804760459</c:v>
                </c:pt>
                <c:pt idx="719">
                  <c:v>7.8581386904524253</c:v>
                </c:pt>
                <c:pt idx="720">
                  <c:v>6.6594586066749359</c:v>
                </c:pt>
                <c:pt idx="721">
                  <c:v>6.9926723190848863</c:v>
                </c:pt>
                <c:pt idx="722">
                  <c:v>6.7583161447676501</c:v>
                </c:pt>
                <c:pt idx="723">
                  <c:v>6.6533031141426244</c:v>
                </c:pt>
                <c:pt idx="724">
                  <c:v>7.4828437315607346</c:v>
                </c:pt>
                <c:pt idx="725">
                  <c:v>7.5974867836039079</c:v>
                </c:pt>
                <c:pt idx="726">
                  <c:v>7.1395853420219852</c:v>
                </c:pt>
                <c:pt idx="727">
                  <c:v>6.6818874434055351</c:v>
                </c:pt>
                <c:pt idx="728">
                  <c:v>6.968975964796563</c:v>
                </c:pt>
                <c:pt idx="729">
                  <c:v>6.860640221423175</c:v>
                </c:pt>
                <c:pt idx="730">
                  <c:v>7.2562554128535517</c:v>
                </c:pt>
                <c:pt idx="731">
                  <c:v>7.0656370051440929</c:v>
                </c:pt>
                <c:pt idx="732">
                  <c:v>7.9621895179679392</c:v>
                </c:pt>
                <c:pt idx="733">
                  <c:v>8.5218641244599933</c:v>
                </c:pt>
                <c:pt idx="734">
                  <c:v>8.4173788756979189</c:v>
                </c:pt>
                <c:pt idx="735">
                  <c:v>8.281285170679709</c:v>
                </c:pt>
                <c:pt idx="736">
                  <c:v>7.9870032558497819</c:v>
                </c:pt>
                <c:pt idx="737">
                  <c:v>7.7616778287238333</c:v>
                </c:pt>
                <c:pt idx="738">
                  <c:v>8.1821101223825892</c:v>
                </c:pt>
                <c:pt idx="739">
                  <c:v>7.4891081448121746</c:v>
                </c:pt>
                <c:pt idx="740">
                  <c:v>7.3669390495662803</c:v>
                </c:pt>
                <c:pt idx="741">
                  <c:v>7.7557141039441175</c:v>
                </c:pt>
                <c:pt idx="742">
                  <c:v>7.0594432431699259</c:v>
                </c:pt>
                <c:pt idx="743">
                  <c:v>7.3692419447706889</c:v>
                </c:pt>
                <c:pt idx="744">
                  <c:v>7.3185996979828554</c:v>
                </c:pt>
                <c:pt idx="745">
                  <c:v>6.7311448410501766</c:v>
                </c:pt>
                <c:pt idx="746">
                  <c:v>8.2040036074705274</c:v>
                </c:pt>
                <c:pt idx="747">
                  <c:v>8.4053753077980922</c:v>
                </c:pt>
                <c:pt idx="748">
                  <c:v>8.1846607176007673</c:v>
                </c:pt>
                <c:pt idx="749">
                  <c:v>8.4660605495414583</c:v>
                </c:pt>
                <c:pt idx="750">
                  <c:v>9.1672050868174555</c:v>
                </c:pt>
                <c:pt idx="751">
                  <c:v>8.6968156114344133</c:v>
                </c:pt>
                <c:pt idx="752">
                  <c:v>8.6014469007003154</c:v>
                </c:pt>
                <c:pt idx="753">
                  <c:v>8.5796724293711151</c:v>
                </c:pt>
                <c:pt idx="754">
                  <c:v>9.2963791720961932</c:v>
                </c:pt>
                <c:pt idx="755">
                  <c:v>9.2752821960508332</c:v>
                </c:pt>
                <c:pt idx="756">
                  <c:v>9.3888314149262424</c:v>
                </c:pt>
                <c:pt idx="757">
                  <c:v>9.3199131966641175</c:v>
                </c:pt>
                <c:pt idx="758">
                  <c:v>9.6796539404297519</c:v>
                </c:pt>
                <c:pt idx="759">
                  <c:v>9.7339267376740608</c:v>
                </c:pt>
                <c:pt idx="760">
                  <c:v>9.7569918564434257</c:v>
                </c:pt>
                <c:pt idx="761">
                  <c:v>9.7306973855420935</c:v>
                </c:pt>
                <c:pt idx="762">
                  <c:v>9.070833380272088</c:v>
                </c:pt>
                <c:pt idx="763">
                  <c:v>9.6954495474198197</c:v>
                </c:pt>
                <c:pt idx="764">
                  <c:v>9.8405786256058061</c:v>
                </c:pt>
                <c:pt idx="765">
                  <c:v>9.4830705463106248</c:v>
                </c:pt>
                <c:pt idx="766">
                  <c:v>9.527673370521665</c:v>
                </c:pt>
                <c:pt idx="767">
                  <c:v>9.6004147480794941</c:v>
                </c:pt>
                <c:pt idx="768">
                  <c:v>9.2994024580027865</c:v>
                </c:pt>
                <c:pt idx="769">
                  <c:v>9.7365454609096087</c:v>
                </c:pt>
                <c:pt idx="770">
                  <c:v>9.8421615506513476</c:v>
                </c:pt>
                <c:pt idx="771">
                  <c:v>9.7452898181019538</c:v>
                </c:pt>
                <c:pt idx="772">
                  <c:v>10.026177848825741</c:v>
                </c:pt>
                <c:pt idx="773">
                  <c:v>7.8148391299810607</c:v>
                </c:pt>
                <c:pt idx="774">
                  <c:v>9.5825488063393696</c:v>
                </c:pt>
                <c:pt idx="775">
                  <c:v>9.2782634276257152</c:v>
                </c:pt>
                <c:pt idx="776">
                  <c:v>9.4290248424575456</c:v>
                </c:pt>
                <c:pt idx="777">
                  <c:v>9.6807860430393706</c:v>
                </c:pt>
                <c:pt idx="778">
                  <c:v>9.4870438395705339</c:v>
                </c:pt>
                <c:pt idx="779">
                  <c:v>9.8055002664403208</c:v>
                </c:pt>
                <c:pt idx="780">
                  <c:v>9.8408490349586959</c:v>
                </c:pt>
                <c:pt idx="781">
                  <c:v>9.7431837371699448</c:v>
                </c:pt>
                <c:pt idx="782">
                  <c:v>10.117709942877987</c:v>
                </c:pt>
                <c:pt idx="783">
                  <c:v>9.8484928302902066</c:v>
                </c:pt>
                <c:pt idx="784">
                  <c:v>10.012307489141332</c:v>
                </c:pt>
                <c:pt idx="785">
                  <c:v>9.6629095877163191</c:v>
                </c:pt>
                <c:pt idx="786">
                  <c:v>9.291557222422389</c:v>
                </c:pt>
                <c:pt idx="787">
                  <c:v>8.8328967001531105</c:v>
                </c:pt>
                <c:pt idx="788">
                  <c:v>9.4158025400247798</c:v>
                </c:pt>
                <c:pt idx="789">
                  <c:v>10.049298899856277</c:v>
                </c:pt>
                <c:pt idx="790">
                  <c:v>9.9073899218492869</c:v>
                </c:pt>
                <c:pt idx="791">
                  <c:v>10.187632418581332</c:v>
                </c:pt>
                <c:pt idx="792">
                  <c:v>9.931332293978107</c:v>
                </c:pt>
                <c:pt idx="793">
                  <c:v>10.245682535899785</c:v>
                </c:pt>
                <c:pt idx="794">
                  <c:v>10.078657869909277</c:v>
                </c:pt>
                <c:pt idx="795">
                  <c:v>10.286295245118232</c:v>
                </c:pt>
                <c:pt idx="796">
                  <c:v>10.267777040693295</c:v>
                </c:pt>
                <c:pt idx="797">
                  <c:v>10.165471047400404</c:v>
                </c:pt>
                <c:pt idx="798">
                  <c:v>9.7615534898039495</c:v>
                </c:pt>
                <c:pt idx="799">
                  <c:v>8.713671408126876</c:v>
                </c:pt>
                <c:pt idx="800">
                  <c:v>7.5639101846237677</c:v>
                </c:pt>
                <c:pt idx="801">
                  <c:v>7.1906271049610568</c:v>
                </c:pt>
                <c:pt idx="802">
                  <c:v>5.2471559751996031</c:v>
                </c:pt>
                <c:pt idx="803">
                  <c:v>3.6027479172401247</c:v>
                </c:pt>
                <c:pt idx="804">
                  <c:v>3.3147981231356876</c:v>
                </c:pt>
                <c:pt idx="805">
                  <c:v>3.3282920965512979</c:v>
                </c:pt>
                <c:pt idx="806">
                  <c:v>3.5276245823342713</c:v>
                </c:pt>
                <c:pt idx="807">
                  <c:v>3.537260491358857</c:v>
                </c:pt>
                <c:pt idx="808">
                  <c:v>3.4215866876454863</c:v>
                </c:pt>
                <c:pt idx="809">
                  <c:v>3.2619379308934988</c:v>
                </c:pt>
                <c:pt idx="810">
                  <c:v>3.1946884285136044</c:v>
                </c:pt>
                <c:pt idx="811">
                  <c:v>2.7322430163904765</c:v>
                </c:pt>
                <c:pt idx="812">
                  <c:v>2.7425686164550966</c:v>
                </c:pt>
                <c:pt idx="813">
                  <c:v>3.2029415911115837</c:v>
                </c:pt>
                <c:pt idx="814">
                  <c:v>3.1387637371197474</c:v>
                </c:pt>
                <c:pt idx="815">
                  <c:v>3.1433299964567598</c:v>
                </c:pt>
                <c:pt idx="816">
                  <c:v>3.2399414126928718</c:v>
                </c:pt>
                <c:pt idx="817">
                  <c:v>3.1732150661994436</c:v>
                </c:pt>
                <c:pt idx="818">
                  <c:v>3.0372685513422173</c:v>
                </c:pt>
                <c:pt idx="819">
                  <c:v>3.0343243275792386</c:v>
                </c:pt>
                <c:pt idx="820">
                  <c:v>3.168840574615027</c:v>
                </c:pt>
                <c:pt idx="821">
                  <c:v>3.1560371333260857</c:v>
                </c:pt>
                <c:pt idx="822">
                  <c:v>3.1209352237348447</c:v>
                </c:pt>
                <c:pt idx="823">
                  <c:v>3.2015840772840023</c:v>
                </c:pt>
                <c:pt idx="824">
                  <c:v>2.8895278991570756</c:v>
                </c:pt>
                <c:pt idx="825">
                  <c:v>2.1826807945012763</c:v>
                </c:pt>
                <c:pt idx="826">
                  <c:v>1.723342356404842</c:v>
                </c:pt>
                <c:pt idx="827">
                  <c:v>2.9406213889241513</c:v>
                </c:pt>
                <c:pt idx="828">
                  <c:v>3.2199592969811284</c:v>
                </c:pt>
                <c:pt idx="829">
                  <c:v>3.2742505981313905</c:v>
                </c:pt>
                <c:pt idx="830">
                  <c:v>3.2664503606859214</c:v>
                </c:pt>
                <c:pt idx="831">
                  <c:v>3.2306255371325947</c:v>
                </c:pt>
                <c:pt idx="832">
                  <c:v>2.9954118749918046</c:v>
                </c:pt>
                <c:pt idx="833">
                  <c:v>3.0005673155160655</c:v>
                </c:pt>
                <c:pt idx="834">
                  <c:v>3.2190652218889855</c:v>
                </c:pt>
                <c:pt idx="835">
                  <c:v>3.2481129898873342</c:v>
                </c:pt>
                <c:pt idx="836">
                  <c:v>3.229710434874598</c:v>
                </c:pt>
                <c:pt idx="837">
                  <c:v>3.2092707680338552</c:v>
                </c:pt>
                <c:pt idx="838">
                  <c:v>3.210595058939385</c:v>
                </c:pt>
                <c:pt idx="839">
                  <c:v>3.0762672153096555</c:v>
                </c:pt>
                <c:pt idx="840">
                  <c:v>3.0638174509503902</c:v>
                </c:pt>
                <c:pt idx="841">
                  <c:v>3.1947266979554594</c:v>
                </c:pt>
                <c:pt idx="842">
                  <c:v>3.21325331324674</c:v>
                </c:pt>
                <c:pt idx="843">
                  <c:v>3.3171910146099552</c:v>
                </c:pt>
                <c:pt idx="844">
                  <c:v>3.2949817014908782</c:v>
                </c:pt>
                <c:pt idx="845">
                  <c:v>3.2231062226229459</c:v>
                </c:pt>
                <c:pt idx="846">
                  <c:v>3.0059965297397553</c:v>
                </c:pt>
                <c:pt idx="847">
                  <c:v>2.8610146417147533</c:v>
                </c:pt>
                <c:pt idx="848">
                  <c:v>2.2703485160127412</c:v>
                </c:pt>
                <c:pt idx="849">
                  <c:v>2.2826557161875107</c:v>
                </c:pt>
                <c:pt idx="850">
                  <c:v>2.298139280036295</c:v>
                </c:pt>
                <c:pt idx="851">
                  <c:v>2.2528227938161458</c:v>
                </c:pt>
                <c:pt idx="852">
                  <c:v>2.2196280481679285</c:v>
                </c:pt>
                <c:pt idx="853">
                  <c:v>2.1184327097754863</c:v>
                </c:pt>
                <c:pt idx="854">
                  <c:v>2.1157509050423746</c:v>
                </c:pt>
                <c:pt idx="855">
                  <c:v>2.2121331251706708</c:v>
                </c:pt>
                <c:pt idx="856">
                  <c:v>2.2295764208771152</c:v>
                </c:pt>
                <c:pt idx="857">
                  <c:v>2.2444266464903553</c:v>
                </c:pt>
                <c:pt idx="858">
                  <c:v>2.2252099196157231</c:v>
                </c:pt>
                <c:pt idx="859">
                  <c:v>2.1874026548656134</c:v>
                </c:pt>
                <c:pt idx="860">
                  <c:v>2.0667740097902358</c:v>
                </c:pt>
                <c:pt idx="861">
                  <c:v>2.0563340219433655</c:v>
                </c:pt>
                <c:pt idx="862">
                  <c:v>2.1963530782833351</c:v>
                </c:pt>
                <c:pt idx="863">
                  <c:v>2.1745491689219381</c:v>
                </c:pt>
                <c:pt idx="864">
                  <c:v>2.1640902566257987</c:v>
                </c:pt>
                <c:pt idx="865">
                  <c:v>2.1621141235787715</c:v>
                </c:pt>
                <c:pt idx="866">
                  <c:v>2.1654486115400138</c:v>
                </c:pt>
                <c:pt idx="867">
                  <c:v>2.1044467006788756</c:v>
                </c:pt>
                <c:pt idx="868">
                  <c:v>2.071584184251162</c:v>
                </c:pt>
                <c:pt idx="869">
                  <c:v>2.2187793917540319</c:v>
                </c:pt>
                <c:pt idx="870">
                  <c:v>2.3524860929044134</c:v>
                </c:pt>
                <c:pt idx="871">
                  <c:v>2.3860761492706999</c:v>
                </c:pt>
                <c:pt idx="872">
                  <c:v>2.3604726310393542</c:v>
                </c:pt>
                <c:pt idx="873">
                  <c:v>2.2779220806102951</c:v>
                </c:pt>
                <c:pt idx="874">
                  <c:v>1.9489516502698294</c:v>
                </c:pt>
                <c:pt idx="875">
                  <c:v>1.883770379923406</c:v>
                </c:pt>
                <c:pt idx="876">
                  <c:v>1.8751454570331154</c:v>
                </c:pt>
                <c:pt idx="877">
                  <c:v>2.2293791860613976</c:v>
                </c:pt>
                <c:pt idx="878">
                  <c:v>2.395272169985605</c:v>
                </c:pt>
                <c:pt idx="879">
                  <c:v>2.3879454643151847</c:v>
                </c:pt>
                <c:pt idx="880">
                  <c:v>2.4239078055332013</c:v>
                </c:pt>
                <c:pt idx="881">
                  <c:v>2.3191201861261379</c:v>
                </c:pt>
                <c:pt idx="882">
                  <c:v>2.3763296373537184</c:v>
                </c:pt>
                <c:pt idx="883">
                  <c:v>2.0956375798156972</c:v>
                </c:pt>
                <c:pt idx="884">
                  <c:v>1.8844159139151466</c:v>
                </c:pt>
                <c:pt idx="885">
                  <c:v>1.8621401549519694</c:v>
                </c:pt>
                <c:pt idx="886">
                  <c:v>2.0170641075364011</c:v>
                </c:pt>
                <c:pt idx="887">
                  <c:v>2.180719801013665</c:v>
                </c:pt>
                <c:pt idx="888">
                  <c:v>2.1244994676678908</c:v>
                </c:pt>
                <c:pt idx="889">
                  <c:v>2.0838131633689523</c:v>
                </c:pt>
                <c:pt idx="890">
                  <c:v>2.3371602327995391</c:v>
                </c:pt>
                <c:pt idx="891">
                  <c:v>2.4299796099454114</c:v>
                </c:pt>
                <c:pt idx="892">
                  <c:v>2.3070207343500129</c:v>
                </c:pt>
                <c:pt idx="893">
                  <c:v>2.1764777805741331</c:v>
                </c:pt>
                <c:pt idx="894">
                  <c:v>2.1570533053008565</c:v>
                </c:pt>
                <c:pt idx="895">
                  <c:v>2.1065174559722486</c:v>
                </c:pt>
                <c:pt idx="896">
                  <c:v>1.8734153418265889</c:v>
                </c:pt>
                <c:pt idx="897">
                  <c:v>2.0725665734398948</c:v>
                </c:pt>
                <c:pt idx="898">
                  <c:v>2.0651233772706399</c:v>
                </c:pt>
                <c:pt idx="899">
                  <c:v>2.0924700475513416</c:v>
                </c:pt>
                <c:pt idx="900">
                  <c:v>2.0463679864148605</c:v>
                </c:pt>
                <c:pt idx="901">
                  <c:v>2.0173652165514402</c:v>
                </c:pt>
                <c:pt idx="902">
                  <c:v>1.7858397193015685</c:v>
                </c:pt>
                <c:pt idx="903">
                  <c:v>1.8239565039330596</c:v>
                </c:pt>
                <c:pt idx="904">
                  <c:v>1.8475300595727904</c:v>
                </c:pt>
                <c:pt idx="905">
                  <c:v>1.7959882706296917</c:v>
                </c:pt>
                <c:pt idx="906">
                  <c:v>1.785669819801462</c:v>
                </c:pt>
                <c:pt idx="907">
                  <c:v>1.8118271935814212</c:v>
                </c:pt>
                <c:pt idx="908">
                  <c:v>1.8120109710109913</c:v>
                </c:pt>
                <c:pt idx="909">
                  <c:v>1.7726746107599258</c:v>
                </c:pt>
                <c:pt idx="910">
                  <c:v>1.7964348876324463</c:v>
                </c:pt>
                <c:pt idx="911">
                  <c:v>1.8507972606032972</c:v>
                </c:pt>
                <c:pt idx="912">
                  <c:v>1.8645940252072153</c:v>
                </c:pt>
                <c:pt idx="913">
                  <c:v>1.8099789057027909</c:v>
                </c:pt>
                <c:pt idx="914">
                  <c:v>1.7666414963328887</c:v>
                </c:pt>
                <c:pt idx="915">
                  <c:v>1.7343252656740811</c:v>
                </c:pt>
                <c:pt idx="916">
                  <c:v>1.7056799576301913</c:v>
                </c:pt>
                <c:pt idx="917">
                  <c:v>1.6050817907480235</c:v>
                </c:pt>
                <c:pt idx="918">
                  <c:v>1.8606463850896497</c:v>
                </c:pt>
                <c:pt idx="919">
                  <c:v>1.9232291182797461</c:v>
                </c:pt>
                <c:pt idx="920">
                  <c:v>1.9138017987404392</c:v>
                </c:pt>
                <c:pt idx="921">
                  <c:v>1.8231154172988708</c:v>
                </c:pt>
                <c:pt idx="922">
                  <c:v>1.7891922906254454</c:v>
                </c:pt>
                <c:pt idx="923">
                  <c:v>1.7251574213614218</c:v>
                </c:pt>
                <c:pt idx="924">
                  <c:v>1.7605713740939468</c:v>
                </c:pt>
                <c:pt idx="925">
                  <c:v>1.8253846690379127</c:v>
                </c:pt>
                <c:pt idx="926">
                  <c:v>1.7998896509823774</c:v>
                </c:pt>
                <c:pt idx="927">
                  <c:v>1.8092955228125123</c:v>
                </c:pt>
                <c:pt idx="928">
                  <c:v>1.8668624358596233</c:v>
                </c:pt>
                <c:pt idx="929">
                  <c:v>1.9387282422312628</c:v>
                </c:pt>
                <c:pt idx="930">
                  <c:v>1.8446955976155734</c:v>
                </c:pt>
                <c:pt idx="931">
                  <c:v>1.8546847630265189</c:v>
                </c:pt>
                <c:pt idx="932">
                  <c:v>1.9374182497985135</c:v>
                </c:pt>
                <c:pt idx="933">
                  <c:v>1.911586376545986</c:v>
                </c:pt>
                <c:pt idx="934">
                  <c:v>1.9395428346364749</c:v>
                </c:pt>
                <c:pt idx="935">
                  <c:v>1.8808248945304769</c:v>
                </c:pt>
                <c:pt idx="936">
                  <c:v>1.8184318263763897</c:v>
                </c:pt>
                <c:pt idx="937">
                  <c:v>1.7281340269598164</c:v>
                </c:pt>
                <c:pt idx="938">
                  <c:v>1.6693290343871798</c:v>
                </c:pt>
                <c:pt idx="939">
                  <c:v>1.8312546126579174</c:v>
                </c:pt>
                <c:pt idx="940">
                  <c:v>1.8448760106986073</c:v>
                </c:pt>
                <c:pt idx="941">
                  <c:v>1.9095959450261777</c:v>
                </c:pt>
                <c:pt idx="942">
                  <c:v>1.9832864888506903</c:v>
                </c:pt>
                <c:pt idx="943">
                  <c:v>1.9089205524589234</c:v>
                </c:pt>
                <c:pt idx="944">
                  <c:v>1.7742920203574712</c:v>
                </c:pt>
                <c:pt idx="945">
                  <c:v>1.703999887078399</c:v>
                </c:pt>
                <c:pt idx="946">
                  <c:v>1.8250944941491174</c:v>
                </c:pt>
                <c:pt idx="947">
                  <c:v>1.8287330349286188</c:v>
                </c:pt>
                <c:pt idx="948">
                  <c:v>1.8701081891809581</c:v>
                </c:pt>
                <c:pt idx="949">
                  <c:v>1.7404366011580981</c:v>
                </c:pt>
                <c:pt idx="950">
                  <c:v>1.5497134781626825</c:v>
                </c:pt>
                <c:pt idx="951">
                  <c:v>1.438567243801151</c:v>
                </c:pt>
                <c:pt idx="952">
                  <c:v>1.4720832845436289</c:v>
                </c:pt>
                <c:pt idx="953">
                  <c:v>1.6760266072552261</c:v>
                </c:pt>
                <c:pt idx="954">
                  <c:v>1.7811035604644507</c:v>
                </c:pt>
                <c:pt idx="955">
                  <c:v>1.8108363935263465</c:v>
                </c:pt>
                <c:pt idx="956">
                  <c:v>1.8085049013763748</c:v>
                </c:pt>
                <c:pt idx="957">
                  <c:v>1.8104234199889595</c:v>
                </c:pt>
                <c:pt idx="958">
                  <c:v>1.6923970969597628</c:v>
                </c:pt>
                <c:pt idx="959">
                  <c:v>1.7092083160606142</c:v>
                </c:pt>
                <c:pt idx="960">
                  <c:v>1.8491386377606769</c:v>
                </c:pt>
                <c:pt idx="961">
                  <c:v>1.8496504389775807</c:v>
                </c:pt>
                <c:pt idx="962">
                  <c:v>1.7905376086968305</c:v>
                </c:pt>
                <c:pt idx="963">
                  <c:v>1.784462860481401</c:v>
                </c:pt>
                <c:pt idx="964">
                  <c:v>1.7897167081418621</c:v>
                </c:pt>
                <c:pt idx="965">
                  <c:v>1.6822153227095884</c:v>
                </c:pt>
                <c:pt idx="966">
                  <c:v>1.6880255491785656</c:v>
                </c:pt>
                <c:pt idx="967">
                  <c:v>1.8714518250790748</c:v>
                </c:pt>
                <c:pt idx="968">
                  <c:v>1.8374109462768633</c:v>
                </c:pt>
                <c:pt idx="969">
                  <c:v>1.8762308793345364</c:v>
                </c:pt>
                <c:pt idx="970">
                  <c:v>1.8793731789998664</c:v>
                </c:pt>
                <c:pt idx="971">
                  <c:v>1.8154737246839474</c:v>
                </c:pt>
                <c:pt idx="972">
                  <c:v>1.7228982626619904</c:v>
                </c:pt>
                <c:pt idx="973">
                  <c:v>1.6888430853869971</c:v>
                </c:pt>
                <c:pt idx="974">
                  <c:v>1.6857533536363041</c:v>
                </c:pt>
                <c:pt idx="975">
                  <c:v>1.8761488733877032</c:v>
                </c:pt>
                <c:pt idx="976">
                  <c:v>2.0009985117367579</c:v>
                </c:pt>
                <c:pt idx="977">
                  <c:v>2.0256347803387862</c:v>
                </c:pt>
                <c:pt idx="978">
                  <c:v>1.9684640190963787</c:v>
                </c:pt>
                <c:pt idx="979">
                  <c:v>1.828338565297184</c:v>
                </c:pt>
                <c:pt idx="980">
                  <c:v>1.714122364720863</c:v>
                </c:pt>
                <c:pt idx="981">
                  <c:v>1.8248257669694941</c:v>
                </c:pt>
                <c:pt idx="982">
                  <c:v>1.8822694608246959</c:v>
                </c:pt>
                <c:pt idx="983">
                  <c:v>1.8307348211179884</c:v>
                </c:pt>
                <c:pt idx="984">
                  <c:v>1.8722933322565811</c:v>
                </c:pt>
                <c:pt idx="985">
                  <c:v>1.8617170883749721</c:v>
                </c:pt>
                <c:pt idx="986">
                  <c:v>1.8236167049328473</c:v>
                </c:pt>
                <c:pt idx="987">
                  <c:v>1.8814843064516806</c:v>
                </c:pt>
                <c:pt idx="988">
                  <c:v>2.0106903530225173</c:v>
                </c:pt>
                <c:pt idx="989">
                  <c:v>1.9239175476898296</c:v>
                </c:pt>
                <c:pt idx="990">
                  <c:v>1.9372786294172382</c:v>
                </c:pt>
                <c:pt idx="991">
                  <c:v>1.8771119175838493</c:v>
                </c:pt>
                <c:pt idx="992">
                  <c:v>1.8160561771781232</c:v>
                </c:pt>
                <c:pt idx="993">
                  <c:v>1.7620975257916829</c:v>
                </c:pt>
                <c:pt idx="994">
                  <c:v>1.8196492992793782</c:v>
                </c:pt>
                <c:pt idx="995">
                  <c:v>1.896776523091187</c:v>
                </c:pt>
                <c:pt idx="996">
                  <c:v>1.8802075369409819</c:v>
                </c:pt>
                <c:pt idx="997">
                  <c:v>1.9581401012050266</c:v>
                </c:pt>
                <c:pt idx="998">
                  <c:v>1.9735479672567335</c:v>
                </c:pt>
                <c:pt idx="999">
                  <c:v>2.0824590138879082</c:v>
                </c:pt>
                <c:pt idx="1000">
                  <c:v>2.0295222827620076</c:v>
                </c:pt>
                <c:pt idx="1001">
                  <c:v>2.0192038319337775</c:v>
                </c:pt>
                <c:pt idx="1002">
                  <c:v>2.1127036481667081</c:v>
                </c:pt>
                <c:pt idx="1003">
                  <c:v>2.2060760397745591</c:v>
                </c:pt>
                <c:pt idx="1004">
                  <c:v>2.1974940123026125</c:v>
                </c:pt>
                <c:pt idx="1005">
                  <c:v>2.1669680345446758</c:v>
                </c:pt>
                <c:pt idx="1006">
                  <c:v>2.1974540606874884</c:v>
                </c:pt>
                <c:pt idx="1007">
                  <c:v>2.0022744401608228</c:v>
                </c:pt>
                <c:pt idx="1008">
                  <c:v>1.9945242473700884</c:v>
                </c:pt>
                <c:pt idx="1009">
                  <c:v>2.1409439729962361</c:v>
                </c:pt>
                <c:pt idx="1010">
                  <c:v>2.1843385762572631</c:v>
                </c:pt>
                <c:pt idx="1011">
                  <c:v>2.183608513058787</c:v>
                </c:pt>
                <c:pt idx="1012">
                  <c:v>2.2043299439219828</c:v>
                </c:pt>
                <c:pt idx="1013">
                  <c:v>2.1681556488721507</c:v>
                </c:pt>
                <c:pt idx="1014">
                  <c:v>1.984348781269671</c:v>
                </c:pt>
                <c:pt idx="1015">
                  <c:v>1.9777752686801675</c:v>
                </c:pt>
                <c:pt idx="1016">
                  <c:v>2.2424000482452766</c:v>
                </c:pt>
                <c:pt idx="1017">
                  <c:v>2.2682281366079509</c:v>
                </c:pt>
                <c:pt idx="1018">
                  <c:v>2.3075455724097469</c:v>
                </c:pt>
                <c:pt idx="1019">
                  <c:v>2.3533011058529421</c:v>
                </c:pt>
                <c:pt idx="1020">
                  <c:v>2.2562237276214892</c:v>
                </c:pt>
                <c:pt idx="1021">
                  <c:v>1.9420025924981603</c:v>
                </c:pt>
                <c:pt idx="1022">
                  <c:v>1.9450687738230963</c:v>
                </c:pt>
                <c:pt idx="1023">
                  <c:v>2.2223296184369432</c:v>
                </c:pt>
                <c:pt idx="1024">
                  <c:v>2.2589564180959689</c:v>
                </c:pt>
                <c:pt idx="1025">
                  <c:v>2.1899772210528656</c:v>
                </c:pt>
                <c:pt idx="1026">
                  <c:v>2.2216487588065674</c:v>
                </c:pt>
                <c:pt idx="1027">
                  <c:v>2.2081716071236408</c:v>
                </c:pt>
                <c:pt idx="1028">
                  <c:v>1.7755814061676827</c:v>
                </c:pt>
                <c:pt idx="1029">
                  <c:v>1.8103859916337381</c:v>
                </c:pt>
                <c:pt idx="1030">
                  <c:v>2.1480381182123027</c:v>
                </c:pt>
                <c:pt idx="1031">
                  <c:v>2.2069911420325563</c:v>
                </c:pt>
                <c:pt idx="1032">
                  <c:v>2.2703358997132281</c:v>
                </c:pt>
                <c:pt idx="1033">
                  <c:v>2.4227122008827018</c:v>
                </c:pt>
                <c:pt idx="1034">
                  <c:v>2.3414947727688324</c:v>
                </c:pt>
                <c:pt idx="1035">
                  <c:v>2.0307178874125071</c:v>
                </c:pt>
                <c:pt idx="1036">
                  <c:v>2.1434138238975318</c:v>
                </c:pt>
                <c:pt idx="1037">
                  <c:v>2.1884191080630306</c:v>
                </c:pt>
                <c:pt idx="1038">
                  <c:v>2.3022328486848926</c:v>
                </c:pt>
                <c:pt idx="1039">
                  <c:v>2.308877012551668</c:v>
                </c:pt>
                <c:pt idx="1040">
                  <c:v>2.3045344822593505</c:v>
                </c:pt>
                <c:pt idx="1041">
                  <c:v>2.2543560947502725</c:v>
                </c:pt>
                <c:pt idx="1042">
                  <c:v>2.0717671205940982</c:v>
                </c:pt>
                <c:pt idx="1043">
                  <c:v>2.0578076057264645</c:v>
                </c:pt>
                <c:pt idx="1044">
                  <c:v>2.2178424212435455</c:v>
                </c:pt>
                <c:pt idx="1045">
                  <c:v>2.1620960402161367</c:v>
                </c:pt>
                <c:pt idx="1046">
                  <c:v>2.2568684205265952</c:v>
                </c:pt>
                <c:pt idx="1047">
                  <c:v>2.0886990356269561</c:v>
                </c:pt>
                <c:pt idx="1048">
                  <c:v>2.1060144861650039</c:v>
                </c:pt>
                <c:pt idx="1049">
                  <c:v>2.1306330919477139</c:v>
                </c:pt>
                <c:pt idx="1050">
                  <c:v>2.0871808742522449</c:v>
                </c:pt>
                <c:pt idx="1051">
                  <c:v>2.3229311496656484</c:v>
                </c:pt>
                <c:pt idx="1052">
                  <c:v>2.4157959454897662</c:v>
                </c:pt>
                <c:pt idx="1053">
                  <c:v>2.6286362826178142</c:v>
                </c:pt>
                <c:pt idx="1054">
                  <c:v>2.8438896972993497</c:v>
                </c:pt>
                <c:pt idx="1055">
                  <c:v>2.8278367177992201</c:v>
                </c:pt>
                <c:pt idx="1056">
                  <c:v>2.6748783846788875</c:v>
                </c:pt>
                <c:pt idx="1057">
                  <c:v>2.6130442185932194</c:v>
                </c:pt>
                <c:pt idx="1058">
                  <c:v>3.3126504084152857</c:v>
                </c:pt>
                <c:pt idx="1059">
                  <c:v>4.0423742284343902</c:v>
                </c:pt>
                <c:pt idx="1060">
                  <c:v>2.8076960572569312</c:v>
                </c:pt>
                <c:pt idx="1061">
                  <c:v>2.7039841876549957</c:v>
                </c:pt>
                <c:pt idx="1062">
                  <c:v>2.6936564848737898</c:v>
                </c:pt>
                <c:pt idx="1063">
                  <c:v>2.6846105981230881</c:v>
                </c:pt>
                <c:pt idx="1064">
                  <c:v>2.6964800127047623</c:v>
                </c:pt>
                <c:pt idx="1065">
                  <c:v>5.549466903039499</c:v>
                </c:pt>
                <c:pt idx="1066">
                  <c:v>7.4041344237900164</c:v>
                </c:pt>
                <c:pt idx="1067">
                  <c:v>5.9576857776831993</c:v>
                </c:pt>
                <c:pt idx="1068">
                  <c:v>2.8101074526371517</c:v>
                </c:pt>
                <c:pt idx="1069">
                  <c:v>2.705120075154468</c:v>
                </c:pt>
                <c:pt idx="1070">
                  <c:v>2.5729475160248474</c:v>
                </c:pt>
                <c:pt idx="1071">
                  <c:v>2.577599566198546</c:v>
                </c:pt>
                <c:pt idx="1072">
                  <c:v>2.7373286467240998</c:v>
                </c:pt>
                <c:pt idx="1073">
                  <c:v>2.6958433101226813</c:v>
                </c:pt>
                <c:pt idx="1074">
                  <c:v>2.7037339643813247</c:v>
                </c:pt>
                <c:pt idx="1075">
                  <c:v>2.9950237135101268</c:v>
                </c:pt>
                <c:pt idx="1076">
                  <c:v>2.9469724340989121</c:v>
                </c:pt>
                <c:pt idx="1077">
                  <c:v>2.9303163954820683</c:v>
                </c:pt>
                <c:pt idx="1078">
                  <c:v>2.8714786005306987</c:v>
                </c:pt>
                <c:pt idx="1079">
                  <c:v>3.0543930752143034</c:v>
                </c:pt>
                <c:pt idx="1080">
                  <c:v>3.3640719219696957</c:v>
                </c:pt>
                <c:pt idx="1081">
                  <c:v>3.1484980532805333</c:v>
                </c:pt>
                <c:pt idx="1082">
                  <c:v>3.4661924556597454</c:v>
                </c:pt>
                <c:pt idx="1083">
                  <c:v>3.1926551015754527</c:v>
                </c:pt>
                <c:pt idx="1084">
                  <c:v>3.1695323683716476</c:v>
                </c:pt>
                <c:pt idx="1085">
                  <c:v>3.1432294866039734</c:v>
                </c:pt>
                <c:pt idx="1086">
                  <c:v>3.9310475809898251</c:v>
                </c:pt>
                <c:pt idx="1087">
                  <c:v>3.9683005696480045</c:v>
                </c:pt>
                <c:pt idx="1088">
                  <c:v>3.1618141368730126</c:v>
                </c:pt>
                <c:pt idx="1089">
                  <c:v>3.0792156445058048</c:v>
                </c:pt>
                <c:pt idx="1090">
                  <c:v>3.1556325706550408</c:v>
                </c:pt>
                <c:pt idx="1091">
                  <c:v>3.0839021792315058</c:v>
                </c:pt>
                <c:pt idx="1092">
                  <c:v>3.0649819353954251</c:v>
                </c:pt>
                <c:pt idx="1093">
                  <c:v>3.1611761726609799</c:v>
                </c:pt>
                <c:pt idx="1094">
                  <c:v>3.0792543344909773</c:v>
                </c:pt>
                <c:pt idx="1095">
                  <c:v>3.1739787728632867</c:v>
                </c:pt>
                <c:pt idx="1096">
                  <c:v>3.234620278101676</c:v>
                </c:pt>
                <c:pt idx="1097">
                  <c:v>3.2318648782880728</c:v>
                </c:pt>
                <c:pt idx="1098">
                  <c:v>3.1709588513032316</c:v>
                </c:pt>
                <c:pt idx="1099">
                  <c:v>3.1325089963646016</c:v>
                </c:pt>
                <c:pt idx="1100">
                  <c:v>3.1902575841246974</c:v>
                </c:pt>
                <c:pt idx="1101">
                  <c:v>3.4957036623935323</c:v>
                </c:pt>
                <c:pt idx="1102">
                  <c:v>3.6183277855085234</c:v>
                </c:pt>
                <c:pt idx="1103">
                  <c:v>3.7886903038068103</c:v>
                </c:pt>
                <c:pt idx="1104">
                  <c:v>3.8998235013255118</c:v>
                </c:pt>
                <c:pt idx="1105">
                  <c:v>3.9059335751795778</c:v>
                </c:pt>
                <c:pt idx="1106">
                  <c:v>3.8983410861327541</c:v>
                </c:pt>
                <c:pt idx="1107">
                  <c:v>4.3581946897926294</c:v>
                </c:pt>
                <c:pt idx="1108">
                  <c:v>4.9446183745117933</c:v>
                </c:pt>
                <c:pt idx="1109">
                  <c:v>5.0372821506303396</c:v>
                </c:pt>
                <c:pt idx="1110">
                  <c:v>6.2180369960599959</c:v>
                </c:pt>
                <c:pt idx="1111">
                  <c:v>5.0705656309184644</c:v>
                </c:pt>
                <c:pt idx="1112">
                  <c:v>5.1730562427275579</c:v>
                </c:pt>
                <c:pt idx="1113">
                  <c:v>5.0499888669563493</c:v>
                </c:pt>
                <c:pt idx="1114">
                  <c:v>6.1312381170416472</c:v>
                </c:pt>
                <c:pt idx="1115">
                  <c:v>7.7597197790394405</c:v>
                </c:pt>
                <c:pt idx="1116">
                  <c:v>9.0851444693528123</c:v>
                </c:pt>
                <c:pt idx="1117">
                  <c:v>9.3156371122159012</c:v>
                </c:pt>
                <c:pt idx="1118">
                  <c:v>8.680845899511068</c:v>
                </c:pt>
                <c:pt idx="1119">
                  <c:v>9.6448926709253566</c:v>
                </c:pt>
                <c:pt idx="1120">
                  <c:v>9.6094770360195643</c:v>
                </c:pt>
                <c:pt idx="1121">
                  <c:v>7.5131749977628566</c:v>
                </c:pt>
                <c:pt idx="1122">
                  <c:v>9.822750112220902</c:v>
                </c:pt>
                <c:pt idx="1123">
                  <c:v>9.9061493190638572</c:v>
                </c:pt>
                <c:pt idx="1124">
                  <c:v>9.6298002123614701</c:v>
                </c:pt>
                <c:pt idx="1125">
                  <c:v>9.7109566616943628</c:v>
                </c:pt>
                <c:pt idx="1126">
                  <c:v>9.7775719847520772</c:v>
                </c:pt>
                <c:pt idx="1127">
                  <c:v>9.4875135864557283</c:v>
                </c:pt>
                <c:pt idx="1128">
                  <c:v>9.8740572379930622</c:v>
                </c:pt>
                <c:pt idx="1129">
                  <c:v>9.5172241307218197</c:v>
                </c:pt>
                <c:pt idx="1130">
                  <c:v>6.8229052901236038</c:v>
                </c:pt>
                <c:pt idx="1131">
                  <c:v>10.149052195214404</c:v>
                </c:pt>
                <c:pt idx="1132">
                  <c:v>9.4425995601900379</c:v>
                </c:pt>
                <c:pt idx="1133">
                  <c:v>9.9677063471035598</c:v>
                </c:pt>
                <c:pt idx="1134">
                  <c:v>9.8993436665633165</c:v>
                </c:pt>
                <c:pt idx="1135">
                  <c:v>10.10263640876337</c:v>
                </c:pt>
                <c:pt idx="1136">
                  <c:v>10.123462134369206</c:v>
                </c:pt>
                <c:pt idx="1137">
                  <c:v>9.9649597786996171</c:v>
                </c:pt>
                <c:pt idx="1138">
                  <c:v>10.139306524384056</c:v>
                </c:pt>
                <c:pt idx="1139">
                  <c:v>9.9564008811101097</c:v>
                </c:pt>
                <c:pt idx="1140">
                  <c:v>10.072544431708675</c:v>
                </c:pt>
                <c:pt idx="1141">
                  <c:v>10.03971261494311</c:v>
                </c:pt>
                <c:pt idx="1142">
                  <c:v>10.038392108927432</c:v>
                </c:pt>
                <c:pt idx="1143">
                  <c:v>10.039092313550396</c:v>
                </c:pt>
                <c:pt idx="1144">
                  <c:v>10.198810459949705</c:v>
                </c:pt>
                <c:pt idx="1145">
                  <c:v>9.1822500239865104</c:v>
                </c:pt>
                <c:pt idx="1146">
                  <c:v>10.150935808731669</c:v>
                </c:pt>
                <c:pt idx="1147">
                  <c:v>9.8812026894938132</c:v>
                </c:pt>
                <c:pt idx="1148">
                  <c:v>10.038638126767934</c:v>
                </c:pt>
                <c:pt idx="1149">
                  <c:v>10.128789997653474</c:v>
                </c:pt>
                <c:pt idx="1150">
                  <c:v>9.7832631974623165</c:v>
                </c:pt>
                <c:pt idx="1151">
                  <c:v>9.730026618951328</c:v>
                </c:pt>
                <c:pt idx="1152">
                  <c:v>9.9583437912350856</c:v>
                </c:pt>
                <c:pt idx="1153">
                  <c:v>9.8470730760516947</c:v>
                </c:pt>
                <c:pt idx="1154">
                  <c:v>7.8242441607245619</c:v>
                </c:pt>
                <c:pt idx="1155">
                  <c:v>9.5586354516994287</c:v>
                </c:pt>
                <c:pt idx="1156">
                  <c:v>10.096551988051646</c:v>
                </c:pt>
                <c:pt idx="1157">
                  <c:v>10.189461782010694</c:v>
                </c:pt>
                <c:pt idx="1158">
                  <c:v>7.1723788893456941</c:v>
                </c:pt>
                <c:pt idx="1159">
                  <c:v>10.146469638704126</c:v>
                </c:pt>
                <c:pt idx="1160">
                  <c:v>10.249944321875221</c:v>
                </c:pt>
                <c:pt idx="1161">
                  <c:v>10.073114267903337</c:v>
                </c:pt>
                <c:pt idx="1162">
                  <c:v>10.016284567291093</c:v>
                </c:pt>
                <c:pt idx="1163">
                  <c:v>9.9385992824975009</c:v>
                </c:pt>
                <c:pt idx="1164">
                  <c:v>9.681083787707875</c:v>
                </c:pt>
                <c:pt idx="1165">
                  <c:v>9.9466526870198599</c:v>
                </c:pt>
                <c:pt idx="1166">
                  <c:v>10.003846998688024</c:v>
                </c:pt>
                <c:pt idx="1167">
                  <c:v>9.9142456190045589</c:v>
                </c:pt>
                <c:pt idx="1168">
                  <c:v>9.8854384017835883</c:v>
                </c:pt>
                <c:pt idx="1169">
                  <c:v>9.8180484379357846</c:v>
                </c:pt>
                <c:pt idx="1170">
                  <c:v>10.1871740263657</c:v>
                </c:pt>
                <c:pt idx="1171">
                  <c:v>9.6505645386430103</c:v>
                </c:pt>
                <c:pt idx="1172">
                  <c:v>7.6589500304838971</c:v>
                </c:pt>
                <c:pt idx="1173">
                  <c:v>10.060024016072138</c:v>
                </c:pt>
                <c:pt idx="1174">
                  <c:v>9.703926439062494</c:v>
                </c:pt>
                <c:pt idx="1175">
                  <c:v>9.6408684919240795</c:v>
                </c:pt>
                <c:pt idx="1176">
                  <c:v>9.2258464880397444</c:v>
                </c:pt>
                <c:pt idx="1177">
                  <c:v>9.7839852703377677</c:v>
                </c:pt>
                <c:pt idx="1178">
                  <c:v>10.181720841172936</c:v>
                </c:pt>
                <c:pt idx="1179">
                  <c:v>9.9029098738922787</c:v>
                </c:pt>
                <c:pt idx="1180">
                  <c:v>9.4713382288503229</c:v>
                </c:pt>
                <c:pt idx="1181">
                  <c:v>9.4594326475433785</c:v>
                </c:pt>
                <c:pt idx="1182">
                  <c:v>8.7664744064779416</c:v>
                </c:pt>
                <c:pt idx="1183">
                  <c:v>9.6163112854656649</c:v>
                </c:pt>
                <c:pt idx="1184">
                  <c:v>9.5116851546923655</c:v>
                </c:pt>
                <c:pt idx="1185">
                  <c:v>9.6618077642255304</c:v>
                </c:pt>
                <c:pt idx="1186">
                  <c:v>8.8195856630804368</c:v>
                </c:pt>
                <c:pt idx="1187">
                  <c:v>9.9579955813685324</c:v>
                </c:pt>
                <c:pt idx="1188">
                  <c:v>9.751601332204908</c:v>
                </c:pt>
                <c:pt idx="1189">
                  <c:v>10.034268681703322</c:v>
                </c:pt>
                <c:pt idx="1190">
                  <c:v>9.2882828721554915</c:v>
                </c:pt>
                <c:pt idx="1191">
                  <c:v>9.6263803541068587</c:v>
                </c:pt>
                <c:pt idx="1192">
                  <c:v>8.7878838462079027</c:v>
                </c:pt>
                <c:pt idx="1193">
                  <c:v>10.048323239360618</c:v>
                </c:pt>
                <c:pt idx="1194">
                  <c:v>9.3139944700193293</c:v>
                </c:pt>
                <c:pt idx="1195">
                  <c:v>9.2768264311112034</c:v>
                </c:pt>
                <c:pt idx="1196">
                  <c:v>9.3573045440736227</c:v>
                </c:pt>
                <c:pt idx="1197">
                  <c:v>9.2162627263864767</c:v>
                </c:pt>
                <c:pt idx="1198">
                  <c:v>9.6572886057400336</c:v>
                </c:pt>
                <c:pt idx="1199">
                  <c:v>10.099042025032164</c:v>
                </c:pt>
                <c:pt idx="1200">
                  <c:v>7.1593916706271834</c:v>
                </c:pt>
                <c:pt idx="1201">
                  <c:v>10.19839412206578</c:v>
                </c:pt>
                <c:pt idx="1202">
                  <c:v>10.206512290258972</c:v>
                </c:pt>
                <c:pt idx="1203">
                  <c:v>10.151052719773821</c:v>
                </c:pt>
                <c:pt idx="1204">
                  <c:v>9.7995054214551391</c:v>
                </c:pt>
                <c:pt idx="1205">
                  <c:v>9.5898422890877395</c:v>
                </c:pt>
                <c:pt idx="1206">
                  <c:v>10.222335232564651</c:v>
                </c:pt>
                <c:pt idx="1207">
                  <c:v>10.228914212217276</c:v>
                </c:pt>
                <c:pt idx="1208">
                  <c:v>9.6532976496608072</c:v>
                </c:pt>
                <c:pt idx="1209">
                  <c:v>9.3070777940830762</c:v>
                </c:pt>
                <c:pt idx="1210">
                  <c:v>9.7592510151428566</c:v>
                </c:pt>
                <c:pt idx="1211">
                  <c:v>10.044126217056016</c:v>
                </c:pt>
                <c:pt idx="1212">
                  <c:v>9.7570595639174762</c:v>
                </c:pt>
                <c:pt idx="1213">
                  <c:v>9.4212725469502274</c:v>
                </c:pt>
                <c:pt idx="1214">
                  <c:v>8.5207875335682299</c:v>
                </c:pt>
                <c:pt idx="1215">
                  <c:v>8.478733201858784</c:v>
                </c:pt>
                <c:pt idx="1216">
                  <c:v>9.7989658643793067</c:v>
                </c:pt>
                <c:pt idx="1217">
                  <c:v>8.3953365182757302</c:v>
                </c:pt>
                <c:pt idx="1218">
                  <c:v>9.5256669583558047</c:v>
                </c:pt>
                <c:pt idx="1219">
                  <c:v>8.9811483124685214</c:v>
                </c:pt>
                <c:pt idx="1220">
                  <c:v>10.201729871656974</c:v>
                </c:pt>
                <c:pt idx="1221">
                  <c:v>9.9364217092015856</c:v>
                </c:pt>
                <c:pt idx="1222">
                  <c:v>9.811175498504511</c:v>
                </c:pt>
                <c:pt idx="1223">
                  <c:v>9.6716720282712973</c:v>
                </c:pt>
                <c:pt idx="1224">
                  <c:v>9.3410846088766046</c:v>
                </c:pt>
                <c:pt idx="1225">
                  <c:v>9.9222931359204782</c:v>
                </c:pt>
                <c:pt idx="1226">
                  <c:v>10.256381578429986</c:v>
                </c:pt>
                <c:pt idx="1227">
                  <c:v>10.209428758163023</c:v>
                </c:pt>
                <c:pt idx="1228">
                  <c:v>7.4184093461454728</c:v>
                </c:pt>
                <c:pt idx="1229">
                  <c:v>9.703926439062494</c:v>
                </c:pt>
                <c:pt idx="1230">
                  <c:v>10.500624726132111</c:v>
                </c:pt>
                <c:pt idx="1231">
                  <c:v>9.0662381034461976</c:v>
                </c:pt>
                <c:pt idx="1232">
                  <c:v>9.8018461655580875</c:v>
                </c:pt>
                <c:pt idx="1233">
                  <c:v>10.050245122319739</c:v>
                </c:pt>
                <c:pt idx="1234">
                  <c:v>9.4042497945608758</c:v>
                </c:pt>
                <c:pt idx="1235">
                  <c:v>9.5555482432086372</c:v>
                </c:pt>
                <c:pt idx="1236">
                  <c:v>9.0476984513120868</c:v>
                </c:pt>
                <c:pt idx="1237">
                  <c:v>10.320077069237113</c:v>
                </c:pt>
                <c:pt idx="1238">
                  <c:v>9.8106788368470212</c:v>
                </c:pt>
                <c:pt idx="1239">
                  <c:v>10.225561220350084</c:v>
                </c:pt>
                <c:pt idx="1240">
                  <c:v>9.0203921531898263</c:v>
                </c:pt>
                <c:pt idx="1241">
                  <c:v>10.000382983385117</c:v>
                </c:pt>
                <c:pt idx="1242">
                  <c:v>7.9953274902683491</c:v>
                </c:pt>
                <c:pt idx="1243">
                  <c:v>9.8142929861141326</c:v>
                </c:pt>
                <c:pt idx="1244">
                  <c:v>10.251855691251416</c:v>
                </c:pt>
                <c:pt idx="1245">
                  <c:v>10.208432070501509</c:v>
                </c:pt>
                <c:pt idx="1246">
                  <c:v>10.136232352736096</c:v>
                </c:pt>
                <c:pt idx="1247">
                  <c:v>10.318105141623258</c:v>
                </c:pt>
                <c:pt idx="1248">
                  <c:v>10.503990334298818</c:v>
                </c:pt>
                <c:pt idx="1249">
                  <c:v>9.8432806164181361</c:v>
                </c:pt>
                <c:pt idx="1250">
                  <c:v>10.08612587813424</c:v>
                </c:pt>
                <c:pt idx="1251">
                  <c:v>10.280349603701151</c:v>
                </c:pt>
                <c:pt idx="1252">
                  <c:v>10.502462500427814</c:v>
                </c:pt>
                <c:pt idx="1253">
                  <c:v>9.7939176624009061</c:v>
                </c:pt>
                <c:pt idx="1254">
                  <c:v>10.054809278940166</c:v>
                </c:pt>
                <c:pt idx="1255">
                  <c:v>9.8230095874475492</c:v>
                </c:pt>
                <c:pt idx="1256">
                  <c:v>9.9545080156398686</c:v>
                </c:pt>
                <c:pt idx="1257">
                  <c:v>9.8113470801778853</c:v>
                </c:pt>
                <c:pt idx="1258">
                  <c:v>8.4225334751355465</c:v>
                </c:pt>
                <c:pt idx="1259">
                  <c:v>10.405127329142983</c:v>
                </c:pt>
                <c:pt idx="1260">
                  <c:v>9.2786158429254417</c:v>
                </c:pt>
                <c:pt idx="1261">
                  <c:v>9.2002560066512284</c:v>
                </c:pt>
                <c:pt idx="1262">
                  <c:v>10.040681967289013</c:v>
                </c:pt>
                <c:pt idx="1263">
                  <c:v>8.1298239717682339</c:v>
                </c:pt>
                <c:pt idx="1264">
                  <c:v>9.2580327708135695</c:v>
                </c:pt>
                <c:pt idx="1265">
                  <c:v>9.183851452938006</c:v>
                </c:pt>
                <c:pt idx="1266">
                  <c:v>8.4607431998401168</c:v>
                </c:pt>
                <c:pt idx="1267">
                  <c:v>8.3957490712697993</c:v>
                </c:pt>
                <c:pt idx="1268">
                  <c:v>8.9205740941608678</c:v>
                </c:pt>
                <c:pt idx="1269">
                  <c:v>9.6729113694267763</c:v>
                </c:pt>
                <c:pt idx="1270">
                  <c:v>9.3415387956590674</c:v>
                </c:pt>
                <c:pt idx="1271">
                  <c:v>9.369742953763323</c:v>
                </c:pt>
                <c:pt idx="1272">
                  <c:v>9.1720034860655044</c:v>
                </c:pt>
                <c:pt idx="1273">
                  <c:v>9.6390694076135492</c:v>
                </c:pt>
                <c:pt idx="1274">
                  <c:v>9.2375043693329193</c:v>
                </c:pt>
                <c:pt idx="1275">
                  <c:v>10.000145796954277</c:v>
                </c:pt>
                <c:pt idx="1276">
                  <c:v>10.004351230125222</c:v>
                </c:pt>
                <c:pt idx="1277">
                  <c:v>8.9437914496110196</c:v>
                </c:pt>
                <c:pt idx="1278">
                  <c:v>9.5718867716210756</c:v>
                </c:pt>
                <c:pt idx="1279">
                  <c:v>9.810503470283793</c:v>
                </c:pt>
                <c:pt idx="1280">
                  <c:v>10.209665524050546</c:v>
                </c:pt>
                <c:pt idx="1281">
                  <c:v>9.6571107159169021</c:v>
                </c:pt>
                <c:pt idx="1282">
                  <c:v>9.1406431503664525</c:v>
                </c:pt>
                <c:pt idx="1283">
                  <c:v>7.6538808013396427</c:v>
                </c:pt>
                <c:pt idx="1284">
                  <c:v>7.7505834754755627</c:v>
                </c:pt>
                <c:pt idx="1285">
                  <c:v>7.6496341549236213</c:v>
                </c:pt>
                <c:pt idx="1286">
                  <c:v>7.6678382134906897</c:v>
                </c:pt>
                <c:pt idx="1287">
                  <c:v>7.6126633508312125</c:v>
                </c:pt>
                <c:pt idx="1288">
                  <c:v>7.6990034170906094</c:v>
                </c:pt>
                <c:pt idx="1289">
                  <c:v>6.8818028022260025</c:v>
                </c:pt>
                <c:pt idx="1290">
                  <c:v>3.7094532141731391</c:v>
                </c:pt>
                <c:pt idx="1291">
                  <c:v>2.6302234130965281</c:v>
                </c:pt>
                <c:pt idx="1292">
                  <c:v>2.4785023184150883</c:v>
                </c:pt>
                <c:pt idx="1293">
                  <c:v>2.2136912381605054</c:v>
                </c:pt>
                <c:pt idx="1294">
                  <c:v>2.0356605330183184</c:v>
                </c:pt>
                <c:pt idx="1295">
                  <c:v>1.9219275367133386</c:v>
                </c:pt>
                <c:pt idx="1296">
                  <c:v>1.9986985603355685</c:v>
                </c:pt>
                <c:pt idx="1297">
                  <c:v>2.0227519559001035</c:v>
                </c:pt>
                <c:pt idx="1298">
                  <c:v>1.9405883053227717</c:v>
                </c:pt>
                <c:pt idx="1299">
                  <c:v>1.7773716590685538</c:v>
                </c:pt>
                <c:pt idx="1300">
                  <c:v>1.7467165745122699</c:v>
                </c:pt>
                <c:pt idx="1301">
                  <c:v>1.7250148571769268</c:v>
                </c:pt>
                <c:pt idx="1302">
                  <c:v>1.8188464820870449</c:v>
                </c:pt>
                <c:pt idx="1303">
                  <c:v>1.9481782711096924</c:v>
                </c:pt>
                <c:pt idx="1304">
                  <c:v>2.0047665798579248</c:v>
                </c:pt>
                <c:pt idx="1305">
                  <c:v>1.9848677317229653</c:v>
                </c:pt>
                <c:pt idx="1306">
                  <c:v>1.9639036473658062</c:v>
                </c:pt>
                <c:pt idx="1307">
                  <c:v>1.9116658592329168</c:v>
                </c:pt>
                <c:pt idx="1308">
                  <c:v>1.7910796890325653</c:v>
                </c:pt>
                <c:pt idx="1309">
                  <c:v>1.824541479687138</c:v>
                </c:pt>
                <c:pt idx="1310">
                  <c:v>1.8935967950706356</c:v>
                </c:pt>
                <c:pt idx="1311">
                  <c:v>1.9196402016116618</c:v>
                </c:pt>
                <c:pt idx="1312">
                  <c:v>2.025892152848848</c:v>
                </c:pt>
                <c:pt idx="1313">
                  <c:v>1.8154055966665779</c:v>
                </c:pt>
                <c:pt idx="1314">
                  <c:v>1.7281836510712338</c:v>
                </c:pt>
                <c:pt idx="1315">
                  <c:v>1.4715496150742358</c:v>
                </c:pt>
                <c:pt idx="1316">
                  <c:v>1.4933139933638262</c:v>
                </c:pt>
                <c:pt idx="1317">
                  <c:v>1.7442744794699021</c:v>
                </c:pt>
                <c:pt idx="1318">
                  <c:v>1.8513288273561044</c:v>
                </c:pt>
                <c:pt idx="1319">
                  <c:v>1.7465315354527482</c:v>
                </c:pt>
                <c:pt idx="1320">
                  <c:v>1.7784953508118304</c:v>
                </c:pt>
                <c:pt idx="1321">
                  <c:v>1.9278912614930557</c:v>
                </c:pt>
                <c:pt idx="1322">
                  <c:v>1.9738600103980177</c:v>
                </c:pt>
                <c:pt idx="1323">
                  <c:v>2.0202959829282716</c:v>
                </c:pt>
                <c:pt idx="1324">
                  <c:v>2.1442742555243073</c:v>
                </c:pt>
                <c:pt idx="1325">
                  <c:v>2.1262720577494445</c:v>
                </c:pt>
                <c:pt idx="1326">
                  <c:v>2.1613441087651712</c:v>
                </c:pt>
                <c:pt idx="1327">
                  <c:v>2.1679386485205301</c:v>
                </c:pt>
                <c:pt idx="1328">
                  <c:v>2.2129973416872999</c:v>
                </c:pt>
                <c:pt idx="1329">
                  <c:v>2.0890098171382885</c:v>
                </c:pt>
                <c:pt idx="1330">
                  <c:v>2.0384428476042156</c:v>
                </c:pt>
                <c:pt idx="1331">
                  <c:v>2.0248054689174757</c:v>
                </c:pt>
                <c:pt idx="1332">
                  <c:v>1.951277675356679</c:v>
                </c:pt>
                <c:pt idx="1333">
                  <c:v>2.0151443272938647</c:v>
                </c:pt>
                <c:pt idx="1334">
                  <c:v>1.9053514013267432</c:v>
                </c:pt>
                <c:pt idx="1335">
                  <c:v>1.8316381481631072</c:v>
                </c:pt>
                <c:pt idx="1336">
                  <c:v>1.7756714024375408</c:v>
                </c:pt>
                <c:pt idx="1337">
                  <c:v>1.7796968430687692</c:v>
                </c:pt>
                <c:pt idx="1338">
                  <c:v>1.7687118310829446</c:v>
                </c:pt>
                <c:pt idx="1339">
                  <c:v>1.7237473396192042</c:v>
                </c:pt>
                <c:pt idx="1340">
                  <c:v>1.7518787437296044</c:v>
                </c:pt>
                <c:pt idx="1341">
                  <c:v>1.776706780084228</c:v>
                </c:pt>
                <c:pt idx="1342">
                  <c:v>1.7957144969302634</c:v>
                </c:pt>
                <c:pt idx="1343">
                  <c:v>1.8089006326377606</c:v>
                </c:pt>
                <c:pt idx="1344">
                  <c:v>1.7333878746202773</c:v>
                </c:pt>
                <c:pt idx="1345">
                  <c:v>1.7153003065520445</c:v>
                </c:pt>
                <c:pt idx="1346">
                  <c:v>1.8825310387679288</c:v>
                </c:pt>
                <c:pt idx="1347">
                  <c:v>1.9699069032173295</c:v>
                </c:pt>
                <c:pt idx="1348">
                  <c:v>1.926933263816714</c:v>
                </c:pt>
                <c:pt idx="1349">
                  <c:v>1.9107839798969695</c:v>
                </c:pt>
                <c:pt idx="1350">
                  <c:v>1.8354041135676882</c:v>
                </c:pt>
                <c:pt idx="1351">
                  <c:v>1.8588031437308246</c:v>
                </c:pt>
                <c:pt idx="1352">
                  <c:v>1.9650849535435244</c:v>
                </c:pt>
                <c:pt idx="1353">
                  <c:v>2.0732280880776845</c:v>
                </c:pt>
                <c:pt idx="1354">
                  <c:v>1.9991687277640802</c:v>
                </c:pt>
                <c:pt idx="1355">
                  <c:v>1.9390024364740084</c:v>
                </c:pt>
                <c:pt idx="1356">
                  <c:v>1.9190480766211928</c:v>
                </c:pt>
                <c:pt idx="1357">
                  <c:v>1.8082046334479696</c:v>
                </c:pt>
                <c:pt idx="1358">
                  <c:v>1.8061246262016202</c:v>
                </c:pt>
                <c:pt idx="1359">
                  <c:v>1.9197491223307894</c:v>
                </c:pt>
                <c:pt idx="1360">
                  <c:v>1.9230234725976869</c:v>
                </c:pt>
                <c:pt idx="1361">
                  <c:v>1.9807754247043192</c:v>
                </c:pt>
                <c:pt idx="1362">
                  <c:v>2.062883984107112</c:v>
                </c:pt>
                <c:pt idx="1363">
                  <c:v>1.9112062053873322</c:v>
                </c:pt>
                <c:pt idx="1364">
                  <c:v>1.7671040939816927</c:v>
                </c:pt>
                <c:pt idx="1365">
                  <c:v>1.8170154364844153</c:v>
                </c:pt>
                <c:pt idx="1366">
                  <c:v>1.9326766238982735</c:v>
                </c:pt>
                <c:pt idx="1367">
                  <c:v>1.9219208080202652</c:v>
                </c:pt>
                <c:pt idx="1368">
                  <c:v>1.9055057407241167</c:v>
                </c:pt>
                <c:pt idx="1369">
                  <c:v>1.9000685361774021</c:v>
                </c:pt>
                <c:pt idx="1370">
                  <c:v>1.9328582986112586</c:v>
                </c:pt>
                <c:pt idx="1371">
                  <c:v>1.8101635242189953</c:v>
                </c:pt>
                <c:pt idx="1372">
                  <c:v>1.7966283375583096</c:v>
                </c:pt>
                <c:pt idx="1373">
                  <c:v>1.8565259016687581</c:v>
                </c:pt>
                <c:pt idx="1374">
                  <c:v>1.8826900041417904</c:v>
                </c:pt>
                <c:pt idx="1375">
                  <c:v>1.9227715671507475</c:v>
                </c:pt>
                <c:pt idx="1376">
                  <c:v>2.0160913908439615</c:v>
                </c:pt>
                <c:pt idx="1377">
                  <c:v>2.0901389759446869</c:v>
                </c:pt>
                <c:pt idx="1378">
                  <c:v>1.8926198729450252</c:v>
                </c:pt>
                <c:pt idx="1379">
                  <c:v>1.8681833624186164</c:v>
                </c:pt>
                <c:pt idx="1380">
                  <c:v>2.0882221395053704</c:v>
                </c:pt>
                <c:pt idx="1381">
                  <c:v>2.0150223697319074</c:v>
                </c:pt>
                <c:pt idx="1382">
                  <c:v>2.0428026201725338</c:v>
                </c:pt>
                <c:pt idx="1383">
                  <c:v>2.1357847475821208</c:v>
                </c:pt>
                <c:pt idx="1384">
                  <c:v>2.1596770750562091</c:v>
                </c:pt>
                <c:pt idx="1385">
                  <c:v>2.032626312985482</c:v>
                </c:pt>
                <c:pt idx="1386">
                  <c:v>2.0341663426126817</c:v>
                </c:pt>
                <c:pt idx="1387">
                  <c:v>2.1935602501145106</c:v>
                </c:pt>
                <c:pt idx="1388">
                  <c:v>2.2580387925780689</c:v>
                </c:pt>
                <c:pt idx="1389">
                  <c:v>2.2997529047439862</c:v>
                </c:pt>
                <c:pt idx="1390">
                  <c:v>2.3449987396868632</c:v>
                </c:pt>
                <c:pt idx="1391">
                  <c:v>2.3618339297567892</c:v>
                </c:pt>
                <c:pt idx="1392">
                  <c:v>2.2537303262944359</c:v>
                </c:pt>
                <c:pt idx="1393">
                  <c:v>2.2192857259078136</c:v>
                </c:pt>
                <c:pt idx="1394">
                  <c:v>2.353875147480776</c:v>
                </c:pt>
                <c:pt idx="1395">
                  <c:v>2.4548202625995472</c:v>
                </c:pt>
                <c:pt idx="1396">
                  <c:v>2.5809769495781318</c:v>
                </c:pt>
                <c:pt idx="1397">
                  <c:v>2.7051806333921298</c:v>
                </c:pt>
                <c:pt idx="1398">
                  <c:v>3.1302010546403873</c:v>
                </c:pt>
                <c:pt idx="1399">
                  <c:v>2.9407488135492308</c:v>
                </c:pt>
                <c:pt idx="1400">
                  <c:v>2.9985125408687416</c:v>
                </c:pt>
                <c:pt idx="1401">
                  <c:v>3.2157626952198424</c:v>
                </c:pt>
                <c:pt idx="1402">
                  <c:v>3.6404828485396945</c:v>
                </c:pt>
                <c:pt idx="1403">
                  <c:v>3.7651815118379126</c:v>
                </c:pt>
                <c:pt idx="1404">
                  <c:v>4.1435569505273202</c:v>
                </c:pt>
                <c:pt idx="1405">
                  <c:v>3.2239918868487472</c:v>
                </c:pt>
                <c:pt idx="1406">
                  <c:v>2.6518822350135278</c:v>
                </c:pt>
                <c:pt idx="1407">
                  <c:v>2.6292019133793061</c:v>
                </c:pt>
                <c:pt idx="1408">
                  <c:v>3.3160319972280425</c:v>
                </c:pt>
                <c:pt idx="1409">
                  <c:v>3.5250605297299464</c:v>
                </c:pt>
                <c:pt idx="1410">
                  <c:v>3.4673220350094609</c:v>
                </c:pt>
                <c:pt idx="1411">
                  <c:v>3.4047611700718536</c:v>
                </c:pt>
                <c:pt idx="1412">
                  <c:v>3.4222961442214248</c:v>
                </c:pt>
                <c:pt idx="1413">
                  <c:v>3.2878862946448604</c:v>
                </c:pt>
                <c:pt idx="1414">
                  <c:v>3.2236512467619005</c:v>
                </c:pt>
                <c:pt idx="1415">
                  <c:v>4.233471214438703</c:v>
                </c:pt>
                <c:pt idx="1416">
                  <c:v>4.6622075564368064</c:v>
                </c:pt>
                <c:pt idx="1417">
                  <c:v>5.2321905207174799</c:v>
                </c:pt>
                <c:pt idx="1418">
                  <c:v>6.5003872558973201</c:v>
                </c:pt>
                <c:pt idx="1419">
                  <c:v>4.947712311695657</c:v>
                </c:pt>
                <c:pt idx="1420">
                  <c:v>6.4045180986158776</c:v>
                </c:pt>
                <c:pt idx="1421">
                  <c:v>6.7531220142582171</c:v>
                </c:pt>
                <c:pt idx="1422">
                  <c:v>4.9012460600465717</c:v>
                </c:pt>
                <c:pt idx="1423">
                  <c:v>6.9355629571667734</c:v>
                </c:pt>
                <c:pt idx="1424">
                  <c:v>5.0191045862922481</c:v>
                </c:pt>
                <c:pt idx="1425">
                  <c:v>2.3809148211399993</c:v>
                </c:pt>
                <c:pt idx="1426">
                  <c:v>2.1917578014574439</c:v>
                </c:pt>
                <c:pt idx="1427">
                  <c:v>2.184680477974061</c:v>
                </c:pt>
                <c:pt idx="1428">
                  <c:v>2.1711217408876178</c:v>
                </c:pt>
                <c:pt idx="1429">
                  <c:v>3.1531951015891617</c:v>
                </c:pt>
                <c:pt idx="1430">
                  <c:v>4.8832022284833165</c:v>
                </c:pt>
                <c:pt idx="1431">
                  <c:v>6.477841508124567</c:v>
                </c:pt>
                <c:pt idx="1432">
                  <c:v>6.3190964989610139</c:v>
                </c:pt>
                <c:pt idx="1433">
                  <c:v>6.9645901185425849</c:v>
                </c:pt>
                <c:pt idx="1434">
                  <c:v>5.4141049433930339</c:v>
                </c:pt>
                <c:pt idx="1435">
                  <c:v>6.8425261591259634</c:v>
                </c:pt>
                <c:pt idx="1436">
                  <c:v>7.5737382819442658</c:v>
                </c:pt>
                <c:pt idx="1437">
                  <c:v>7.681716984041441</c:v>
                </c:pt>
                <c:pt idx="1438">
                  <c:v>6.784384363364385</c:v>
                </c:pt>
                <c:pt idx="1439">
                  <c:v>6.6392813588640607</c:v>
                </c:pt>
                <c:pt idx="1440">
                  <c:v>7.4240929890760041</c:v>
                </c:pt>
                <c:pt idx="1441">
                  <c:v>7.0970196296389512</c:v>
                </c:pt>
                <c:pt idx="1442">
                  <c:v>7.6909373962687395</c:v>
                </c:pt>
                <c:pt idx="1443">
                  <c:v>7.3142142722721948</c:v>
                </c:pt>
                <c:pt idx="1444">
                  <c:v>8.1050316815955643</c:v>
                </c:pt>
                <c:pt idx="1445">
                  <c:v>5.8979703088290529</c:v>
                </c:pt>
                <c:pt idx="1446">
                  <c:v>8.0828690487846853</c:v>
                </c:pt>
                <c:pt idx="1447">
                  <c:v>8.083398092277589</c:v>
                </c:pt>
                <c:pt idx="1448">
                  <c:v>8.0495939793629034</c:v>
                </c:pt>
                <c:pt idx="1449">
                  <c:v>7.5190386332331052</c:v>
                </c:pt>
                <c:pt idx="1450">
                  <c:v>8.0183715818718575</c:v>
                </c:pt>
                <c:pt idx="1451">
                  <c:v>8.0582920767903676</c:v>
                </c:pt>
                <c:pt idx="1452">
                  <c:v>8.0978235691405658</c:v>
                </c:pt>
                <c:pt idx="1453">
                  <c:v>7.770550031084575</c:v>
                </c:pt>
                <c:pt idx="1454">
                  <c:v>7.9872341341308664</c:v>
                </c:pt>
                <c:pt idx="1455">
                  <c:v>7.7505624483097089</c:v>
                </c:pt>
                <c:pt idx="1456">
                  <c:v>7.9568894105425976</c:v>
                </c:pt>
                <c:pt idx="1457">
                  <c:v>7.5585049413691516</c:v>
                </c:pt>
                <c:pt idx="1458">
                  <c:v>7.7409929851292247</c:v>
                </c:pt>
                <c:pt idx="1459">
                  <c:v>7.7156144575725243</c:v>
                </c:pt>
                <c:pt idx="1460">
                  <c:v>7.4184396252643028</c:v>
                </c:pt>
                <c:pt idx="1461">
                  <c:v>7.1945949311578445</c:v>
                </c:pt>
                <c:pt idx="1462">
                  <c:v>7.6797194032852438</c:v>
                </c:pt>
                <c:pt idx="1463">
                  <c:v>7.9270060229731811</c:v>
                </c:pt>
                <c:pt idx="1464">
                  <c:v>8.2389974374292763</c:v>
                </c:pt>
                <c:pt idx="1465">
                  <c:v>8.4252863516892482</c:v>
                </c:pt>
                <c:pt idx="1466">
                  <c:v>8.1833999287361188</c:v>
                </c:pt>
                <c:pt idx="1467">
                  <c:v>8.8255876573020071</c:v>
                </c:pt>
                <c:pt idx="1468">
                  <c:v>8.6189377178015913</c:v>
                </c:pt>
                <c:pt idx="1469">
                  <c:v>8.3979043557699082</c:v>
                </c:pt>
                <c:pt idx="1470">
                  <c:v>8.4430475781434158</c:v>
                </c:pt>
                <c:pt idx="1471">
                  <c:v>8.472682845155747</c:v>
                </c:pt>
                <c:pt idx="1472">
                  <c:v>8.6840744105564021</c:v>
                </c:pt>
                <c:pt idx="1473">
                  <c:v>6.4128831257362036</c:v>
                </c:pt>
                <c:pt idx="1474">
                  <c:v>9.0900900587618434</c:v>
                </c:pt>
                <c:pt idx="1475">
                  <c:v>8.5294187646082769</c:v>
                </c:pt>
                <c:pt idx="1476">
                  <c:v>7.3455291892929999</c:v>
                </c:pt>
                <c:pt idx="1477">
                  <c:v>8.568075106315602</c:v>
                </c:pt>
                <c:pt idx="1478">
                  <c:v>8.4030904959563184</c:v>
                </c:pt>
                <c:pt idx="1479">
                  <c:v>7.9988251490366258</c:v>
                </c:pt>
                <c:pt idx="1480">
                  <c:v>8.8990906388070972</c:v>
                </c:pt>
                <c:pt idx="1481">
                  <c:v>8.930361398779608</c:v>
                </c:pt>
                <c:pt idx="1482">
                  <c:v>9.3138779795204947</c:v>
                </c:pt>
                <c:pt idx="1483">
                  <c:v>8.8625689749773446</c:v>
                </c:pt>
                <c:pt idx="1484">
                  <c:v>8.7850821866294204</c:v>
                </c:pt>
                <c:pt idx="1485">
                  <c:v>9.277237301932006</c:v>
                </c:pt>
                <c:pt idx="1486">
                  <c:v>9.0592402626497446</c:v>
                </c:pt>
                <c:pt idx="1487">
                  <c:v>6.3842887034336817</c:v>
                </c:pt>
                <c:pt idx="1488">
                  <c:v>9.2378483737663029</c:v>
                </c:pt>
                <c:pt idx="1489">
                  <c:v>9.5069439493354437</c:v>
                </c:pt>
                <c:pt idx="1490">
                  <c:v>9.4266937708508909</c:v>
                </c:pt>
                <c:pt idx="1491">
                  <c:v>9.3503845037908313</c:v>
                </c:pt>
                <c:pt idx="1492">
                  <c:v>9.585097298840962</c:v>
                </c:pt>
                <c:pt idx="1493">
                  <c:v>9.49560988639643</c:v>
                </c:pt>
                <c:pt idx="1494">
                  <c:v>9.0979874417135616</c:v>
                </c:pt>
                <c:pt idx="1495">
                  <c:v>9.3009992609777949</c:v>
                </c:pt>
                <c:pt idx="1496">
                  <c:v>9.5816042660491778</c:v>
                </c:pt>
                <c:pt idx="1497">
                  <c:v>9.4658232237899469</c:v>
                </c:pt>
                <c:pt idx="1498">
                  <c:v>9.4324699333111841</c:v>
                </c:pt>
                <c:pt idx="1499">
                  <c:v>9.3441112591297344</c:v>
                </c:pt>
                <c:pt idx="1500">
                  <c:v>9.3825871877540248</c:v>
                </c:pt>
                <c:pt idx="1501">
                  <c:v>8.7765081494804988</c:v>
                </c:pt>
                <c:pt idx="1502">
                  <c:v>8.6549151985790242</c:v>
                </c:pt>
                <c:pt idx="1503">
                  <c:v>7.1558574245903204</c:v>
                </c:pt>
                <c:pt idx="1504">
                  <c:v>9.4069101515848157</c:v>
                </c:pt>
                <c:pt idx="1505">
                  <c:v>9.4267450771355765</c:v>
                </c:pt>
                <c:pt idx="1506">
                  <c:v>8.7536537229129987</c:v>
                </c:pt>
                <c:pt idx="1507">
                  <c:v>8.618062146615399</c:v>
                </c:pt>
                <c:pt idx="1508">
                  <c:v>8.6377317986425428</c:v>
                </c:pt>
                <c:pt idx="1509">
                  <c:v>8.5101839543710103</c:v>
                </c:pt>
                <c:pt idx="1510">
                  <c:v>8.9965978123086199</c:v>
                </c:pt>
                <c:pt idx="1511">
                  <c:v>9.2763394419500091</c:v>
                </c:pt>
                <c:pt idx="1512">
                  <c:v>8.7004856929626975</c:v>
                </c:pt>
                <c:pt idx="1513">
                  <c:v>9.6256650099244805</c:v>
                </c:pt>
                <c:pt idx="1514">
                  <c:v>9.6202421038505488</c:v>
                </c:pt>
                <c:pt idx="1515">
                  <c:v>7.7850865313832633</c:v>
                </c:pt>
                <c:pt idx="1516">
                  <c:v>9.4368120430601845</c:v>
                </c:pt>
                <c:pt idx="1517">
                  <c:v>7.7248302438233329</c:v>
                </c:pt>
                <c:pt idx="1518">
                  <c:v>8.4294888410569726</c:v>
                </c:pt>
                <c:pt idx="1519">
                  <c:v>7.9142063665740947</c:v>
                </c:pt>
                <c:pt idx="1520">
                  <c:v>8.870473927708769</c:v>
                </c:pt>
                <c:pt idx="1521">
                  <c:v>9.2098052837524929</c:v>
                </c:pt>
                <c:pt idx="1522">
                  <c:v>9.675233189080453</c:v>
                </c:pt>
                <c:pt idx="1523">
                  <c:v>9.19767933774739</c:v>
                </c:pt>
                <c:pt idx="1524">
                  <c:v>9.6403886519992756</c:v>
                </c:pt>
                <c:pt idx="1525">
                  <c:v>9.6229529260725393</c:v>
                </c:pt>
                <c:pt idx="1526">
                  <c:v>9.6442698462727403</c:v>
                </c:pt>
                <c:pt idx="1527">
                  <c:v>9.2604054762086161</c:v>
                </c:pt>
                <c:pt idx="1528">
                  <c:v>9.3931352552333873</c:v>
                </c:pt>
                <c:pt idx="1529">
                  <c:v>7.4901927260269607</c:v>
                </c:pt>
                <c:pt idx="1530">
                  <c:v>9.6200562237043918</c:v>
                </c:pt>
                <c:pt idx="1531">
                  <c:v>9.9558440817582774</c:v>
                </c:pt>
                <c:pt idx="1532">
                  <c:v>8.9660613209677571</c:v>
                </c:pt>
                <c:pt idx="1533">
                  <c:v>7.9946516771577789</c:v>
                </c:pt>
                <c:pt idx="1534">
                  <c:v>8.3449907545264477</c:v>
                </c:pt>
                <c:pt idx="1535">
                  <c:v>9.1262420650158695</c:v>
                </c:pt>
                <c:pt idx="1536">
                  <c:v>8.4162501374348384</c:v>
                </c:pt>
                <c:pt idx="1537">
                  <c:v>9.5653300807642534</c:v>
                </c:pt>
                <c:pt idx="1538">
                  <c:v>9.7679125253017336</c:v>
                </c:pt>
                <c:pt idx="1539">
                  <c:v>9.3295390126490929</c:v>
                </c:pt>
                <c:pt idx="1540">
                  <c:v>9.3906599372689694</c:v>
                </c:pt>
                <c:pt idx="1541">
                  <c:v>9.1790374935872254</c:v>
                </c:pt>
                <c:pt idx="1542">
                  <c:v>9.4595247465298211</c:v>
                </c:pt>
                <c:pt idx="1543">
                  <c:v>8.3460008995741095</c:v>
                </c:pt>
                <c:pt idx="1544">
                  <c:v>9.6254168893673953</c:v>
                </c:pt>
                <c:pt idx="1545">
                  <c:v>9.745094265459505</c:v>
                </c:pt>
                <c:pt idx="1546">
                  <c:v>9.9308638087228651</c:v>
                </c:pt>
                <c:pt idx="1547">
                  <c:v>10.025562173409515</c:v>
                </c:pt>
                <c:pt idx="1548">
                  <c:v>9.5657636609241798</c:v>
                </c:pt>
                <c:pt idx="1549">
                  <c:v>9.4590663543141886</c:v>
                </c:pt>
                <c:pt idx="1550">
                  <c:v>8.9497614825404934</c:v>
                </c:pt>
                <c:pt idx="1551">
                  <c:v>9.9429132158442552</c:v>
                </c:pt>
                <c:pt idx="1552">
                  <c:v>9.4504632996763878</c:v>
                </c:pt>
                <c:pt idx="1553">
                  <c:v>9.3422457289751009</c:v>
                </c:pt>
                <c:pt idx="1554">
                  <c:v>9.0836624747033721</c:v>
                </c:pt>
                <c:pt idx="1555">
                  <c:v>9.6670300711372104</c:v>
                </c:pt>
                <c:pt idx="1556">
                  <c:v>9.3018596926045696</c:v>
                </c:pt>
                <c:pt idx="1557">
                  <c:v>8.7002522914217089</c:v>
                </c:pt>
                <c:pt idx="1558">
                  <c:v>9.4589401913190603</c:v>
                </c:pt>
                <c:pt idx="1559">
                  <c:v>9.3331893286414722</c:v>
                </c:pt>
                <c:pt idx="1560">
                  <c:v>9.2037667022623335</c:v>
                </c:pt>
                <c:pt idx="1561">
                  <c:v>9.3268546846560803</c:v>
                </c:pt>
                <c:pt idx="1562">
                  <c:v>9.3612118120327459</c:v>
                </c:pt>
                <c:pt idx="1563">
                  <c:v>9.097712406384181</c:v>
                </c:pt>
                <c:pt idx="1564">
                  <c:v>8.799285196077653</c:v>
                </c:pt>
                <c:pt idx="1565">
                  <c:v>9.5192688123295319</c:v>
                </c:pt>
                <c:pt idx="1566">
                  <c:v>9.9546888492662173</c:v>
                </c:pt>
                <c:pt idx="1567">
                  <c:v>10.006491375065915</c:v>
                </c:pt>
                <c:pt idx="1568">
                  <c:v>9.4589027629638398</c:v>
                </c:pt>
                <c:pt idx="1569">
                  <c:v>9.5165971006360301</c:v>
                </c:pt>
                <c:pt idx="1570">
                  <c:v>9.8181535737650574</c:v>
                </c:pt>
                <c:pt idx="1571">
                  <c:v>10.045916469956888</c:v>
                </c:pt>
                <c:pt idx="1572">
                  <c:v>7.3885137628198594</c:v>
                </c:pt>
                <c:pt idx="1573">
                  <c:v>7.5711826402062821</c:v>
                </c:pt>
                <c:pt idx="1574">
                  <c:v>7.5063457948365597</c:v>
                </c:pt>
                <c:pt idx="1575">
                  <c:v>7.4572069904073395</c:v>
                </c:pt>
                <c:pt idx="1576">
                  <c:v>7.392055999179747</c:v>
                </c:pt>
                <c:pt idx="1577">
                  <c:v>7.4954444709708374</c:v>
                </c:pt>
                <c:pt idx="1578">
                  <c:v>7.3065204322859509</c:v>
                </c:pt>
                <c:pt idx="1579">
                  <c:v>7.6004373155166425</c:v>
                </c:pt>
                <c:pt idx="1580">
                  <c:v>7.5970077847657373</c:v>
                </c:pt>
                <c:pt idx="1581">
                  <c:v>7.6171694724738792</c:v>
                </c:pt>
                <c:pt idx="1582">
                  <c:v>7.5942650012516468</c:v>
                </c:pt>
                <c:pt idx="1583">
                  <c:v>7.8590975292154006</c:v>
                </c:pt>
                <c:pt idx="1584">
                  <c:v>7.6509748470185182</c:v>
                </c:pt>
                <c:pt idx="1585">
                  <c:v>8.4348305822707044</c:v>
                </c:pt>
                <c:pt idx="1586">
                  <c:v>7.6644326537088583</c:v>
                </c:pt>
                <c:pt idx="1587">
                  <c:v>7.5822837221476247</c:v>
                </c:pt>
                <c:pt idx="1588">
                  <c:v>7.5037052033485239</c:v>
                </c:pt>
                <c:pt idx="1589">
                  <c:v>7.4216185121982194</c:v>
                </c:pt>
                <c:pt idx="1590">
                  <c:v>7.5598637168266842</c:v>
                </c:pt>
                <c:pt idx="1591">
                  <c:v>7.5184452466126848</c:v>
                </c:pt>
                <c:pt idx="1592">
                  <c:v>7.4993921110884019</c:v>
                </c:pt>
                <c:pt idx="1593">
                  <c:v>7.7322570388032199</c:v>
                </c:pt>
                <c:pt idx="1594">
                  <c:v>7.5470867697667217</c:v>
                </c:pt>
                <c:pt idx="1595">
                  <c:v>7.4993866440252814</c:v>
                </c:pt>
                <c:pt idx="1596">
                  <c:v>7.4503756847644569</c:v>
                </c:pt>
                <c:pt idx="1597">
                  <c:v>7.3801504178728026</c:v>
                </c:pt>
                <c:pt idx="1598">
                  <c:v>7.4363396310131114</c:v>
                </c:pt>
                <c:pt idx="1599">
                  <c:v>6.1910103592436014</c:v>
                </c:pt>
                <c:pt idx="1600">
                  <c:v>7.4939910732669581</c:v>
                </c:pt>
                <c:pt idx="1601">
                  <c:v>7.490018621093685</c:v>
                </c:pt>
                <c:pt idx="1602">
                  <c:v>7.3630809851752543</c:v>
                </c:pt>
                <c:pt idx="1603">
                  <c:v>7.1947244584995085</c:v>
                </c:pt>
                <c:pt idx="1604">
                  <c:v>7.1712047324043668</c:v>
                </c:pt>
                <c:pt idx="1605">
                  <c:v>7.4705226534565021</c:v>
                </c:pt>
                <c:pt idx="1606">
                  <c:v>7.7129982575968787</c:v>
                </c:pt>
                <c:pt idx="1607">
                  <c:v>8.1498523472448579</c:v>
                </c:pt>
                <c:pt idx="1608">
                  <c:v>8.1006159767660719</c:v>
                </c:pt>
                <c:pt idx="1609">
                  <c:v>8.0655813541055661</c:v>
                </c:pt>
                <c:pt idx="1610">
                  <c:v>7.788934923277993</c:v>
                </c:pt>
                <c:pt idx="1611">
                  <c:v>7.989873043445634</c:v>
                </c:pt>
                <c:pt idx="1612">
                  <c:v>8.1545233218678259</c:v>
                </c:pt>
                <c:pt idx="1613">
                  <c:v>8.1994815051818115</c:v>
                </c:pt>
                <c:pt idx="1614">
                  <c:v>8.0098311881883024</c:v>
                </c:pt>
                <c:pt idx="1615">
                  <c:v>8.3258442583857715</c:v>
                </c:pt>
                <c:pt idx="1616">
                  <c:v>8.0541127173050828</c:v>
                </c:pt>
                <c:pt idx="1617">
                  <c:v>8.2135284930593997</c:v>
                </c:pt>
                <c:pt idx="1618">
                  <c:v>7.6646050764688676</c:v>
                </c:pt>
                <c:pt idx="1619">
                  <c:v>7.8415776946252445</c:v>
                </c:pt>
                <c:pt idx="1620">
                  <c:v>10.102297030306476</c:v>
                </c:pt>
                <c:pt idx="1621">
                  <c:v>10.176990149398939</c:v>
                </c:pt>
                <c:pt idx="1622">
                  <c:v>6.3345813244397506</c:v>
                </c:pt>
                <c:pt idx="1623">
                  <c:v>3.9208245934945758</c:v>
                </c:pt>
                <c:pt idx="1624">
                  <c:v>3.946320032093428</c:v>
                </c:pt>
                <c:pt idx="1625">
                  <c:v>4.1198723714518763</c:v>
                </c:pt>
                <c:pt idx="1626">
                  <c:v>4.1913054387502262</c:v>
                </c:pt>
                <c:pt idx="1627">
                  <c:v>4.181502153485436</c:v>
                </c:pt>
                <c:pt idx="1628">
                  <c:v>4.0810780915365452</c:v>
                </c:pt>
                <c:pt idx="1629">
                  <c:v>3.4236128653472471</c:v>
                </c:pt>
                <c:pt idx="1630">
                  <c:v>2.6161772663055731</c:v>
                </c:pt>
                <c:pt idx="1631">
                  <c:v>2.634192080379949</c:v>
                </c:pt>
                <c:pt idx="1632">
                  <c:v>2.6395699883189532</c:v>
                </c:pt>
                <c:pt idx="1633">
                  <c:v>2.3867956988862487</c:v>
                </c:pt>
                <c:pt idx="1634">
                  <c:v>2.4514613831259138</c:v>
                </c:pt>
                <c:pt idx="1635">
                  <c:v>2.5826380956806552</c:v>
                </c:pt>
                <c:pt idx="1636">
                  <c:v>2.457777523205356</c:v>
                </c:pt>
                <c:pt idx="1637">
                  <c:v>2.3642394375305695</c:v>
                </c:pt>
                <c:pt idx="1638">
                  <c:v>2.3831504294136736</c:v>
                </c:pt>
                <c:pt idx="1639">
                  <c:v>2.5366218253808612</c:v>
                </c:pt>
                <c:pt idx="1640">
                  <c:v>2.5675225072343286</c:v>
                </c:pt>
                <c:pt idx="1641">
                  <c:v>2.3624315218103802</c:v>
                </c:pt>
                <c:pt idx="1642">
                  <c:v>2.3427849996656782</c:v>
                </c:pt>
                <c:pt idx="1643">
                  <c:v>2.3464025132793247</c:v>
                </c:pt>
                <c:pt idx="1644">
                  <c:v>1.9820858376803858</c:v>
                </c:pt>
                <c:pt idx="1645">
                  <c:v>2.0603123617230792</c:v>
                </c:pt>
                <c:pt idx="1646">
                  <c:v>2.0913635980840666</c:v>
                </c:pt>
                <c:pt idx="1647">
                  <c:v>2.2040982245542637</c:v>
                </c:pt>
                <c:pt idx="1648">
                  <c:v>2.2787396168187271</c:v>
                </c:pt>
                <c:pt idx="1649">
                  <c:v>2.2585085394632634</c:v>
                </c:pt>
                <c:pt idx="1650">
                  <c:v>2.2690751108485792</c:v>
                </c:pt>
                <c:pt idx="1651">
                  <c:v>2.0727276415303422</c:v>
                </c:pt>
                <c:pt idx="1652">
                  <c:v>2.0599982158652095</c:v>
                </c:pt>
                <c:pt idx="1653">
                  <c:v>2.238916687949783</c:v>
                </c:pt>
                <c:pt idx="1654">
                  <c:v>2.2769464201146365</c:v>
                </c:pt>
                <c:pt idx="1655">
                  <c:v>2.3318744238469788</c:v>
                </c:pt>
                <c:pt idx="1656">
                  <c:v>2.1751047066438196</c:v>
                </c:pt>
                <c:pt idx="1657">
                  <c:v>2.2970408208920441</c:v>
                </c:pt>
                <c:pt idx="1658">
                  <c:v>2.1279025041898194</c:v>
                </c:pt>
                <c:pt idx="1659">
                  <c:v>2.1353818670843445</c:v>
                </c:pt>
                <c:pt idx="1660">
                  <c:v>2.2022019947374845</c:v>
                </c:pt>
                <c:pt idx="1661">
                  <c:v>2.2408103945066595</c:v>
                </c:pt>
                <c:pt idx="1662">
                  <c:v>2.2149276355127632</c:v>
                </c:pt>
                <c:pt idx="1663">
                  <c:v>2.1799678695627001</c:v>
                </c:pt>
                <c:pt idx="1664">
                  <c:v>2.2092330584559874</c:v>
                </c:pt>
                <c:pt idx="1665">
                  <c:v>2.2035275472729667</c:v>
                </c:pt>
                <c:pt idx="1666">
                  <c:v>2.1749175648677128</c:v>
                </c:pt>
                <c:pt idx="1667">
                  <c:v>2.0373326132470857</c:v>
                </c:pt>
                <c:pt idx="1668">
                  <c:v>2.1312239553082315</c:v>
                </c:pt>
                <c:pt idx="1669">
                  <c:v>2.1872201390659947</c:v>
                </c:pt>
                <c:pt idx="1670">
                  <c:v>2.1847359896919172</c:v>
                </c:pt>
                <c:pt idx="1671">
                  <c:v>2.1726331735692557</c:v>
                </c:pt>
                <c:pt idx="1672">
                  <c:v>2.1300048002319745</c:v>
                </c:pt>
                <c:pt idx="1673">
                  <c:v>1.960866062986433</c:v>
                </c:pt>
                <c:pt idx="1674">
                  <c:v>2.1600257054660803</c:v>
                </c:pt>
                <c:pt idx="1675">
                  <c:v>2.2014021213483712</c:v>
                </c:pt>
                <c:pt idx="1676">
                  <c:v>2.3397175567107911</c:v>
                </c:pt>
                <c:pt idx="1677">
                  <c:v>2.2975702849282662</c:v>
                </c:pt>
                <c:pt idx="1678">
                  <c:v>2.1324216626753167</c:v>
                </c:pt>
                <c:pt idx="1679">
                  <c:v>1.9633510534471439</c:v>
                </c:pt>
                <c:pt idx="1680">
                  <c:v>2.0422277374580657</c:v>
                </c:pt>
                <c:pt idx="1681">
                  <c:v>2.2385789916661563</c:v>
                </c:pt>
                <c:pt idx="1682">
                  <c:v>2.1770295334061611</c:v>
                </c:pt>
                <c:pt idx="1683">
                  <c:v>2.2125208661090316</c:v>
                </c:pt>
                <c:pt idx="1684">
                  <c:v>2.1649700332451602</c:v>
                </c:pt>
                <c:pt idx="1685">
                  <c:v>2.0515818824601983</c:v>
                </c:pt>
                <c:pt idx="1686">
                  <c:v>1.8166764785708374</c:v>
                </c:pt>
                <c:pt idx="1687">
                  <c:v>1.9115539947105693</c:v>
                </c:pt>
                <c:pt idx="1688">
                  <c:v>2.135400791533614</c:v>
                </c:pt>
                <c:pt idx="1689">
                  <c:v>2.2911187299007199</c:v>
                </c:pt>
                <c:pt idx="1690">
                  <c:v>2.1161483184770291</c:v>
                </c:pt>
                <c:pt idx="1691">
                  <c:v>2.2194127299895761</c:v>
                </c:pt>
                <c:pt idx="1692">
                  <c:v>2.1701532296283497</c:v>
                </c:pt>
                <c:pt idx="1693">
                  <c:v>2.013121093395323</c:v>
                </c:pt>
                <c:pt idx="1694">
                  <c:v>2.0459213694121066</c:v>
                </c:pt>
                <c:pt idx="1695">
                  <c:v>2.07091005331386</c:v>
                </c:pt>
                <c:pt idx="1696">
                  <c:v>2.0853489875629809</c:v>
                </c:pt>
                <c:pt idx="1697">
                  <c:v>2.0619264069740875</c:v>
                </c:pt>
                <c:pt idx="1698">
                  <c:v>2.1827506046919143</c:v>
                </c:pt>
                <c:pt idx="1699">
                  <c:v>2.0206820416933646</c:v>
                </c:pt>
                <c:pt idx="1700">
                  <c:v>1.9877282673658421</c:v>
                </c:pt>
                <c:pt idx="1701">
                  <c:v>2.0242036714307137</c:v>
                </c:pt>
                <c:pt idx="1702">
                  <c:v>2.0917504979357933</c:v>
                </c:pt>
                <c:pt idx="1703">
                  <c:v>2.191758222000761</c:v>
                </c:pt>
                <c:pt idx="1704">
                  <c:v>2.1147104808758828</c:v>
                </c:pt>
                <c:pt idx="1705">
                  <c:v>2.1083308387555597</c:v>
                </c:pt>
                <c:pt idx="1706">
                  <c:v>2.2570664964289464</c:v>
                </c:pt>
                <c:pt idx="1707">
                  <c:v>2.1752026932367028</c:v>
                </c:pt>
                <c:pt idx="1708">
                  <c:v>2.078816688218553</c:v>
                </c:pt>
                <c:pt idx="1709">
                  <c:v>2.0951400770715742</c:v>
                </c:pt>
                <c:pt idx="1710">
                  <c:v>2.2838736096338166</c:v>
                </c:pt>
                <c:pt idx="1711">
                  <c:v>2.3309706762585427</c:v>
                </c:pt>
                <c:pt idx="1712">
                  <c:v>2.190493648246258</c:v>
                </c:pt>
                <c:pt idx="1713">
                  <c:v>2.1616910570017747</c:v>
                </c:pt>
                <c:pt idx="1714">
                  <c:v>2.0572928607063408</c:v>
                </c:pt>
                <c:pt idx="1715">
                  <c:v>2.007598518555239</c:v>
                </c:pt>
                <c:pt idx="1716">
                  <c:v>2.1215321140224725</c:v>
                </c:pt>
                <c:pt idx="1717">
                  <c:v>2.0131866981527895</c:v>
                </c:pt>
                <c:pt idx="1718">
                  <c:v>1.7036466306920397</c:v>
                </c:pt>
                <c:pt idx="1719">
                  <c:v>1.722923495261016</c:v>
                </c:pt>
                <c:pt idx="1720">
                  <c:v>1.8074989617618844</c:v>
                </c:pt>
                <c:pt idx="1721">
                  <c:v>1.894617874244541</c:v>
                </c:pt>
                <c:pt idx="1722">
                  <c:v>1.9688441902550318</c:v>
                </c:pt>
                <c:pt idx="1723">
                  <c:v>2.0482936542638366</c:v>
                </c:pt>
                <c:pt idx="1724">
                  <c:v>2.0998299761438122</c:v>
                </c:pt>
                <c:pt idx="1725">
                  <c:v>2.2481661176659591</c:v>
                </c:pt>
                <c:pt idx="1726">
                  <c:v>2.2653781145480019</c:v>
                </c:pt>
                <c:pt idx="1727">
                  <c:v>2.1996783142916008</c:v>
                </c:pt>
                <c:pt idx="1728">
                  <c:v>2.0015553110885911</c:v>
                </c:pt>
                <c:pt idx="1729">
                  <c:v>1.8754028295431775</c:v>
                </c:pt>
                <c:pt idx="1730">
                  <c:v>2.0036004132396212</c:v>
                </c:pt>
                <c:pt idx="1731">
                  <c:v>2.0932825372399684</c:v>
                </c:pt>
                <c:pt idx="1732">
                  <c:v>2.0691685834377713</c:v>
                </c:pt>
                <c:pt idx="1733">
                  <c:v>2.1972072017603539</c:v>
                </c:pt>
                <c:pt idx="1734">
                  <c:v>2.265444139848785</c:v>
                </c:pt>
                <c:pt idx="1735">
                  <c:v>1.9306319422905602</c:v>
                </c:pt>
                <c:pt idx="1736">
                  <c:v>1.9404116771295918</c:v>
                </c:pt>
                <c:pt idx="1737">
                  <c:v>2.2716723863749544</c:v>
                </c:pt>
                <c:pt idx="1738">
                  <c:v>2.4527532921960282</c:v>
                </c:pt>
                <c:pt idx="1739">
                  <c:v>2.5925826834999879</c:v>
                </c:pt>
                <c:pt idx="1740">
                  <c:v>2.395580428237035</c:v>
                </c:pt>
                <c:pt idx="1741">
                  <c:v>2.2986510812531988</c:v>
                </c:pt>
                <c:pt idx="1742">
                  <c:v>2.0792229330628662</c:v>
                </c:pt>
                <c:pt idx="1743">
                  <c:v>2.0573984170789315</c:v>
                </c:pt>
                <c:pt idx="1744">
                  <c:v>2.3394681745237542</c:v>
                </c:pt>
                <c:pt idx="1745">
                  <c:v>2.359776631849563</c:v>
                </c:pt>
                <c:pt idx="1746">
                  <c:v>2.4821837546129335</c:v>
                </c:pt>
                <c:pt idx="1747">
                  <c:v>2.5545180462398158</c:v>
                </c:pt>
                <c:pt idx="1748">
                  <c:v>2.4518848702462281</c:v>
                </c:pt>
                <c:pt idx="1749">
                  <c:v>2.1937284674413484</c:v>
                </c:pt>
                <c:pt idx="1750">
                  <c:v>2.2671422937632126</c:v>
                </c:pt>
                <c:pt idx="1751">
                  <c:v>2.5387993986767765</c:v>
                </c:pt>
                <c:pt idx="1752">
                  <c:v>2.9257185953962748</c:v>
                </c:pt>
                <c:pt idx="1753">
                  <c:v>3.1055164235568928</c:v>
                </c:pt>
                <c:pt idx="1754">
                  <c:v>3.3741582328868884</c:v>
                </c:pt>
                <c:pt idx="1755">
                  <c:v>3.3028744584661083</c:v>
                </c:pt>
                <c:pt idx="1756">
                  <c:v>3.2422720637562095</c:v>
                </c:pt>
                <c:pt idx="1757">
                  <c:v>3.1795648497442528</c:v>
                </c:pt>
                <c:pt idx="1758">
                  <c:v>3.4787826814869192</c:v>
                </c:pt>
                <c:pt idx="1759">
                  <c:v>3.5968031169096775</c:v>
                </c:pt>
                <c:pt idx="1760">
                  <c:v>3.6986528207035185</c:v>
                </c:pt>
                <c:pt idx="1761">
                  <c:v>3.7197123683936582</c:v>
                </c:pt>
                <c:pt idx="1762">
                  <c:v>3.622751901204357</c:v>
                </c:pt>
                <c:pt idx="1763">
                  <c:v>3.4151763458630153</c:v>
                </c:pt>
                <c:pt idx="1764">
                  <c:v>3.3992608840275751</c:v>
                </c:pt>
                <c:pt idx="1765">
                  <c:v>3.8935847412164164</c:v>
                </c:pt>
                <c:pt idx="1766">
                  <c:v>4.4940844313020483</c:v>
                </c:pt>
                <c:pt idx="1767">
                  <c:v>4.5063230829161309</c:v>
                </c:pt>
                <c:pt idx="1768">
                  <c:v>4.0457860963659771</c:v>
                </c:pt>
                <c:pt idx="1769">
                  <c:v>4.449901729864786</c:v>
                </c:pt>
                <c:pt idx="1770">
                  <c:v>4.4949137427233588</c:v>
                </c:pt>
                <c:pt idx="1771">
                  <c:v>4.6198571622321252</c:v>
                </c:pt>
                <c:pt idx="1772">
                  <c:v>4.6526919228009103</c:v>
                </c:pt>
                <c:pt idx="1773">
                  <c:v>4.3896567969744185</c:v>
                </c:pt>
                <c:pt idx="1774">
                  <c:v>3.8446477975794005</c:v>
                </c:pt>
                <c:pt idx="1775">
                  <c:v>3.7209958665974305</c:v>
                </c:pt>
                <c:pt idx="1776">
                  <c:v>3.8188491472489225</c:v>
                </c:pt>
                <c:pt idx="1777">
                  <c:v>3.616488329039552</c:v>
                </c:pt>
                <c:pt idx="1778">
                  <c:v>3.586505272703985</c:v>
                </c:pt>
                <c:pt idx="1779">
                  <c:v>3.7906899872795949</c:v>
                </c:pt>
                <c:pt idx="1780">
                  <c:v>3.805685720880549</c:v>
                </c:pt>
                <c:pt idx="1781">
                  <c:v>3.7870926597451686</c:v>
                </c:pt>
                <c:pt idx="1782">
                  <c:v>3.8374800572828427</c:v>
                </c:pt>
                <c:pt idx="1783">
                  <c:v>3.8517730630009321</c:v>
                </c:pt>
                <c:pt idx="1784">
                  <c:v>3.6119910388065435</c:v>
                </c:pt>
                <c:pt idx="1785">
                  <c:v>3.6109699596326386</c:v>
                </c:pt>
                <c:pt idx="1786">
                  <c:v>3.7970793018962112</c:v>
                </c:pt>
                <c:pt idx="1787">
                  <c:v>3.7015655037177151</c:v>
                </c:pt>
                <c:pt idx="1788">
                  <c:v>3.4554341165218343</c:v>
                </c:pt>
                <c:pt idx="1789">
                  <c:v>3.3476614806500344</c:v>
                </c:pt>
                <c:pt idx="1790">
                  <c:v>3.338251823930046</c:v>
                </c:pt>
                <c:pt idx="1791">
                  <c:v>3.3531302259455309</c:v>
                </c:pt>
                <c:pt idx="1792">
                  <c:v>3.3571674417896382</c:v>
                </c:pt>
                <c:pt idx="1793">
                  <c:v>4.057819522841319</c:v>
                </c:pt>
                <c:pt idx="1794">
                  <c:v>4.3733027084592484</c:v>
                </c:pt>
                <c:pt idx="1795">
                  <c:v>3.8509950578643068</c:v>
                </c:pt>
                <c:pt idx="1796">
                  <c:v>3.8436548948077403</c:v>
                </c:pt>
                <c:pt idx="1797">
                  <c:v>3.9388116517100236</c:v>
                </c:pt>
                <c:pt idx="1798">
                  <c:v>3.7754844025634102</c:v>
                </c:pt>
                <c:pt idx="1799">
                  <c:v>3.7824935980294239</c:v>
                </c:pt>
                <c:pt idx="1800">
                  <c:v>4.0395275707209777</c:v>
                </c:pt>
                <c:pt idx="1801">
                  <c:v>4.2277682265155851</c:v>
                </c:pt>
                <c:pt idx="1802">
                  <c:v>4.3621213027443408</c:v>
                </c:pt>
                <c:pt idx="1803">
                  <c:v>4.7925385563808716</c:v>
                </c:pt>
                <c:pt idx="1804">
                  <c:v>5.2804937055756334</c:v>
                </c:pt>
                <c:pt idx="1805">
                  <c:v>4.9286377284622036</c:v>
                </c:pt>
                <c:pt idx="1806">
                  <c:v>4.8600904294057559</c:v>
                </c:pt>
                <c:pt idx="1807">
                  <c:v>6.5326547035313434</c:v>
                </c:pt>
                <c:pt idx="1808">
                  <c:v>8.6539437435165336</c:v>
                </c:pt>
                <c:pt idx="1809">
                  <c:v>9.9476380200118122</c:v>
                </c:pt>
                <c:pt idx="1810">
                  <c:v>7.9936629798192884</c:v>
                </c:pt>
                <c:pt idx="1811">
                  <c:v>10.071395086823054</c:v>
                </c:pt>
                <c:pt idx="1812">
                  <c:v>9.4128187851899945</c:v>
                </c:pt>
                <c:pt idx="1813">
                  <c:v>10.180201418168274</c:v>
                </c:pt>
                <c:pt idx="1814">
                  <c:v>10.215635136436703</c:v>
                </c:pt>
                <c:pt idx="1815">
                  <c:v>9.311152438282404</c:v>
                </c:pt>
                <c:pt idx="1816">
                  <c:v>10.036743158581105</c:v>
                </c:pt>
                <c:pt idx="1817">
                  <c:v>7.4403617072978037</c:v>
                </c:pt>
                <c:pt idx="1818">
                  <c:v>4.0679680741694426</c:v>
                </c:pt>
                <c:pt idx="1819">
                  <c:v>4.0611136386441196</c:v>
                </c:pt>
                <c:pt idx="1820">
                  <c:v>4.0620871964231933</c:v>
                </c:pt>
                <c:pt idx="1821">
                  <c:v>4.4384776706559146</c:v>
                </c:pt>
                <c:pt idx="1822">
                  <c:v>7.9422519798478071</c:v>
                </c:pt>
                <c:pt idx="1823">
                  <c:v>10.185652921187769</c:v>
                </c:pt>
                <c:pt idx="1824">
                  <c:v>9.7990348334833097</c:v>
                </c:pt>
                <c:pt idx="1825">
                  <c:v>5.0957351484465683</c:v>
                </c:pt>
                <c:pt idx="1826">
                  <c:v>5.0409421391190135</c:v>
                </c:pt>
                <c:pt idx="1827">
                  <c:v>4.9429753117719049</c:v>
                </c:pt>
                <c:pt idx="1828">
                  <c:v>8.4136730479876825</c:v>
                </c:pt>
                <c:pt idx="1829">
                  <c:v>10.170720689627696</c:v>
                </c:pt>
                <c:pt idx="1830">
                  <c:v>9.9378566029995117</c:v>
                </c:pt>
                <c:pt idx="1831">
                  <c:v>10.128514541780778</c:v>
                </c:pt>
                <c:pt idx="1832">
                  <c:v>10.180808682718158</c:v>
                </c:pt>
                <c:pt idx="1833">
                  <c:v>10.123138316015041</c:v>
                </c:pt>
                <c:pt idx="1834">
                  <c:v>10.14051600696402</c:v>
                </c:pt>
                <c:pt idx="1835">
                  <c:v>10.173467258031641</c:v>
                </c:pt>
                <c:pt idx="1836">
                  <c:v>10.02405494616105</c:v>
                </c:pt>
                <c:pt idx="1837">
                  <c:v>10.008839688948571</c:v>
                </c:pt>
                <c:pt idx="1838">
                  <c:v>10.063660874678371</c:v>
                </c:pt>
                <c:pt idx="1839">
                  <c:v>10.167643574176514</c:v>
                </c:pt>
                <c:pt idx="1840">
                  <c:v>10.112028823207359</c:v>
                </c:pt>
                <c:pt idx="1841">
                  <c:v>10.077519879693218</c:v>
                </c:pt>
                <c:pt idx="1842">
                  <c:v>10.080424572384391</c:v>
                </c:pt>
                <c:pt idx="1843">
                  <c:v>10.197662376694035</c:v>
                </c:pt>
                <c:pt idx="1844">
                  <c:v>8.5511730498582565</c:v>
                </c:pt>
                <c:pt idx="1845">
                  <c:v>10.150868521800934</c:v>
                </c:pt>
                <c:pt idx="1846">
                  <c:v>10.061524935170848</c:v>
                </c:pt>
                <c:pt idx="1847">
                  <c:v>10.125021929532307</c:v>
                </c:pt>
                <c:pt idx="1848">
                  <c:v>10.123394426895151</c:v>
                </c:pt>
                <c:pt idx="1849">
                  <c:v>10.182775143268891</c:v>
                </c:pt>
                <c:pt idx="1850">
                  <c:v>10.139787205395494</c:v>
                </c:pt>
                <c:pt idx="1851">
                  <c:v>9.9707885090745449</c:v>
                </c:pt>
                <c:pt idx="1852">
                  <c:v>10.049462911749943</c:v>
                </c:pt>
                <c:pt idx="1853">
                  <c:v>10.014545200131591</c:v>
                </c:pt>
                <c:pt idx="1854">
                  <c:v>9.8053446654129957</c:v>
                </c:pt>
                <c:pt idx="1855">
                  <c:v>9.6113951340888306</c:v>
                </c:pt>
                <c:pt idx="1856">
                  <c:v>10.109735179955925</c:v>
                </c:pt>
                <c:pt idx="1857">
                  <c:v>10.224842091277852</c:v>
                </c:pt>
                <c:pt idx="1858">
                  <c:v>10.232988015329971</c:v>
                </c:pt>
                <c:pt idx="1859">
                  <c:v>8.7686074021822442</c:v>
                </c:pt>
                <c:pt idx="1860">
                  <c:v>10.175789918771953</c:v>
                </c:pt>
                <c:pt idx="1861">
                  <c:v>9.8386378181974141</c:v>
                </c:pt>
                <c:pt idx="1862">
                  <c:v>9.8682592072802802</c:v>
                </c:pt>
                <c:pt idx="1863">
                  <c:v>9.0747793382163859</c:v>
                </c:pt>
                <c:pt idx="1864">
                  <c:v>10.299269426993915</c:v>
                </c:pt>
                <c:pt idx="1865">
                  <c:v>9.819645240910793</c:v>
                </c:pt>
                <c:pt idx="1866">
                  <c:v>10.279912238651372</c:v>
                </c:pt>
                <c:pt idx="1867">
                  <c:v>9.9256928080958726</c:v>
                </c:pt>
                <c:pt idx="1868">
                  <c:v>8.9644859657019236</c:v>
                </c:pt>
                <c:pt idx="1869">
                  <c:v>9.5109441573676463</c:v>
                </c:pt>
                <c:pt idx="1870">
                  <c:v>8.623353422631082</c:v>
                </c:pt>
                <c:pt idx="1871">
                  <c:v>10.359361282116859</c:v>
                </c:pt>
                <c:pt idx="1872">
                  <c:v>10.186060427662033</c:v>
                </c:pt>
                <c:pt idx="1873">
                  <c:v>10.449307086777024</c:v>
                </c:pt>
                <c:pt idx="1874">
                  <c:v>10.348019228854822</c:v>
                </c:pt>
                <c:pt idx="1875">
                  <c:v>10.20974458619416</c:v>
                </c:pt>
                <c:pt idx="1876">
                  <c:v>9.7589356076550349</c:v>
                </c:pt>
                <c:pt idx="1877">
                  <c:v>9.5638068728697387</c:v>
                </c:pt>
                <c:pt idx="1878">
                  <c:v>10.182072835929343</c:v>
                </c:pt>
                <c:pt idx="1879">
                  <c:v>10.184209195980184</c:v>
                </c:pt>
                <c:pt idx="1880">
                  <c:v>10.144640275274766</c:v>
                </c:pt>
                <c:pt idx="1881">
                  <c:v>9.4790396386162747</c:v>
                </c:pt>
                <c:pt idx="1882">
                  <c:v>9.966237389296948</c:v>
                </c:pt>
                <c:pt idx="1883">
                  <c:v>9.5461873695134312</c:v>
                </c:pt>
                <c:pt idx="1884">
                  <c:v>9.5396100720340744</c:v>
                </c:pt>
                <c:pt idx="1885">
                  <c:v>9.3768249032231932</c:v>
                </c:pt>
                <c:pt idx="1886">
                  <c:v>8.0120701608085145</c:v>
                </c:pt>
                <c:pt idx="1887">
                  <c:v>9.6726014290020785</c:v>
                </c:pt>
                <c:pt idx="1888">
                  <c:v>10.023342966325208</c:v>
                </c:pt>
                <c:pt idx="1889">
                  <c:v>10.003868446397197</c:v>
                </c:pt>
                <c:pt idx="1890">
                  <c:v>9.9430953111005582</c:v>
                </c:pt>
                <c:pt idx="1891">
                  <c:v>8.7704148973591174</c:v>
                </c:pt>
                <c:pt idx="1892">
                  <c:v>6.7552171610639808</c:v>
                </c:pt>
                <c:pt idx="1893">
                  <c:v>7.6308308221296945</c:v>
                </c:pt>
                <c:pt idx="1894">
                  <c:v>9.137895320332559</c:v>
                </c:pt>
                <c:pt idx="1895">
                  <c:v>9.4611842104590771</c:v>
                </c:pt>
                <c:pt idx="1896">
                  <c:v>8.6644325143881886</c:v>
                </c:pt>
                <c:pt idx="1897">
                  <c:v>5.9372772310479212</c:v>
                </c:pt>
                <c:pt idx="1898">
                  <c:v>8.8170447403585523</c:v>
                </c:pt>
                <c:pt idx="1899">
                  <c:v>10.320435792686597</c:v>
                </c:pt>
                <c:pt idx="1900">
                  <c:v>10.574406107313116</c:v>
                </c:pt>
                <c:pt idx="1901">
                  <c:v>8.2440776006997769</c:v>
                </c:pt>
                <c:pt idx="1902">
                  <c:v>4.1688665089800159</c:v>
                </c:pt>
                <c:pt idx="1903">
                  <c:v>4.1937841210611806</c:v>
                </c:pt>
                <c:pt idx="1904">
                  <c:v>8.2129552925182008</c:v>
                </c:pt>
                <c:pt idx="1905">
                  <c:v>9.2748515596941274</c:v>
                </c:pt>
                <c:pt idx="1906">
                  <c:v>9.157646137219901</c:v>
                </c:pt>
                <c:pt idx="1907">
                  <c:v>9.1914830525133215</c:v>
                </c:pt>
                <c:pt idx="1908">
                  <c:v>8.7186157359059564</c:v>
                </c:pt>
                <c:pt idx="1909">
                  <c:v>9.0513916627228088</c:v>
                </c:pt>
                <c:pt idx="1910">
                  <c:v>9.2906513721173685</c:v>
                </c:pt>
                <c:pt idx="1911">
                  <c:v>8.5912415760243857</c:v>
                </c:pt>
                <c:pt idx="1912">
                  <c:v>9.1817769127547795</c:v>
                </c:pt>
                <c:pt idx="1913">
                  <c:v>9.4871838804951256</c:v>
                </c:pt>
                <c:pt idx="1914">
                  <c:v>7.8722706280800674</c:v>
                </c:pt>
                <c:pt idx="1915">
                  <c:v>9.2977333215772386</c:v>
                </c:pt>
                <c:pt idx="1916">
                  <c:v>8.9727499999999996</c:v>
                </c:pt>
                <c:pt idx="1917">
                  <c:v>9.2762916666666673</c:v>
                </c:pt>
                <c:pt idx="1918">
                  <c:v>9.3040833333333328</c:v>
                </c:pt>
                <c:pt idx="1919">
                  <c:v>9.3515833333333322</c:v>
                </c:pt>
                <c:pt idx="1920">
                  <c:v>9.0655416666666664</c:v>
                </c:pt>
                <c:pt idx="1921">
                  <c:v>9.2586666666666666</c:v>
                </c:pt>
                <c:pt idx="1922">
                  <c:v>9.0477916666666669</c:v>
                </c:pt>
                <c:pt idx="1923">
                  <c:v>8.9124583333333334</c:v>
                </c:pt>
                <c:pt idx="1924">
                  <c:v>8.8170833333333345</c:v>
                </c:pt>
                <c:pt idx="1925">
                  <c:v>9.5308333333333337</c:v>
                </c:pt>
                <c:pt idx="1926">
                  <c:v>9.4016666666666655</c:v>
                </c:pt>
                <c:pt idx="1927">
                  <c:v>9.4370416666666674</c:v>
                </c:pt>
                <c:pt idx="1928">
                  <c:v>9.3791250000000002</c:v>
                </c:pt>
                <c:pt idx="1929">
                  <c:v>9.2212083333333332</c:v>
                </c:pt>
                <c:pt idx="1930">
                  <c:v>9.1193749999999998</c:v>
                </c:pt>
                <c:pt idx="1931">
                  <c:v>9.2910416666666666</c:v>
                </c:pt>
                <c:pt idx="1932">
                  <c:v>8.804291666666666</c:v>
                </c:pt>
                <c:pt idx="1933">
                  <c:v>8.6077083333333331</c:v>
                </c:pt>
                <c:pt idx="1934">
                  <c:v>9.2444166666666678</c:v>
                </c:pt>
                <c:pt idx="1935">
                  <c:v>8.9615416666666672</c:v>
                </c:pt>
                <c:pt idx="1936">
                  <c:v>8.7109166666666678</c:v>
                </c:pt>
                <c:pt idx="1937">
                  <c:v>9.2945833333333336</c:v>
                </c:pt>
                <c:pt idx="1938">
                  <c:v>8.0852916666666665</c:v>
                </c:pt>
                <c:pt idx="1939">
                  <c:v>7.835375</c:v>
                </c:pt>
                <c:pt idx="1940">
                  <c:v>8.7937500000000011</c:v>
                </c:pt>
                <c:pt idx="1941">
                  <c:v>9.4234999999999989</c:v>
                </c:pt>
                <c:pt idx="1942">
                  <c:v>8.9869583333333338</c:v>
                </c:pt>
                <c:pt idx="1943">
                  <c:v>8.6156666666666677</c:v>
                </c:pt>
                <c:pt idx="1944">
                  <c:v>9.2314583333333342</c:v>
                </c:pt>
                <c:pt idx="1945">
                  <c:v>8.8553333333333324</c:v>
                </c:pt>
                <c:pt idx="1946">
                  <c:v>8.8263333333333325</c:v>
                </c:pt>
                <c:pt idx="1947">
                  <c:v>9.0368750000000002</c:v>
                </c:pt>
                <c:pt idx="1948">
                  <c:v>9.2128750000000004</c:v>
                </c:pt>
                <c:pt idx="1949">
                  <c:v>7.6450416666666667</c:v>
                </c:pt>
                <c:pt idx="1950">
                  <c:v>9.3190833333333334</c:v>
                </c:pt>
                <c:pt idx="1951">
                  <c:v>9.4358333333333331</c:v>
                </c:pt>
                <c:pt idx="1952">
                  <c:v>7.9790833333333326</c:v>
                </c:pt>
                <c:pt idx="1953">
                  <c:v>8.5508749999999996</c:v>
                </c:pt>
                <c:pt idx="1954">
                  <c:v>9.490333333333334</c:v>
                </c:pt>
                <c:pt idx="1955">
                  <c:v>9.5977083333333333</c:v>
                </c:pt>
                <c:pt idx="1956">
                  <c:v>8.8363750000000003</c:v>
                </c:pt>
                <c:pt idx="1957">
                  <c:v>8.5825416666666658</c:v>
                </c:pt>
                <c:pt idx="1958">
                  <c:v>8.5235416666666666</c:v>
                </c:pt>
                <c:pt idx="1959">
                  <c:v>8.8892500000000005</c:v>
                </c:pt>
                <c:pt idx="1960">
                  <c:v>9.1121250000000007</c:v>
                </c:pt>
                <c:pt idx="1961">
                  <c:v>8.6927083333333339</c:v>
                </c:pt>
                <c:pt idx="1962">
                  <c:v>8.8938749999999995</c:v>
                </c:pt>
                <c:pt idx="1963">
                  <c:v>8.0557499999999997</c:v>
                </c:pt>
                <c:pt idx="1964">
                  <c:v>8.7124166666666678</c:v>
                </c:pt>
                <c:pt idx="1965">
                  <c:v>8.3628333333333327</c:v>
                </c:pt>
                <c:pt idx="1966">
                  <c:v>7.9512500000000008</c:v>
                </c:pt>
                <c:pt idx="1967">
                  <c:v>7.7916249999999998</c:v>
                </c:pt>
                <c:pt idx="1968">
                  <c:v>7.9043750000000008</c:v>
                </c:pt>
                <c:pt idx="1969">
                  <c:v>7.6044583333333335</c:v>
                </c:pt>
                <c:pt idx="1970">
                  <c:v>8.8917083333333338</c:v>
                </c:pt>
                <c:pt idx="1971">
                  <c:v>7.6275833333333338</c:v>
                </c:pt>
                <c:pt idx="1972">
                  <c:v>8.569208333333334</c:v>
                </c:pt>
                <c:pt idx="1973">
                  <c:v>8.6432916666666664</c:v>
                </c:pt>
                <c:pt idx="1974">
                  <c:v>7.8181666666666665</c:v>
                </c:pt>
                <c:pt idx="1975">
                  <c:v>8.0097083333333341</c:v>
                </c:pt>
                <c:pt idx="1976">
                  <c:v>8.4087083333333332</c:v>
                </c:pt>
                <c:pt idx="1977">
                  <c:v>6.8641130681357403</c:v>
                </c:pt>
                <c:pt idx="1978">
                  <c:v>8.8020498478442306</c:v>
                </c:pt>
                <c:pt idx="1979">
                  <c:v>8.9643816709592823</c:v>
                </c:pt>
                <c:pt idx="1980">
                  <c:v>8.2269042938029067</c:v>
                </c:pt>
                <c:pt idx="1981">
                  <c:v>7.8079518920770061</c:v>
                </c:pt>
                <c:pt idx="1982">
                  <c:v>8.609835898789715</c:v>
                </c:pt>
                <c:pt idx="1983">
                  <c:v>8.4897510162233409</c:v>
                </c:pt>
                <c:pt idx="1984">
                  <c:v>8.7275817194264125</c:v>
                </c:pt>
                <c:pt idx="1985">
                  <c:v>8.7213660891997549</c:v>
                </c:pt>
                <c:pt idx="1986">
                  <c:v>8.8970901142476784</c:v>
                </c:pt>
                <c:pt idx="1987">
                  <c:v>8.1275631308955347</c:v>
                </c:pt>
                <c:pt idx="1988">
                  <c:v>8.1273928108521112</c:v>
                </c:pt>
                <c:pt idx="1989">
                  <c:v>8.1990807274006201</c:v>
                </c:pt>
                <c:pt idx="1990">
                  <c:v>8.0189229141605676</c:v>
                </c:pt>
                <c:pt idx="1991">
                  <c:v>7.1321450896559488</c:v>
                </c:pt>
                <c:pt idx="1992">
                  <c:v>8.6507989205913027</c:v>
                </c:pt>
                <c:pt idx="1993">
                  <c:v>7.4733928615956726</c:v>
                </c:pt>
                <c:pt idx="1994">
                  <c:v>7.8711242269976687</c:v>
                </c:pt>
                <c:pt idx="1995">
                  <c:v>7.6170327958958239</c:v>
                </c:pt>
                <c:pt idx="1996">
                  <c:v>8.5707569110487114</c:v>
                </c:pt>
                <c:pt idx="1997">
                  <c:v>9.0004386344236451</c:v>
                </c:pt>
                <c:pt idx="1998">
                  <c:v>9.0968566007338936</c:v>
                </c:pt>
                <c:pt idx="1999">
                  <c:v>9.0256039465185776</c:v>
                </c:pt>
                <c:pt idx="2000">
                  <c:v>8.8381152221749364</c:v>
                </c:pt>
                <c:pt idx="2001">
                  <c:v>8.8561796603607288</c:v>
                </c:pt>
                <c:pt idx="2002">
                  <c:v>8.9174107673296827</c:v>
                </c:pt>
                <c:pt idx="2003">
                  <c:v>9.0690334548749245</c:v>
                </c:pt>
                <c:pt idx="2004">
                  <c:v>8.7496728598733835</c:v>
                </c:pt>
                <c:pt idx="2005">
                  <c:v>7.731752807366024</c:v>
                </c:pt>
                <c:pt idx="2006">
                  <c:v>4.5670104273760836</c:v>
                </c:pt>
                <c:pt idx="2007">
                  <c:v>2.3550416666666667</c:v>
                </c:pt>
                <c:pt idx="2008">
                  <c:v>1.7165833333333333</c:v>
                </c:pt>
                <c:pt idx="2009">
                  <c:v>1.7209166666666667</c:v>
                </c:pt>
                <c:pt idx="2010">
                  <c:v>1.7504166666666665</c:v>
                </c:pt>
                <c:pt idx="2011">
                  <c:v>1.7135</c:v>
                </c:pt>
                <c:pt idx="2012">
                  <c:v>1.8532083333333331</c:v>
                </c:pt>
                <c:pt idx="2013">
                  <c:v>1.7580416666666665</c:v>
                </c:pt>
                <c:pt idx="2014">
                  <c:v>1.8169999999999999</c:v>
                </c:pt>
                <c:pt idx="2015">
                  <c:v>1.7050833333333333</c:v>
                </c:pt>
                <c:pt idx="2016">
                  <c:v>1.6753750000000001</c:v>
                </c:pt>
                <c:pt idx="2017">
                  <c:v>1.8107083333333334</c:v>
                </c:pt>
                <c:pt idx="2018">
                  <c:v>1.8914583333333335</c:v>
                </c:pt>
                <c:pt idx="2019">
                  <c:v>1.9000833333333331</c:v>
                </c:pt>
                <c:pt idx="2020">
                  <c:v>1.82</c:v>
                </c:pt>
                <c:pt idx="2021">
                  <c:v>1.7965833333333334</c:v>
                </c:pt>
                <c:pt idx="2022">
                  <c:v>1.6876249999999999</c:v>
                </c:pt>
                <c:pt idx="2023">
                  <c:v>1.7186666666666666</c:v>
                </c:pt>
                <c:pt idx="2024">
                  <c:v>1.8150416666666667</c:v>
                </c:pt>
                <c:pt idx="2025">
                  <c:v>1.8469583333333333</c:v>
                </c:pt>
                <c:pt idx="2026">
                  <c:v>1.8364166666666666</c:v>
                </c:pt>
                <c:pt idx="2027">
                  <c:v>1.8829166666666666</c:v>
                </c:pt>
                <c:pt idx="2028">
                  <c:v>1.9999583333333335</c:v>
                </c:pt>
                <c:pt idx="2029">
                  <c:v>1.8005000000000002</c:v>
                </c:pt>
                <c:pt idx="2030">
                  <c:v>1.7695416666666668</c:v>
                </c:pt>
                <c:pt idx="2031">
                  <c:v>1.759125</c:v>
                </c:pt>
                <c:pt idx="2032">
                  <c:v>1.7948333333333333</c:v>
                </c:pt>
                <c:pt idx="2033">
                  <c:v>1.7680833333333332</c:v>
                </c:pt>
                <c:pt idx="2034">
                  <c:v>1.83</c:v>
                </c:pt>
                <c:pt idx="2035">
                  <c:v>1.8516250000000001</c:v>
                </c:pt>
                <c:pt idx="2036">
                  <c:v>1.7303750000000002</c:v>
                </c:pt>
                <c:pt idx="2037">
                  <c:v>1.7118333333333335</c:v>
                </c:pt>
                <c:pt idx="2038">
                  <c:v>1.8145</c:v>
                </c:pt>
                <c:pt idx="2039">
                  <c:v>1.8061666666666667</c:v>
                </c:pt>
                <c:pt idx="2040">
                  <c:v>1.7765833333333332</c:v>
                </c:pt>
                <c:pt idx="2041">
                  <c:v>1.7831666666666666</c:v>
                </c:pt>
                <c:pt idx="2042">
                  <c:v>1.8032083333333333</c:v>
                </c:pt>
                <c:pt idx="2043">
                  <c:v>1.7377916666666666</c:v>
                </c:pt>
                <c:pt idx="2044">
                  <c:v>1.8049583333333334</c:v>
                </c:pt>
                <c:pt idx="2045">
                  <c:v>1.8725833333333333</c:v>
                </c:pt>
                <c:pt idx="2046">
                  <c:v>1.8765833333333333</c:v>
                </c:pt>
                <c:pt idx="2047">
                  <c:v>1.8140416666666666</c:v>
                </c:pt>
                <c:pt idx="2048">
                  <c:v>1.7542916666666668</c:v>
                </c:pt>
                <c:pt idx="2049">
                  <c:v>1.7097916666666666</c:v>
                </c:pt>
                <c:pt idx="2050">
                  <c:v>1.6700833333333334</c:v>
                </c:pt>
                <c:pt idx="2051">
                  <c:v>1.6581666666666666</c:v>
                </c:pt>
                <c:pt idx="2052">
                  <c:v>1.7918333333333332</c:v>
                </c:pt>
                <c:pt idx="2053">
                  <c:v>1.8174583333333334</c:v>
                </c:pt>
                <c:pt idx="2054">
                  <c:v>1.9070833333333335</c:v>
                </c:pt>
                <c:pt idx="2055">
                  <c:v>1.9795</c:v>
                </c:pt>
                <c:pt idx="2056">
                  <c:v>1.9235416666666667</c:v>
                </c:pt>
                <c:pt idx="2057">
                  <c:v>1.7627916666666668</c:v>
                </c:pt>
                <c:pt idx="2058">
                  <c:v>1.8143333333333331</c:v>
                </c:pt>
                <c:pt idx="2059">
                  <c:v>1.7904583333333333</c:v>
                </c:pt>
                <c:pt idx="2060">
                  <c:v>1.7842500000000001</c:v>
                </c:pt>
                <c:pt idx="2061">
                  <c:v>1.8532083333333331</c:v>
                </c:pt>
                <c:pt idx="2062">
                  <c:v>2.1048333333333331</c:v>
                </c:pt>
                <c:pt idx="2063">
                  <c:v>1.9836666666666665</c:v>
                </c:pt>
                <c:pt idx="2064">
                  <c:v>1.7535833333333333</c:v>
                </c:pt>
                <c:pt idx="2065">
                  <c:v>1.3536250000000001</c:v>
                </c:pt>
                <c:pt idx="2066">
                  <c:v>1.2773333333333332</c:v>
                </c:pt>
                <c:pt idx="2067">
                  <c:v>1.6385416666666668</c:v>
                </c:pt>
                <c:pt idx="2068">
                  <c:v>1.7601666666666667</c:v>
                </c:pt>
                <c:pt idx="2069">
                  <c:v>1.8217961729131453</c:v>
                </c:pt>
                <c:pt idx="2070">
                  <c:v>1.7804420458266608</c:v>
                </c:pt>
                <c:pt idx="2071">
                  <c:v>1.7083251750947157</c:v>
                </c:pt>
                <c:pt idx="2072">
                  <c:v>1.758750842074245</c:v>
                </c:pt>
                <c:pt idx="2073">
                  <c:v>1.7717649755650504</c:v>
                </c:pt>
                <c:pt idx="2074">
                  <c:v>1.7801632256074271</c:v>
                </c:pt>
                <c:pt idx="2075">
                  <c:v>1.7666128993873265</c:v>
                </c:pt>
                <c:pt idx="2076">
                  <c:v>1.7741830996383436</c:v>
                </c:pt>
                <c:pt idx="2077">
                  <c:v>1.7585603359516015</c:v>
                </c:pt>
                <c:pt idx="2078">
                  <c:v>1.707339842102763</c:v>
                </c:pt>
                <c:pt idx="2079">
                  <c:v>1.6914655935123983</c:v>
                </c:pt>
                <c:pt idx="2080">
                  <c:v>1.8390636815130446</c:v>
                </c:pt>
                <c:pt idx="2081">
                  <c:v>1.9032617215841006</c:v>
                </c:pt>
                <c:pt idx="2082">
                  <c:v>1.9595018204657781</c:v>
                </c:pt>
                <c:pt idx="2083">
                  <c:v>1.8922708219918369</c:v>
                </c:pt>
                <c:pt idx="2084">
                  <c:v>1.7975892790378705</c:v>
                </c:pt>
                <c:pt idx="2085">
                  <c:v>1.7432908286512185</c:v>
                </c:pt>
                <c:pt idx="2086">
                  <c:v>1.8957907695559173</c:v>
                </c:pt>
                <c:pt idx="2087">
                  <c:v>2.0385862528753447</c:v>
                </c:pt>
                <c:pt idx="2088">
                  <c:v>2.2329079650351376</c:v>
                </c:pt>
                <c:pt idx="2089">
                  <c:v>2.2961467457999012</c:v>
                </c:pt>
                <c:pt idx="2090">
                  <c:v>2.3681677326555488</c:v>
                </c:pt>
                <c:pt idx="2091">
                  <c:v>2.3170334501867154</c:v>
                </c:pt>
                <c:pt idx="2092">
                  <c:v>2.2179513419626731</c:v>
                </c:pt>
                <c:pt idx="2093">
                  <c:v>2.2014723520823263</c:v>
                </c:pt>
                <c:pt idx="2094">
                  <c:v>2.3708915917203699</c:v>
                </c:pt>
                <c:pt idx="2095">
                  <c:v>2.4209089111390005</c:v>
                </c:pt>
                <c:pt idx="2096">
                  <c:v>2.4357019428611157</c:v>
                </c:pt>
                <c:pt idx="2097">
                  <c:v>2.4686544555586871</c:v>
                </c:pt>
                <c:pt idx="2098">
                  <c:v>2.3827033918676022</c:v>
                </c:pt>
                <c:pt idx="2099">
                  <c:v>2.2102499999999998</c:v>
                </c:pt>
                <c:pt idx="2100">
                  <c:v>2.1022083333333335</c:v>
                </c:pt>
                <c:pt idx="2101">
                  <c:v>2.4269583333333333</c:v>
                </c:pt>
                <c:pt idx="2102">
                  <c:v>2.5831666666666666</c:v>
                </c:pt>
                <c:pt idx="2103">
                  <c:v>2.6342916666666665</c:v>
                </c:pt>
                <c:pt idx="2104">
                  <c:v>2.6969166666666666</c:v>
                </c:pt>
                <c:pt idx="2105">
                  <c:v>2.6673333333333336</c:v>
                </c:pt>
                <c:pt idx="2106">
                  <c:v>2.3736666666666668</c:v>
                </c:pt>
                <c:pt idx="2107">
                  <c:v>2.3668749999999998</c:v>
                </c:pt>
                <c:pt idx="2108">
                  <c:v>2.6749583333333331</c:v>
                </c:pt>
                <c:pt idx="2109">
                  <c:v>2.7677499999999999</c:v>
                </c:pt>
                <c:pt idx="2110">
                  <c:v>2.7016666666666667</c:v>
                </c:pt>
                <c:pt idx="2111">
                  <c:v>2.7127083333333335</c:v>
                </c:pt>
                <c:pt idx="2112">
                  <c:v>2.734458333333333</c:v>
                </c:pt>
                <c:pt idx="2113">
                  <c:v>2.41275</c:v>
                </c:pt>
                <c:pt idx="2114">
                  <c:v>2.4160833333333334</c:v>
                </c:pt>
                <c:pt idx="2115">
                  <c:v>2.6353750000000002</c:v>
                </c:pt>
                <c:pt idx="2116">
                  <c:v>2.6395833333333334</c:v>
                </c:pt>
                <c:pt idx="2117">
                  <c:v>2.501583333333333</c:v>
                </c:pt>
                <c:pt idx="2118">
                  <c:v>2.5962916666666667</c:v>
                </c:pt>
                <c:pt idx="2119">
                  <c:v>2.4925416666666664</c:v>
                </c:pt>
                <c:pt idx="2120">
                  <c:v>2.2710416666666666</c:v>
                </c:pt>
                <c:pt idx="2121">
                  <c:v>2.1457083333333333</c:v>
                </c:pt>
                <c:pt idx="2122">
                  <c:v>2.41</c:v>
                </c:pt>
                <c:pt idx="2123">
                  <c:v>2.5287916666666668</c:v>
                </c:pt>
                <c:pt idx="2124">
                  <c:v>2.5397916666666664</c:v>
                </c:pt>
                <c:pt idx="2125">
                  <c:v>2.5195000000000003</c:v>
                </c:pt>
                <c:pt idx="2126">
                  <c:v>2.5413333333333332</c:v>
                </c:pt>
                <c:pt idx="2127">
                  <c:v>2.3204583333333333</c:v>
                </c:pt>
                <c:pt idx="2128">
                  <c:v>2.3034166666666667</c:v>
                </c:pt>
                <c:pt idx="2129">
                  <c:v>2.4630833333333331</c:v>
                </c:pt>
                <c:pt idx="2130">
                  <c:v>2.5073705144170382</c:v>
                </c:pt>
                <c:pt idx="2131">
                  <c:v>2.6385594227279747</c:v>
                </c:pt>
                <c:pt idx="2132">
                  <c:v>2.7598424332047515</c:v>
                </c:pt>
                <c:pt idx="2133">
                  <c:v>2.7142782469708346</c:v>
                </c:pt>
                <c:pt idx="2134">
                  <c:v>2.6261782069293962</c:v>
                </c:pt>
                <c:pt idx="2135">
                  <c:v>2.6365117973170422</c:v>
                </c:pt>
                <c:pt idx="2136">
                  <c:v>2.7292176277672984</c:v>
                </c:pt>
                <c:pt idx="2137">
                  <c:v>2.8605024199545332</c:v>
                </c:pt>
                <c:pt idx="2138">
                  <c:v>2.9645242299811669</c:v>
                </c:pt>
                <c:pt idx="2139">
                  <c:v>3.1173782683588591</c:v>
                </c:pt>
                <c:pt idx="2140">
                  <c:v>2.9447700487472885</c:v>
                </c:pt>
                <c:pt idx="2141">
                  <c:v>2.8660001827389094</c:v>
                </c:pt>
                <c:pt idx="2142">
                  <c:v>2.8553591751864675</c:v>
                </c:pt>
                <c:pt idx="2143">
                  <c:v>2.9083076815252471</c:v>
                </c:pt>
                <c:pt idx="2144">
                  <c:v>3.0071441924521061</c:v>
                </c:pt>
                <c:pt idx="2145">
                  <c:v>3.2702318861932356</c:v>
                </c:pt>
                <c:pt idx="2146">
                  <c:v>3.4894691077176065</c:v>
                </c:pt>
                <c:pt idx="2147">
                  <c:v>3.1331137376545839</c:v>
                </c:pt>
                <c:pt idx="2148">
                  <c:v>2.6759936655558221</c:v>
                </c:pt>
                <c:pt idx="2149">
                  <c:v>2.6492046357135872</c:v>
                </c:pt>
                <c:pt idx="2150">
                  <c:v>2.8113964179040458</c:v>
                </c:pt>
                <c:pt idx="2151">
                  <c:v>3.0528795398160806</c:v>
                </c:pt>
                <c:pt idx="2152">
                  <c:v>2.9922561179403275</c:v>
                </c:pt>
                <c:pt idx="2153">
                  <c:v>2.6713449797286599</c:v>
                </c:pt>
                <c:pt idx="2154">
                  <c:v>2.6455067983263754</c:v>
                </c:pt>
                <c:pt idx="2155">
                  <c:v>2.7300944605834405</c:v>
                </c:pt>
                <c:pt idx="2156">
                  <c:v>2.6942448249744051</c:v>
                </c:pt>
                <c:pt idx="2157">
                  <c:v>3.0846944828409115</c:v>
                </c:pt>
                <c:pt idx="2158">
                  <c:v>3.4632902862284762</c:v>
                </c:pt>
                <c:pt idx="2159">
                  <c:v>3.5466958012211882</c:v>
                </c:pt>
                <c:pt idx="2160">
                  <c:v>3.382435786997259</c:v>
                </c:pt>
                <c:pt idx="2161">
                  <c:v>2.734324285266776</c:v>
                </c:pt>
                <c:pt idx="2162">
                  <c:v>2.7228480786865852</c:v>
                </c:pt>
                <c:pt idx="2163">
                  <c:v>2.7182506991441087</c:v>
                </c:pt>
                <c:pt idx="2164">
                  <c:v>3.2129572507515056</c:v>
                </c:pt>
                <c:pt idx="2165">
                  <c:v>3.8281482010765164</c:v>
                </c:pt>
                <c:pt idx="2166">
                  <c:v>3.8944674616389965</c:v>
                </c:pt>
                <c:pt idx="2167">
                  <c:v>3.6307695595447638</c:v>
                </c:pt>
                <c:pt idx="2168">
                  <c:v>3.5280009686030707</c:v>
                </c:pt>
                <c:pt idx="2169">
                  <c:v>3.4543890663788552</c:v>
                </c:pt>
                <c:pt idx="2170">
                  <c:v>3.4751353092977593</c:v>
                </c:pt>
                <c:pt idx="2171">
                  <c:v>3.6507066771215779</c:v>
                </c:pt>
                <c:pt idx="2172">
                  <c:v>4.4529994519385037</c:v>
                </c:pt>
                <c:pt idx="2173">
                  <c:v>5.31715793358988</c:v>
                </c:pt>
                <c:pt idx="2174">
                  <c:v>4.7530116900071624</c:v>
                </c:pt>
                <c:pt idx="2175">
                  <c:v>4.6005668402770015</c:v>
                </c:pt>
                <c:pt idx="2176">
                  <c:v>3.9325308372692174</c:v>
                </c:pt>
                <c:pt idx="2177">
                  <c:v>3.8844248872267815</c:v>
                </c:pt>
                <c:pt idx="2178">
                  <c:v>5.5632846948092727</c:v>
                </c:pt>
                <c:pt idx="2191">
                  <c:v>3.5469018674465649</c:v>
                </c:pt>
                <c:pt idx="2192">
                  <c:v>3.5601321602023561</c:v>
                </c:pt>
                <c:pt idx="2193">
                  <c:v>6.2537671973669751</c:v>
                </c:pt>
                <c:pt idx="2194">
                  <c:v>10.142524101303145</c:v>
                </c:pt>
                <c:pt idx="2195">
                  <c:v>10.185277796548922</c:v>
                </c:pt>
                <c:pt idx="2196">
                  <c:v>9.9154567837577918</c:v>
                </c:pt>
                <c:pt idx="2197">
                  <c:v>9.0165223135859236</c:v>
                </c:pt>
                <c:pt idx="2198">
                  <c:v>9.0165025480500187</c:v>
                </c:pt>
                <c:pt idx="2199">
                  <c:v>8.3804442383307798</c:v>
                </c:pt>
                <c:pt idx="2200">
                  <c:v>9.4333072350555192</c:v>
                </c:pt>
                <c:pt idx="2201">
                  <c:v>9.3313364147863549</c:v>
                </c:pt>
                <c:pt idx="2202">
                  <c:v>9.4928359826768745</c:v>
                </c:pt>
                <c:pt idx="2203">
                  <c:v>9.9737895061853319</c:v>
                </c:pt>
                <c:pt idx="2204">
                  <c:v>10.285323369512428</c:v>
                </c:pt>
                <c:pt idx="2205">
                  <c:v>9.265661006042345</c:v>
                </c:pt>
                <c:pt idx="2206">
                  <c:v>10.133845769411584</c:v>
                </c:pt>
                <c:pt idx="2207">
                  <c:v>10.381832173179168</c:v>
                </c:pt>
                <c:pt idx="2208">
                  <c:v>8.4263213087926161</c:v>
                </c:pt>
                <c:pt idx="2209">
                  <c:v>10.096112940828599</c:v>
                </c:pt>
                <c:pt idx="2210">
                  <c:v>10.245132885784342</c:v>
                </c:pt>
                <c:pt idx="2211">
                  <c:v>10.042521423757984</c:v>
                </c:pt>
                <c:pt idx="2212">
                  <c:v>10.000423776086876</c:v>
                </c:pt>
                <c:pt idx="2213">
                  <c:v>9.027127995499729</c:v>
                </c:pt>
                <c:pt idx="2214">
                  <c:v>9.4581512520561937</c:v>
                </c:pt>
                <c:pt idx="2215">
                  <c:v>9.7304946836632542</c:v>
                </c:pt>
                <c:pt idx="2216">
                  <c:v>8.8988118185878626</c:v>
                </c:pt>
                <c:pt idx="2217">
                  <c:v>9.8678529624359665</c:v>
                </c:pt>
                <c:pt idx="2218">
                  <c:v>9.5729885951118607</c:v>
                </c:pt>
                <c:pt idx="2219">
                  <c:v>9.2301629446464002</c:v>
                </c:pt>
                <c:pt idx="2220">
                  <c:v>9.7921030179876425</c:v>
                </c:pt>
                <c:pt idx="2221">
                  <c:v>10.087430824047185</c:v>
                </c:pt>
                <c:pt idx="2222">
                  <c:v>10.030172589794821</c:v>
                </c:pt>
                <c:pt idx="2223">
                  <c:v>8.7455136864673175</c:v>
                </c:pt>
                <c:pt idx="2224">
                  <c:v>10.280446328664082</c:v>
                </c:pt>
                <c:pt idx="2225">
                  <c:v>10.082824613095049</c:v>
                </c:pt>
                <c:pt idx="2226">
                  <c:v>9.7360260899129969</c:v>
                </c:pt>
                <c:pt idx="2227">
                  <c:v>9.7083993377831099</c:v>
                </c:pt>
                <c:pt idx="2228">
                  <c:v>10.265774413417292</c:v>
                </c:pt>
                <c:pt idx="2229">
                  <c:v>9.9123868175430019</c:v>
                </c:pt>
                <c:pt idx="2230">
                  <c:v>9.689246954035994</c:v>
                </c:pt>
                <c:pt idx="2231">
                  <c:v>10.04654854656248</c:v>
                </c:pt>
                <c:pt idx="2232">
                  <c:v>9.835528320910818</c:v>
                </c:pt>
                <c:pt idx="2233">
                  <c:v>8.8840814478199963</c:v>
                </c:pt>
                <c:pt idx="2234">
                  <c:v>10.310090427086072</c:v>
                </c:pt>
                <c:pt idx="2235">
                  <c:v>9.3806606788184137</c:v>
                </c:pt>
                <c:pt idx="2236">
                  <c:v>7.5186845357601113</c:v>
                </c:pt>
                <c:pt idx="2237">
                  <c:v>9.8761065455772634</c:v>
                </c:pt>
                <c:pt idx="2238">
                  <c:v>8.7349466945386869</c:v>
                </c:pt>
                <c:pt idx="2239">
                  <c:v>9.4017934010457278</c:v>
                </c:pt>
                <c:pt idx="2240">
                  <c:v>9.0286453157878039</c:v>
                </c:pt>
                <c:pt idx="2241">
                  <c:v>9.9944179969754483</c:v>
                </c:pt>
                <c:pt idx="2242">
                  <c:v>9.6022024777204624</c:v>
                </c:pt>
                <c:pt idx="2243">
                  <c:v>9.8835796003220313</c:v>
                </c:pt>
                <c:pt idx="2244">
                  <c:v>9.5154195793481655</c:v>
                </c:pt>
                <c:pt idx="2245">
                  <c:v>9.9592143159014714</c:v>
                </c:pt>
                <c:pt idx="2246">
                  <c:v>10.200967847166398</c:v>
                </c:pt>
                <c:pt idx="2247">
                  <c:v>9.8771368767041441</c:v>
                </c:pt>
                <c:pt idx="2248">
                  <c:v>10.134437894402053</c:v>
                </c:pt>
                <c:pt idx="2249">
                  <c:v>9.7608145951958143</c:v>
                </c:pt>
                <c:pt idx="2250">
                  <c:v>9.7818417610505382</c:v>
                </c:pt>
                <c:pt idx="2251">
                  <c:v>10.162761486808366</c:v>
                </c:pt>
                <c:pt idx="2252">
                  <c:v>9.5947210121093534</c:v>
                </c:pt>
                <c:pt idx="2253">
                  <c:v>9.9881447523143514</c:v>
                </c:pt>
                <c:pt idx="2254">
                  <c:v>9.6720631335561968</c:v>
                </c:pt>
                <c:pt idx="2255">
                  <c:v>10.572160405999831</c:v>
                </c:pt>
                <c:pt idx="2256">
                  <c:v>10.476482595927669</c:v>
                </c:pt>
                <c:pt idx="2257">
                  <c:v>10.332400250057933</c:v>
                </c:pt>
                <c:pt idx="2258">
                  <c:v>10.418893394084753</c:v>
                </c:pt>
                <c:pt idx="2259">
                  <c:v>10.301965530199807</c:v>
                </c:pt>
                <c:pt idx="2260">
                  <c:v>9.9570022580535547</c:v>
                </c:pt>
                <c:pt idx="2261">
                  <c:v>9.6514556699319325</c:v>
                </c:pt>
                <c:pt idx="2262">
                  <c:v>8.7651278267766042</c:v>
                </c:pt>
                <c:pt idx="2263">
                  <c:v>9.8588053935119966</c:v>
                </c:pt>
                <c:pt idx="2264">
                  <c:v>8.0134428141955105</c:v>
                </c:pt>
                <c:pt idx="2265">
                  <c:v>10.770110145356199</c:v>
                </c:pt>
                <c:pt idx="2266">
                  <c:v>10.514714188884728</c:v>
                </c:pt>
                <c:pt idx="2267">
                  <c:v>10.045396257873643</c:v>
                </c:pt>
                <c:pt idx="2268">
                  <c:v>9.9390829073121587</c:v>
                </c:pt>
                <c:pt idx="2269">
                  <c:v>10.272687304463689</c:v>
                </c:pt>
                <c:pt idx="2270">
                  <c:v>10.30180151830614</c:v>
                </c:pt>
                <c:pt idx="2271">
                  <c:v>10.418262579109111</c:v>
                </c:pt>
                <c:pt idx="2272">
                  <c:v>10.629362707991023</c:v>
                </c:pt>
                <c:pt idx="2273">
                  <c:v>10.227823743396051</c:v>
                </c:pt>
                <c:pt idx="2274">
                  <c:v>9.257605498803402</c:v>
                </c:pt>
                <c:pt idx="2275">
                  <c:v>10.360463105607646</c:v>
                </c:pt>
                <c:pt idx="2276">
                  <c:v>9.3319823693214108</c:v>
                </c:pt>
                <c:pt idx="2277">
                  <c:v>10.468256768645302</c:v>
                </c:pt>
                <c:pt idx="2278">
                  <c:v>8.9383096674726925</c:v>
                </c:pt>
                <c:pt idx="2279">
                  <c:v>10.555801270964858</c:v>
                </c:pt>
                <c:pt idx="2280">
                  <c:v>9.629399014036963</c:v>
                </c:pt>
                <c:pt idx="2281">
                  <c:v>10.335108549020022</c:v>
                </c:pt>
                <c:pt idx="2282">
                  <c:v>10.145510799941151</c:v>
                </c:pt>
                <c:pt idx="2283">
                  <c:v>10.249267247134698</c:v>
                </c:pt>
                <c:pt idx="2284">
                  <c:v>9.6528905637298603</c:v>
                </c:pt>
                <c:pt idx="2285">
                  <c:v>9.6667180279959251</c:v>
                </c:pt>
                <c:pt idx="2286">
                  <c:v>10.347426262777718</c:v>
                </c:pt>
                <c:pt idx="2287">
                  <c:v>9.5232160319037789</c:v>
                </c:pt>
                <c:pt idx="2288">
                  <c:v>9.2965011296581501</c:v>
                </c:pt>
                <c:pt idx="2289">
                  <c:v>10.128516644497363</c:v>
                </c:pt>
                <c:pt idx="2290">
                  <c:v>9.7971243051937495</c:v>
                </c:pt>
                <c:pt idx="2291">
                  <c:v>10.237794825444363</c:v>
                </c:pt>
                <c:pt idx="2292">
                  <c:v>9.0138173789703711</c:v>
                </c:pt>
                <c:pt idx="2293">
                  <c:v>10.085070314408332</c:v>
                </c:pt>
                <c:pt idx="2294">
                  <c:v>9.8558195359606255</c:v>
                </c:pt>
                <c:pt idx="2295">
                  <c:v>9.5701150226261547</c:v>
                </c:pt>
                <c:pt idx="2296">
                  <c:v>9.7025693457782314</c:v>
                </c:pt>
                <c:pt idx="2297">
                  <c:v>10.273662964959348</c:v>
                </c:pt>
                <c:pt idx="2298">
                  <c:v>10.035013043374578</c:v>
                </c:pt>
                <c:pt idx="2299">
                  <c:v>10.112086017098482</c:v>
                </c:pt>
                <c:pt idx="2300">
                  <c:v>8.7670291031131899</c:v>
                </c:pt>
                <c:pt idx="2301">
                  <c:v>8.790670366226971</c:v>
                </c:pt>
                <c:pt idx="2302">
                  <c:v>7.5625093548345257</c:v>
                </c:pt>
                <c:pt idx="2303">
                  <c:v>8.902603437134788</c:v>
                </c:pt>
                <c:pt idx="2304">
                  <c:v>7.1607975469362293</c:v>
                </c:pt>
                <c:pt idx="2305">
                  <c:v>9.093521692229336</c:v>
                </c:pt>
                <c:pt idx="2306">
                  <c:v>8.7707378746266453</c:v>
                </c:pt>
                <c:pt idx="2307">
                  <c:v>8.2812128372291696</c:v>
                </c:pt>
                <c:pt idx="2308">
                  <c:v>8.4417846865621815</c:v>
                </c:pt>
                <c:pt idx="2309">
                  <c:v>7.4342074763954429</c:v>
                </c:pt>
                <c:pt idx="2310">
                  <c:v>7.6027990867854447</c:v>
                </c:pt>
                <c:pt idx="2311">
                  <c:v>8.1361535692338229</c:v>
                </c:pt>
                <c:pt idx="2312">
                  <c:v>8.5134763880005426</c:v>
                </c:pt>
                <c:pt idx="2313">
                  <c:v>8.3983947092776408</c:v>
                </c:pt>
                <c:pt idx="2314">
                  <c:v>7.921421207722168</c:v>
                </c:pt>
                <c:pt idx="2315">
                  <c:v>8.66663658191308</c:v>
                </c:pt>
                <c:pt idx="2316">
                  <c:v>8.6564039219215374</c:v>
                </c:pt>
                <c:pt idx="2317">
                  <c:v>8.4026342064572699</c:v>
                </c:pt>
                <c:pt idx="2318">
                  <c:v>8.6818337557629217</c:v>
                </c:pt>
                <c:pt idx="2319">
                  <c:v>9.1162020138635569</c:v>
                </c:pt>
                <c:pt idx="2320">
                  <c:v>6.8977653649129556</c:v>
                </c:pt>
                <c:pt idx="2321">
                  <c:v>8.9795935638252242</c:v>
                </c:pt>
                <c:pt idx="2322">
                  <c:v>8.8406822185824794</c:v>
                </c:pt>
                <c:pt idx="2323">
                  <c:v>7.9941344088777528</c:v>
                </c:pt>
                <c:pt idx="2324">
                  <c:v>8.4446599412211558</c:v>
                </c:pt>
                <c:pt idx="2325">
                  <c:v>8.3565531724866435</c:v>
                </c:pt>
                <c:pt idx="2326">
                  <c:v>7.2841113610912558</c:v>
                </c:pt>
                <c:pt idx="2327">
                  <c:v>8.2579555301638941</c:v>
                </c:pt>
                <c:pt idx="2328">
                  <c:v>8.5643848387080972</c:v>
                </c:pt>
                <c:pt idx="2329">
                  <c:v>7.8813480555795516</c:v>
                </c:pt>
                <c:pt idx="2330">
                  <c:v>8.2256321502686962</c:v>
                </c:pt>
                <c:pt idx="2331">
                  <c:v>7.8602977598423882</c:v>
                </c:pt>
                <c:pt idx="2332">
                  <c:v>8.5232864019584049</c:v>
                </c:pt>
                <c:pt idx="2333">
                  <c:v>8.7197554082952831</c:v>
                </c:pt>
                <c:pt idx="2334">
                  <c:v>8.1471112459040373</c:v>
                </c:pt>
                <c:pt idx="2335">
                  <c:v>8.2805588923710882</c:v>
                </c:pt>
                <c:pt idx="2336">
                  <c:v>8.3539163658884608</c:v>
                </c:pt>
                <c:pt idx="2337">
                  <c:v>8.2712081117154916</c:v>
                </c:pt>
                <c:pt idx="2338">
                  <c:v>7.7506364639335166</c:v>
                </c:pt>
                <c:pt idx="2339">
                  <c:v>8.1756396429057734</c:v>
                </c:pt>
                <c:pt idx="2340">
                  <c:v>8.5953755168314228</c:v>
                </c:pt>
                <c:pt idx="2341">
                  <c:v>8.1908506946850803</c:v>
                </c:pt>
                <c:pt idx="2342">
                  <c:v>8.0537914222108231</c:v>
                </c:pt>
                <c:pt idx="2343">
                  <c:v>7.0183279846875513</c:v>
                </c:pt>
                <c:pt idx="2344">
                  <c:v>7.4815471965141329</c:v>
                </c:pt>
                <c:pt idx="2345">
                  <c:v>7.2228125466482469</c:v>
                </c:pt>
                <c:pt idx="2346">
                  <c:v>7.8757754360847336</c:v>
                </c:pt>
                <c:pt idx="2347">
                  <c:v>7.9766848050215522</c:v>
                </c:pt>
                <c:pt idx="2348">
                  <c:v>7.0733472463197034</c:v>
                </c:pt>
                <c:pt idx="2349">
                  <c:v>7.6032213122758074</c:v>
                </c:pt>
                <c:pt idx="2350">
                  <c:v>8.7107810139084858</c:v>
                </c:pt>
                <c:pt idx="2351">
                  <c:v>7.183447589451621</c:v>
                </c:pt>
                <c:pt idx="2352">
                  <c:v>7.2312549537389188</c:v>
                </c:pt>
                <c:pt idx="2353">
                  <c:v>8.11623369393301</c:v>
                </c:pt>
                <c:pt idx="2354">
                  <c:v>8.2361053610376178</c:v>
                </c:pt>
                <c:pt idx="2355">
                  <c:v>8.1824734718085583</c:v>
                </c:pt>
                <c:pt idx="2356">
                  <c:v>8.1741593304296014</c:v>
                </c:pt>
                <c:pt idx="2357">
                  <c:v>7.9546399243394594</c:v>
                </c:pt>
                <c:pt idx="2358">
                  <c:v>7.6290552882449205</c:v>
                </c:pt>
                <c:pt idx="2359">
                  <c:v>7.5529537695835041</c:v>
                </c:pt>
                <c:pt idx="2360">
                  <c:v>7.9081698878005211</c:v>
                </c:pt>
                <c:pt idx="2361">
                  <c:v>8.4772869533912942</c:v>
                </c:pt>
                <c:pt idx="2362">
                  <c:v>8.5318902976828408</c:v>
                </c:pt>
                <c:pt idx="2363">
                  <c:v>8.305814621279195</c:v>
                </c:pt>
                <c:pt idx="2364">
                  <c:v>7.1620209074456582</c:v>
                </c:pt>
                <c:pt idx="2365">
                  <c:v>7.486848565569427</c:v>
                </c:pt>
                <c:pt idx="2366">
                  <c:v>7.8549543364553864</c:v>
                </c:pt>
                <c:pt idx="2367">
                  <c:v>7.285747274594752</c:v>
                </c:pt>
                <c:pt idx="2368">
                  <c:v>6.9665052728086332</c:v>
                </c:pt>
                <c:pt idx="2369">
                  <c:v>6.4343766741295854</c:v>
                </c:pt>
                <c:pt idx="2370">
                  <c:v>6.8699413779673515</c:v>
                </c:pt>
                <c:pt idx="2371">
                  <c:v>7.5793188917621075</c:v>
                </c:pt>
                <c:pt idx="2372">
                  <c:v>7.5000107303078485</c:v>
                </c:pt>
                <c:pt idx="2373">
                  <c:v>4.0017598370426741</c:v>
                </c:pt>
                <c:pt idx="2374">
                  <c:v>3.9457207578665678</c:v>
                </c:pt>
                <c:pt idx="2375">
                  <c:v>3.4630022140562668</c:v>
                </c:pt>
                <c:pt idx="2376">
                  <c:v>3.1738740575773305</c:v>
                </c:pt>
                <c:pt idx="2377">
                  <c:v>3.0366511937527227</c:v>
                </c:pt>
                <c:pt idx="2378">
                  <c:v>2.9395750771512206</c:v>
                </c:pt>
                <c:pt idx="2379">
                  <c:v>2.9308420746284369</c:v>
                </c:pt>
                <c:pt idx="2380">
                  <c:v>2.8919834515855904</c:v>
                </c:pt>
                <c:pt idx="2381">
                  <c:v>2.8640278345817349</c:v>
                </c:pt>
                <c:pt idx="2382">
                  <c:v>2.8730249383076547</c:v>
                </c:pt>
                <c:pt idx="2383">
                  <c:v>2.8915708985915209</c:v>
                </c:pt>
                <c:pt idx="2384">
                  <c:v>2.9269116767868719</c:v>
                </c:pt>
                <c:pt idx="2385">
                  <c:v>2.968315427984773</c:v>
                </c:pt>
                <c:pt idx="2386">
                  <c:v>2.8634264576382908</c:v>
                </c:pt>
                <c:pt idx="2387">
                  <c:v>2.8886603182939101</c:v>
                </c:pt>
                <c:pt idx="2388">
                  <c:v>2.9983560987547828</c:v>
                </c:pt>
                <c:pt idx="2389">
                  <c:v>2.9951296904260336</c:v>
                </c:pt>
                <c:pt idx="2390">
                  <c:v>3.0233906218780997</c:v>
                </c:pt>
                <c:pt idx="2391">
                  <c:v>2.9278747209830183</c:v>
                </c:pt>
                <c:pt idx="2392">
                  <c:v>2.8267184931190652</c:v>
                </c:pt>
                <c:pt idx="2393">
                  <c:v>2.6139542743314119</c:v>
                </c:pt>
                <c:pt idx="2394">
                  <c:v>2.6574956472101046</c:v>
                </c:pt>
                <c:pt idx="2395">
                  <c:v>2.8981292716216083</c:v>
                </c:pt>
                <c:pt idx="2396">
                  <c:v>2.9905234794738984</c:v>
                </c:pt>
                <c:pt idx="2397">
                  <c:v>2.7412834360780551</c:v>
                </c:pt>
                <c:pt idx="2398">
                  <c:v>2.8790597349079605</c:v>
                </c:pt>
                <c:pt idx="2399">
                  <c:v>2.9930887937081745</c:v>
                </c:pt>
                <c:pt idx="2400">
                  <c:v>2.8039864446568412</c:v>
                </c:pt>
                <c:pt idx="2401">
                  <c:v>2.7699871996430221</c:v>
                </c:pt>
                <c:pt idx="2402">
                  <c:v>2.2074814955402888</c:v>
                </c:pt>
                <c:pt idx="2403">
                  <c:v>1.7232082030866891</c:v>
                </c:pt>
                <c:pt idx="2557">
                  <c:v>3.2393396152061098</c:v>
                </c:pt>
                <c:pt idx="2558">
                  <c:v>3.6655901256568684</c:v>
                </c:pt>
                <c:pt idx="2559">
                  <c:v>3.9774789275435913</c:v>
                </c:pt>
                <c:pt idx="2560">
                  <c:v>4.1592120960494787</c:v>
                </c:pt>
                <c:pt idx="2561">
                  <c:v>4.1283656642839164</c:v>
                </c:pt>
                <c:pt idx="2562">
                  <c:v>4.0965238064867915</c:v>
                </c:pt>
                <c:pt idx="2563">
                  <c:v>4.2350802131699057</c:v>
                </c:pt>
                <c:pt idx="2564">
                  <c:v>4.6381011724143173</c:v>
                </c:pt>
                <c:pt idx="2565">
                  <c:v>5.1006306932008654</c:v>
                </c:pt>
                <c:pt idx="2566">
                  <c:v>4.720216881053501</c:v>
                </c:pt>
                <c:pt idx="2567">
                  <c:v>4.8235965214349319</c:v>
                </c:pt>
                <c:pt idx="2568">
                  <c:v>4.5842682634796885</c:v>
                </c:pt>
                <c:pt idx="2569">
                  <c:v>4.5570250468549913</c:v>
                </c:pt>
                <c:pt idx="2570">
                  <c:v>4.7809618399478948</c:v>
                </c:pt>
                <c:pt idx="2571">
                  <c:v>4.9136621809404692</c:v>
                </c:pt>
                <c:pt idx="2572">
                  <c:v>5.0367379675780191</c:v>
                </c:pt>
                <c:pt idx="2573">
                  <c:v>5.1457083108169046</c:v>
                </c:pt>
                <c:pt idx="2574">
                  <c:v>5.09932448565797</c:v>
                </c:pt>
                <c:pt idx="2575">
                  <c:v>4.7711867310853506</c:v>
                </c:pt>
                <c:pt idx="2576">
                  <c:v>4.7263042455684436</c:v>
                </c:pt>
                <c:pt idx="2577">
                  <c:v>4.8805586931920608</c:v>
                </c:pt>
                <c:pt idx="2578">
                  <c:v>5.030154361948906</c:v>
                </c:pt>
                <c:pt idx="2579">
                  <c:v>5.4510904665015412</c:v>
                </c:pt>
                <c:pt idx="2580">
                  <c:v>6.729407576607259</c:v>
                </c:pt>
                <c:pt idx="2581">
                  <c:v>5.9201018214344669</c:v>
                </c:pt>
                <c:pt idx="2582">
                  <c:v>7.5236763849340234</c:v>
                </c:pt>
                <c:pt idx="2583">
                  <c:v>8.0378452607132331</c:v>
                </c:pt>
                <c:pt idx="2584">
                  <c:v>7.549112526925164</c:v>
                </c:pt>
                <c:pt idx="2585">
                  <c:v>7.311712460078799</c:v>
                </c:pt>
                <c:pt idx="2586">
                  <c:v>6.7280042235581137</c:v>
                </c:pt>
                <c:pt idx="2587">
                  <c:v>8.7752103528039438</c:v>
                </c:pt>
              </c:numCache>
            </c:numRef>
          </c:val>
        </c:ser>
        <c:ser>
          <c:idx val="9"/>
          <c:order val="5"/>
          <c:tx>
            <c:strRef>
              <c:f>'Summary (bldg power)'!$AF$6</c:f>
              <c:strCache>
                <c:ptCount val="1"/>
                <c:pt idx="0">
                  <c:v>Tandem</c:v>
                </c:pt>
              </c:strCache>
            </c:strRef>
          </c:tx>
          <c:spPr>
            <a:solidFill>
              <a:srgbClr val="E3E3E3"/>
            </a:solidFill>
            <a:ln w="25400">
              <a:noFill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power)'!$AF$1561:$AF$4847</c:f>
              <c:numCache>
                <c:formatCode>0.00</c:formatCode>
                <c:ptCount val="3287"/>
                <c:pt idx="0">
                  <c:v>0.2873622950904563</c:v>
                </c:pt>
                <c:pt idx="1">
                  <c:v>0.29751925728492196</c:v>
                </c:pt>
                <c:pt idx="2">
                  <c:v>0.30953838528748184</c:v>
                </c:pt>
                <c:pt idx="3">
                  <c:v>0.30358180974415583</c:v>
                </c:pt>
                <c:pt idx="4">
                  <c:v>0.3392808908456712</c:v>
                </c:pt>
                <c:pt idx="5">
                  <c:v>0.32675038216952434</c:v>
                </c:pt>
                <c:pt idx="6">
                  <c:v>0.27948804202117944</c:v>
                </c:pt>
                <c:pt idx="7">
                  <c:v>0.3072085753107785</c:v>
                </c:pt>
                <c:pt idx="8">
                  <c:v>0.3692202106762606</c:v>
                </c:pt>
                <c:pt idx="9">
                  <c:v>0.44412570414385927</c:v>
                </c:pt>
                <c:pt idx="10">
                  <c:v>0.47347626333051646</c:v>
                </c:pt>
                <c:pt idx="11">
                  <c:v>0.48215795956861468</c:v>
                </c:pt>
                <c:pt idx="12">
                  <c:v>0.43034534072930763</c:v>
                </c:pt>
                <c:pt idx="13">
                  <c:v>0.33555992357601933</c:v>
                </c:pt>
                <c:pt idx="14">
                  <c:v>0.28215933317136349</c:v>
                </c:pt>
                <c:pt idx="15">
                  <c:v>0.28981658588901965</c:v>
                </c:pt>
                <c:pt idx="16">
                  <c:v>0.42418858656704467</c:v>
                </c:pt>
                <c:pt idx="17">
                  <c:v>0.41822023581083995</c:v>
                </c:pt>
                <c:pt idx="18">
                  <c:v>0.37631561752227854</c:v>
                </c:pt>
                <c:pt idx="19">
                  <c:v>0.46640608908352421</c:v>
                </c:pt>
                <c:pt idx="20">
                  <c:v>0.35780498287704837</c:v>
                </c:pt>
                <c:pt idx="21">
                  <c:v>0.34291943162517252</c:v>
                </c:pt>
                <c:pt idx="22">
                  <c:v>0.47089749171009315</c:v>
                </c:pt>
                <c:pt idx="23">
                  <c:v>0.49096077228203616</c:v>
                </c:pt>
                <c:pt idx="24">
                  <c:v>0.49420904886327383</c:v>
                </c:pt>
                <c:pt idx="25">
                  <c:v>0.44842702119110145</c:v>
                </c:pt>
                <c:pt idx="26">
                  <c:v>0.37850076059790139</c:v>
                </c:pt>
                <c:pt idx="27">
                  <c:v>0.31532001481089666</c:v>
                </c:pt>
                <c:pt idx="28">
                  <c:v>0.30845001918284137</c:v>
                </c:pt>
                <c:pt idx="29">
                  <c:v>0.39681289879746301</c:v>
                </c:pt>
                <c:pt idx="30">
                  <c:v>0.43185425015104251</c:v>
                </c:pt>
                <c:pt idx="31">
                  <c:v>0.37208495175230816</c:v>
                </c:pt>
                <c:pt idx="32">
                  <c:v>0.37811386074617448</c:v>
                </c:pt>
                <c:pt idx="33">
                  <c:v>0.3763526253341829</c:v>
                </c:pt>
                <c:pt idx="34">
                  <c:v>0.32833498938833633</c:v>
                </c:pt>
                <c:pt idx="35">
                  <c:v>0.32979006926548315</c:v>
                </c:pt>
                <c:pt idx="36">
                  <c:v>0.35140263141760214</c:v>
                </c:pt>
                <c:pt idx="37">
                  <c:v>0.38562812873601854</c:v>
                </c:pt>
                <c:pt idx="38">
                  <c:v>0.49834214858367826</c:v>
                </c:pt>
                <c:pt idx="39">
                  <c:v>0.50749317116365389</c:v>
                </c:pt>
                <c:pt idx="40">
                  <c:v>0.47190006697804643</c:v>
                </c:pt>
                <c:pt idx="41">
                  <c:v>0.32337594259315827</c:v>
                </c:pt>
                <c:pt idx="42">
                  <c:v>0.3218266610129823</c:v>
                </c:pt>
                <c:pt idx="43">
                  <c:v>0.46173637609050733</c:v>
                </c:pt>
                <c:pt idx="44">
                  <c:v>0.52736468398300185</c:v>
                </c:pt>
                <c:pt idx="45">
                  <c:v>0.57524269954757301</c:v>
                </c:pt>
                <c:pt idx="46">
                  <c:v>0.57695515193478175</c:v>
                </c:pt>
                <c:pt idx="47">
                  <c:v>0.51025529967033034</c:v>
                </c:pt>
                <c:pt idx="48">
                  <c:v>0.40777057546767653</c:v>
                </c:pt>
                <c:pt idx="49">
                  <c:v>0.38513693414165218</c:v>
                </c:pt>
                <c:pt idx="50">
                  <c:v>0.41129977498473336</c:v>
                </c:pt>
                <c:pt idx="51">
                  <c:v>0.5279483981071289</c:v>
                </c:pt>
                <c:pt idx="52">
                  <c:v>0.54871314493198542</c:v>
                </c:pt>
                <c:pt idx="53">
                  <c:v>0.53125891509929668</c:v>
                </c:pt>
                <c:pt idx="54">
                  <c:v>0.4929793802040896</c:v>
                </c:pt>
                <c:pt idx="55">
                  <c:v>0.41786866159774894</c:v>
                </c:pt>
                <c:pt idx="56">
                  <c:v>0.40867390251279545</c:v>
                </c:pt>
                <c:pt idx="57">
                  <c:v>0.4334422217163913</c:v>
                </c:pt>
                <c:pt idx="58">
                  <c:v>0.4578068193355766</c:v>
                </c:pt>
                <c:pt idx="59">
                  <c:v>0.47738899835276333</c:v>
                </c:pt>
                <c:pt idx="60">
                  <c:v>0.49700145648878102</c:v>
                </c:pt>
                <c:pt idx="61">
                  <c:v>0.54376250900314937</c:v>
                </c:pt>
                <c:pt idx="62">
                  <c:v>0.48529353054087104</c:v>
                </c:pt>
                <c:pt idx="63">
                  <c:v>0.48000814213162774</c:v>
                </c:pt>
                <c:pt idx="64">
                  <c:v>0.53432047044774433</c:v>
                </c:pt>
                <c:pt idx="65">
                  <c:v>0.58779339430294042</c:v>
                </c:pt>
                <c:pt idx="66">
                  <c:v>0.58970434313581765</c:v>
                </c:pt>
                <c:pt idx="67">
                  <c:v>0.57576417326077012</c:v>
                </c:pt>
                <c:pt idx="68">
                  <c:v>0.56886389851388408</c:v>
                </c:pt>
                <c:pt idx="69">
                  <c:v>0.52655219429437528</c:v>
                </c:pt>
                <c:pt idx="70">
                  <c:v>0.51679558933778358</c:v>
                </c:pt>
                <c:pt idx="71">
                  <c:v>0.53954530061932604</c:v>
                </c:pt>
                <c:pt idx="72">
                  <c:v>0.561985492019487</c:v>
                </c:pt>
                <c:pt idx="73">
                  <c:v>0.54367335381992532</c:v>
                </c:pt>
                <c:pt idx="74">
                  <c:v>0.55837723035881648</c:v>
                </c:pt>
                <c:pt idx="75">
                  <c:v>0.52880294212746493</c:v>
                </c:pt>
                <c:pt idx="76">
                  <c:v>0.49392307940764951</c:v>
                </c:pt>
                <c:pt idx="77">
                  <c:v>0.51899755414609028</c:v>
                </c:pt>
                <c:pt idx="78">
                  <c:v>0.51167168956230458</c:v>
                </c:pt>
                <c:pt idx="79">
                  <c:v>0.51684437236256653</c:v>
                </c:pt>
                <c:pt idx="80">
                  <c:v>0.45914078273740011</c:v>
                </c:pt>
                <c:pt idx="81">
                  <c:v>0.44438644100045771</c:v>
                </c:pt>
                <c:pt idx="82">
                  <c:v>0.44118862961727151</c:v>
                </c:pt>
                <c:pt idx="83">
                  <c:v>0.39673383665384926</c:v>
                </c:pt>
                <c:pt idx="84">
                  <c:v>0.41095324729144744</c:v>
                </c:pt>
                <c:pt idx="85">
                  <c:v>0.43562736479201414</c:v>
                </c:pt>
                <c:pt idx="86">
                  <c:v>0.4512244753364138</c:v>
                </c:pt>
                <c:pt idx="87">
                  <c:v>0.46198197338769043</c:v>
                </c:pt>
                <c:pt idx="88">
                  <c:v>0.48506475497637164</c:v>
                </c:pt>
                <c:pt idx="89">
                  <c:v>0.45418846463529577</c:v>
                </c:pt>
                <c:pt idx="90">
                  <c:v>0.33870895193442269</c:v>
                </c:pt>
                <c:pt idx="91">
                  <c:v>0.32636684666433419</c:v>
                </c:pt>
                <c:pt idx="92">
                  <c:v>0.4726570449488165</c:v>
                </c:pt>
                <c:pt idx="93">
                  <c:v>0.52646640345768803</c:v>
                </c:pt>
                <c:pt idx="94">
                  <c:v>0.52225087724713293</c:v>
                </c:pt>
                <c:pt idx="95">
                  <c:v>0.51489136919797984</c:v>
                </c:pt>
                <c:pt idx="96">
                  <c:v>0.4876519374631369</c:v>
                </c:pt>
                <c:pt idx="97">
                  <c:v>0.39076043937783927</c:v>
                </c:pt>
                <c:pt idx="98">
                  <c:v>0.38597970294910949</c:v>
                </c:pt>
                <c:pt idx="99">
                  <c:v>0.53191328050069564</c:v>
                </c:pt>
                <c:pt idx="100">
                  <c:v>0.60808376826611432</c:v>
                </c:pt>
                <c:pt idx="101">
                  <c:v>0.54176240498704809</c:v>
                </c:pt>
                <c:pt idx="102">
                  <c:v>0.45039179956856684</c:v>
                </c:pt>
                <c:pt idx="103">
                  <c:v>0.4604192344213674</c:v>
                </c:pt>
                <c:pt idx="104">
                  <c:v>0.40810364577481534</c:v>
                </c:pt>
                <c:pt idx="105">
                  <c:v>0.40528095903047728</c:v>
                </c:pt>
                <c:pt idx="106">
                  <c:v>0.44984509325634403</c:v>
                </c:pt>
                <c:pt idx="107">
                  <c:v>0.46396525567110797</c:v>
                </c:pt>
                <c:pt idx="108">
                  <c:v>0.44271772511822688</c:v>
                </c:pt>
                <c:pt idx="109">
                  <c:v>0.45732067126101533</c:v>
                </c:pt>
                <c:pt idx="110">
                  <c:v>0.44467745697588712</c:v>
                </c:pt>
                <c:pt idx="111">
                  <c:v>0.38007022825729803</c:v>
                </c:pt>
                <c:pt idx="112">
                  <c:v>0.38793607046023298</c:v>
                </c:pt>
                <c:pt idx="113">
                  <c:v>0.41232421850517542</c:v>
                </c:pt>
                <c:pt idx="114">
                  <c:v>0.42790282514362299</c:v>
                </c:pt>
                <c:pt idx="115">
                  <c:v>0.42574123249375745</c:v>
                </c:pt>
                <c:pt idx="116">
                  <c:v>0.44133497869162031</c:v>
                </c:pt>
                <c:pt idx="117">
                  <c:v>0.44257137604387808</c:v>
                </c:pt>
                <c:pt idx="118">
                  <c:v>0.40626503039247824</c:v>
                </c:pt>
                <c:pt idx="119">
                  <c:v>0.40636259644204414</c:v>
                </c:pt>
                <c:pt idx="120">
                  <c:v>0.408404754789855</c:v>
                </c:pt>
                <c:pt idx="121">
                  <c:v>0.39444439883558685</c:v>
                </c:pt>
                <c:pt idx="122">
                  <c:v>0.45486806263572038</c:v>
                </c:pt>
                <c:pt idx="123">
                  <c:v>0.55122799396821043</c:v>
                </c:pt>
                <c:pt idx="124">
                  <c:v>0.56216212021266665</c:v>
                </c:pt>
                <c:pt idx="125">
                  <c:v>0.51157412351273868</c:v>
                </c:pt>
                <c:pt idx="126">
                  <c:v>0.50932001133311233</c:v>
                </c:pt>
                <c:pt idx="127">
                  <c:v>0.60597600516083683</c:v>
                </c:pt>
                <c:pt idx="128">
                  <c:v>0.66594884652504505</c:v>
                </c:pt>
                <c:pt idx="129">
                  <c:v>0.64541455743795628</c:v>
                </c:pt>
                <c:pt idx="130">
                  <c:v>0.62867525124432799</c:v>
                </c:pt>
                <c:pt idx="131">
                  <c:v>0.53592021722597172</c:v>
                </c:pt>
                <c:pt idx="132">
                  <c:v>0.42014127768332737</c:v>
                </c:pt>
                <c:pt idx="133">
                  <c:v>0.41024673451872878</c:v>
                </c:pt>
                <c:pt idx="134">
                  <c:v>0.46227971805619328</c:v>
                </c:pt>
                <c:pt idx="135">
                  <c:v>0.46006597803500798</c:v>
                </c:pt>
                <c:pt idx="136">
                  <c:v>0.47197576477512343</c:v>
                </c:pt>
                <c:pt idx="137">
                  <c:v>0.53850571753946852</c:v>
                </c:pt>
                <c:pt idx="138">
                  <c:v>0.56264490394069111</c:v>
                </c:pt>
                <c:pt idx="139">
                  <c:v>0.51124105320559987</c:v>
                </c:pt>
                <c:pt idx="140">
                  <c:v>0.50778923365888851</c:v>
                </c:pt>
                <c:pt idx="141">
                  <c:v>0.5769332836822928</c:v>
                </c:pt>
                <c:pt idx="142">
                  <c:v>0.64679898603783126</c:v>
                </c:pt>
                <c:pt idx="143">
                  <c:v>0.66597744347060739</c:v>
                </c:pt>
                <c:pt idx="144">
                  <c:v>0.61201164284777665</c:v>
                </c:pt>
                <c:pt idx="145">
                  <c:v>0.54038638725351495</c:v>
                </c:pt>
                <c:pt idx="146">
                  <c:v>0.48351883774273241</c:v>
                </c:pt>
                <c:pt idx="147">
                  <c:v>0.48089296527079456</c:v>
                </c:pt>
                <c:pt idx="148">
                  <c:v>0.50060298945637816</c:v>
                </c:pt>
                <c:pt idx="149">
                  <c:v>0.63569159594673208</c:v>
                </c:pt>
                <c:pt idx="150">
                  <c:v>0.69380900019591929</c:v>
                </c:pt>
                <c:pt idx="151">
                  <c:v>0.66846369556126994</c:v>
                </c:pt>
                <c:pt idx="152">
                  <c:v>0.60792564397888682</c:v>
                </c:pt>
                <c:pt idx="153">
                  <c:v>0.59123848515657829</c:v>
                </c:pt>
                <c:pt idx="154">
                  <c:v>0.58432138867700845</c:v>
                </c:pt>
                <c:pt idx="155">
                  <c:v>0.59892265264652844</c:v>
                </c:pt>
                <c:pt idx="156">
                  <c:v>0.61388053734894454</c:v>
                </c:pt>
                <c:pt idx="157">
                  <c:v>0.61137073483252469</c:v>
                </c:pt>
                <c:pt idx="158">
                  <c:v>0.61356597094775789</c:v>
                </c:pt>
                <c:pt idx="159">
                  <c:v>0.62110547153662743</c:v>
                </c:pt>
                <c:pt idx="160">
                  <c:v>0.57956083832749894</c:v>
                </c:pt>
                <c:pt idx="161">
                  <c:v>0.57043000182674386</c:v>
                </c:pt>
                <c:pt idx="162">
                  <c:v>0.59496786329257201</c:v>
                </c:pt>
                <c:pt idx="163">
                  <c:v>0.5950317858767703</c:v>
                </c:pt>
                <c:pt idx="164">
                  <c:v>0.64295690229285618</c:v>
                </c:pt>
                <c:pt idx="165">
                  <c:v>0.62055371870459952</c:v>
                </c:pt>
                <c:pt idx="166">
                  <c:v>0.60161076552939619</c:v>
                </c:pt>
                <c:pt idx="167">
                  <c:v>0.58611290320783083</c:v>
                </c:pt>
                <c:pt idx="168">
                  <c:v>0.6167267745190399</c:v>
                </c:pt>
                <c:pt idx="169">
                  <c:v>0.62759697817929772</c:v>
                </c:pt>
                <c:pt idx="170">
                  <c:v>0.64033439416745508</c:v>
                </c:pt>
                <c:pt idx="171">
                  <c:v>0.6490127260590165</c:v>
                </c:pt>
                <c:pt idx="172">
                  <c:v>0.65260080164046652</c:v>
                </c:pt>
                <c:pt idx="173">
                  <c:v>0.63813579370568518</c:v>
                </c:pt>
                <c:pt idx="174">
                  <c:v>0.59565587215933846</c:v>
                </c:pt>
                <c:pt idx="175">
                  <c:v>0.5944699400051322</c:v>
                </c:pt>
                <c:pt idx="176">
                  <c:v>0.63753021132906917</c:v>
                </c:pt>
                <c:pt idx="177">
                  <c:v>0.64837350021703288</c:v>
                </c:pt>
                <c:pt idx="178">
                  <c:v>0.64937775765825456</c:v>
                </c:pt>
                <c:pt idx="179">
                  <c:v>0.6342836169210998</c:v>
                </c:pt>
                <c:pt idx="180">
                  <c:v>0.56757535379030655</c:v>
                </c:pt>
                <c:pt idx="181">
                  <c:v>0.41559099899236523</c:v>
                </c:pt>
                <c:pt idx="182">
                  <c:v>0.41812603410781074</c:v>
                </c:pt>
                <c:pt idx="183">
                  <c:v>0.41504933919994763</c:v>
                </c:pt>
                <c:pt idx="184">
                  <c:v>0.42236342857085463</c:v>
                </c:pt>
                <c:pt idx="185">
                  <c:v>0.58016978505065175</c:v>
                </c:pt>
                <c:pt idx="186">
                  <c:v>0.51058500563093245</c:v>
                </c:pt>
                <c:pt idx="187">
                  <c:v>0.45412790639763417</c:v>
                </c:pt>
                <c:pt idx="188">
                  <c:v>0.41439497379854856</c:v>
                </c:pt>
                <c:pt idx="189">
                  <c:v>0.41519905262083318</c:v>
                </c:pt>
                <c:pt idx="190">
                  <c:v>0.44477838737198988</c:v>
                </c:pt>
                <c:pt idx="191">
                  <c:v>0.50862695594654062</c:v>
                </c:pt>
                <c:pt idx="192">
                  <c:v>0.63651081432843215</c:v>
                </c:pt>
                <c:pt idx="193">
                  <c:v>0.62467840755866211</c:v>
                </c:pt>
                <c:pt idx="194">
                  <c:v>0.53715829675149773</c:v>
                </c:pt>
                <c:pt idx="195">
                  <c:v>0.42416167179475056</c:v>
                </c:pt>
                <c:pt idx="196">
                  <c:v>0.4161192013986359</c:v>
                </c:pt>
                <c:pt idx="197">
                  <c:v>0.44702913520507942</c:v>
                </c:pt>
                <c:pt idx="198">
                  <c:v>0.47218940078020738</c:v>
                </c:pt>
                <c:pt idx="199">
                  <c:v>0.45622725863656971</c:v>
                </c:pt>
                <c:pt idx="200">
                  <c:v>0.47861193831887405</c:v>
                </c:pt>
                <c:pt idx="201">
                  <c:v>0.48362313248537175</c:v>
                </c:pt>
                <c:pt idx="202">
                  <c:v>0.4061153169715927</c:v>
                </c:pt>
                <c:pt idx="203">
                  <c:v>0.40259284614760937</c:v>
                </c:pt>
                <c:pt idx="204">
                  <c:v>0.44438475882718942</c:v>
                </c:pt>
                <c:pt idx="205">
                  <c:v>0.50763952023800274</c:v>
                </c:pt>
                <c:pt idx="206">
                  <c:v>0.54848941588729117</c:v>
                </c:pt>
                <c:pt idx="207">
                  <c:v>0.58218671079943696</c:v>
                </c:pt>
                <c:pt idx="208">
                  <c:v>0.5100854001702243</c:v>
                </c:pt>
                <c:pt idx="209">
                  <c:v>0.42474706809214607</c:v>
                </c:pt>
                <c:pt idx="210">
                  <c:v>0.42388579537873655</c:v>
                </c:pt>
                <c:pt idx="211">
                  <c:v>0.46548930465225835</c:v>
                </c:pt>
                <c:pt idx="212">
                  <c:v>0.54891164137765414</c:v>
                </c:pt>
                <c:pt idx="213">
                  <c:v>0.60356376869398287</c:v>
                </c:pt>
                <c:pt idx="214">
                  <c:v>0.61412949899266445</c:v>
                </c:pt>
                <c:pt idx="215">
                  <c:v>0.53548117000292506</c:v>
                </c:pt>
                <c:pt idx="216">
                  <c:v>0.42145505500593056</c:v>
                </c:pt>
                <c:pt idx="217">
                  <c:v>0.42169560578330856</c:v>
                </c:pt>
                <c:pt idx="218">
                  <c:v>0.46639599604391391</c:v>
                </c:pt>
                <c:pt idx="219">
                  <c:v>0.46355480539362376</c:v>
                </c:pt>
                <c:pt idx="220">
                  <c:v>0.49046453116786459</c:v>
                </c:pt>
                <c:pt idx="221">
                  <c:v>0.45633155337920911</c:v>
                </c:pt>
                <c:pt idx="222">
                  <c:v>0.44080172976554449</c:v>
                </c:pt>
                <c:pt idx="223">
                  <c:v>0.40265508655853938</c:v>
                </c:pt>
                <c:pt idx="224">
                  <c:v>0.40324889372227674</c:v>
                </c:pt>
                <c:pt idx="225">
                  <c:v>0.45072318770243719</c:v>
                </c:pt>
                <c:pt idx="226">
                  <c:v>0.47269068841418393</c:v>
                </c:pt>
                <c:pt idx="227">
                  <c:v>0.51391234435578392</c:v>
                </c:pt>
                <c:pt idx="228">
                  <c:v>0.52414836869386339</c:v>
                </c:pt>
                <c:pt idx="229">
                  <c:v>0.51177093778513882</c:v>
                </c:pt>
                <c:pt idx="230">
                  <c:v>0.46268007529406718</c:v>
                </c:pt>
                <c:pt idx="231">
                  <c:v>0.47258134715173944</c:v>
                </c:pt>
                <c:pt idx="232">
                  <c:v>0.4929087289268177</c:v>
                </c:pt>
                <c:pt idx="233">
                  <c:v>0.46835909224811095</c:v>
                </c:pt>
                <c:pt idx="234">
                  <c:v>0.53333471691247503</c:v>
                </c:pt>
                <c:pt idx="235">
                  <c:v>0.55795668704172197</c:v>
                </c:pt>
                <c:pt idx="236">
                  <c:v>0.57238300499133066</c:v>
                </c:pt>
                <c:pt idx="237">
                  <c:v>0.51485604355934389</c:v>
                </c:pt>
                <c:pt idx="238">
                  <c:v>0.51387533654387962</c:v>
                </c:pt>
                <c:pt idx="239">
                  <c:v>0.63687416375440165</c:v>
                </c:pt>
                <c:pt idx="240">
                  <c:v>0.63642334131847644</c:v>
                </c:pt>
                <c:pt idx="241">
                  <c:v>0.59293579798437157</c:v>
                </c:pt>
                <c:pt idx="242">
                  <c:v>0.58165682621989789</c:v>
                </c:pt>
                <c:pt idx="243">
                  <c:v>0.57533185473079707</c:v>
                </c:pt>
                <c:pt idx="244">
                  <c:v>0.52493394361019585</c:v>
                </c:pt>
                <c:pt idx="245">
                  <c:v>0.53223962211476095</c:v>
                </c:pt>
                <c:pt idx="246">
                  <c:v>0.52799718113191196</c:v>
                </c:pt>
                <c:pt idx="247">
                  <c:v>0.61372745958152219</c:v>
                </c:pt>
                <c:pt idx="248">
                  <c:v>0.62180357344300419</c:v>
                </c:pt>
                <c:pt idx="249">
                  <c:v>0.62871562340276899</c:v>
                </c:pt>
                <c:pt idx="250">
                  <c:v>0.62088174249193318</c:v>
                </c:pt>
                <c:pt idx="251">
                  <c:v>0.624486639806067</c:v>
                </c:pt>
                <c:pt idx="252">
                  <c:v>0.59325036438555823</c:v>
                </c:pt>
                <c:pt idx="253">
                  <c:v>0.6124237752985292</c:v>
                </c:pt>
                <c:pt idx="254">
                  <c:v>0.62730091568406321</c:v>
                </c:pt>
                <c:pt idx="255">
                  <c:v>0.63468060981243701</c:v>
                </c:pt>
                <c:pt idx="256">
                  <c:v>0.6607694350317096</c:v>
                </c:pt>
                <c:pt idx="257">
                  <c:v>0.62835900266987299</c:v>
                </c:pt>
                <c:pt idx="258">
                  <c:v>0.58688670291128464</c:v>
                </c:pt>
                <c:pt idx="259">
                  <c:v>0.58590431372255203</c:v>
                </c:pt>
                <c:pt idx="260">
                  <c:v>0.60328789227796897</c:v>
                </c:pt>
                <c:pt idx="261">
                  <c:v>0.61604212999881003</c:v>
                </c:pt>
                <c:pt idx="262">
                  <c:v>0.59736327802674205</c:v>
                </c:pt>
                <c:pt idx="263">
                  <c:v>0.61012088009411991</c:v>
                </c:pt>
                <c:pt idx="264">
                  <c:v>0.60572199699731177</c:v>
                </c:pt>
                <c:pt idx="265">
                  <c:v>0.61268282998185952</c:v>
                </c:pt>
                <c:pt idx="266">
                  <c:v>0.62452196544470295</c:v>
                </c:pt>
                <c:pt idx="267">
                  <c:v>0.65067134890163703</c:v>
                </c:pt>
                <c:pt idx="268">
                  <c:v>0.66251889523082241</c:v>
                </c:pt>
                <c:pt idx="269">
                  <c:v>0.66880349456148214</c:v>
                </c:pt>
                <c:pt idx="270">
                  <c:v>0.68201864775785881</c:v>
                </c:pt>
                <c:pt idx="271">
                  <c:v>0.62429655422674035</c:v>
                </c:pt>
                <c:pt idx="272">
                  <c:v>0.51697389970423169</c:v>
                </c:pt>
                <c:pt idx="273">
                  <c:v>0.52689199329458758</c:v>
                </c:pt>
                <c:pt idx="274">
                  <c:v>0.55582873785722386</c:v>
                </c:pt>
                <c:pt idx="275">
                  <c:v>0.56886726286042077</c:v>
                </c:pt>
                <c:pt idx="276">
                  <c:v>0.58373599237961293</c:v>
                </c:pt>
                <c:pt idx="277">
                  <c:v>0.56340524625799782</c:v>
                </c:pt>
                <c:pt idx="278">
                  <c:v>0.55891047928489224</c:v>
                </c:pt>
                <c:pt idx="279">
                  <c:v>0.6347108889312677</c:v>
                </c:pt>
                <c:pt idx="280">
                  <c:v>0.65321479488342438</c:v>
                </c:pt>
                <c:pt idx="281">
                  <c:v>0.68468993890804297</c:v>
                </c:pt>
                <c:pt idx="282">
                  <c:v>0.72499817476491357</c:v>
                </c:pt>
                <c:pt idx="283">
                  <c:v>0.74514724617354389</c:v>
                </c:pt>
                <c:pt idx="284">
                  <c:v>0.74380823625191528</c:v>
                </c:pt>
                <c:pt idx="285">
                  <c:v>0.64486953329900187</c:v>
                </c:pt>
                <c:pt idx="286">
                  <c:v>0.51992106727042964</c:v>
                </c:pt>
                <c:pt idx="287">
                  <c:v>0.52139128670699197</c:v>
                </c:pt>
                <c:pt idx="288">
                  <c:v>0.55919981308705313</c:v>
                </c:pt>
                <c:pt idx="289">
                  <c:v>0.60017923607800672</c:v>
                </c:pt>
                <c:pt idx="290">
                  <c:v>0.61277198516508347</c:v>
                </c:pt>
                <c:pt idx="291">
                  <c:v>0.65285312763072323</c:v>
                </c:pt>
                <c:pt idx="292">
                  <c:v>0.60152161034617224</c:v>
                </c:pt>
                <c:pt idx="293">
                  <c:v>0.43778222874880623</c:v>
                </c:pt>
                <c:pt idx="294">
                  <c:v>0.43060607758590624</c:v>
                </c:pt>
                <c:pt idx="295">
                  <c:v>0.5544644953365695</c:v>
                </c:pt>
                <c:pt idx="296">
                  <c:v>0.63549141732779513</c:v>
                </c:pt>
                <c:pt idx="297">
                  <c:v>0.61596643220173308</c:v>
                </c:pt>
                <c:pt idx="298">
                  <c:v>0.61372241306171704</c:v>
                </c:pt>
                <c:pt idx="299">
                  <c:v>0.5725158966795324</c:v>
                </c:pt>
                <c:pt idx="300">
                  <c:v>0.42948070366936147</c:v>
                </c:pt>
                <c:pt idx="301">
                  <c:v>0.44204485581087577</c:v>
                </c:pt>
                <c:pt idx="302">
                  <c:v>0.47296320048366119</c:v>
                </c:pt>
                <c:pt idx="303">
                  <c:v>0.54033255770892696</c:v>
                </c:pt>
                <c:pt idx="304">
                  <c:v>0.61519599684481596</c:v>
                </c:pt>
                <c:pt idx="305">
                  <c:v>0.656217474167479</c:v>
                </c:pt>
                <c:pt idx="306">
                  <c:v>0.62075894384334152</c:v>
                </c:pt>
                <c:pt idx="307">
                  <c:v>0.52598193755639522</c:v>
                </c:pt>
                <c:pt idx="308">
                  <c:v>0.52528047130348166</c:v>
                </c:pt>
                <c:pt idx="309">
                  <c:v>0.68231471025309343</c:v>
                </c:pt>
                <c:pt idx="310">
                  <c:v>0.6587121371244834</c:v>
                </c:pt>
                <c:pt idx="311">
                  <c:v>0.6171607752222813</c:v>
                </c:pt>
                <c:pt idx="312">
                  <c:v>0.53459802903702669</c:v>
                </c:pt>
                <c:pt idx="313">
                  <c:v>0.39581200570277814</c:v>
                </c:pt>
                <c:pt idx="314">
                  <c:v>0.40382924349986715</c:v>
                </c:pt>
                <c:pt idx="315">
                  <c:v>0.42241221159563752</c:v>
                </c:pt>
                <c:pt idx="316">
                  <c:v>0.58417335742939114</c:v>
                </c:pt>
                <c:pt idx="317">
                  <c:v>0.66889601409124311</c:v>
                </c:pt>
                <c:pt idx="318">
                  <c:v>0.65585748908804609</c:v>
                </c:pt>
                <c:pt idx="319">
                  <c:v>0.66963617032932932</c:v>
                </c:pt>
                <c:pt idx="320">
                  <c:v>0.61471825963659665</c:v>
                </c:pt>
                <c:pt idx="321">
                  <c:v>0.4633428515618081</c:v>
                </c:pt>
                <c:pt idx="322">
                  <c:v>0.46906224067429286</c:v>
                </c:pt>
                <c:pt idx="323">
                  <c:v>0.56228660103452655</c:v>
                </c:pt>
                <c:pt idx="324">
                  <c:v>0.5868379198865018</c:v>
                </c:pt>
                <c:pt idx="325">
                  <c:v>0.53271063062990676</c:v>
                </c:pt>
                <c:pt idx="326">
                  <c:v>0.44220298009810333</c:v>
                </c:pt>
                <c:pt idx="327">
                  <c:v>0.4561852043048602</c:v>
                </c:pt>
                <c:pt idx="328">
                  <c:v>0.45912900752452152</c:v>
                </c:pt>
                <c:pt idx="329">
                  <c:v>0.46099621985242095</c:v>
                </c:pt>
                <c:pt idx="330">
                  <c:v>0.59507720455501656</c:v>
                </c:pt>
                <c:pt idx="331">
                  <c:v>0.59537158487698272</c:v>
                </c:pt>
                <c:pt idx="332">
                  <c:v>0.56388466563948558</c:v>
                </c:pt>
                <c:pt idx="333">
                  <c:v>0.52157296141997678</c:v>
                </c:pt>
                <c:pt idx="334">
                  <c:v>0.49662969619646957</c:v>
                </c:pt>
                <c:pt idx="335">
                  <c:v>0.44061837287929134</c:v>
                </c:pt>
                <c:pt idx="336">
                  <c:v>0.43835416766005481</c:v>
                </c:pt>
                <c:pt idx="337">
                  <c:v>0.5153539668467837</c:v>
                </c:pt>
                <c:pt idx="338">
                  <c:v>0.56405120079305504</c:v>
                </c:pt>
                <c:pt idx="339">
                  <c:v>0.58834178278843163</c:v>
                </c:pt>
                <c:pt idx="340">
                  <c:v>0.62012308234789482</c:v>
                </c:pt>
                <c:pt idx="341">
                  <c:v>0.57513672263166526</c:v>
                </c:pt>
                <c:pt idx="342">
                  <c:v>0.44932025519661006</c:v>
                </c:pt>
                <c:pt idx="343">
                  <c:v>0.45458882187316957</c:v>
                </c:pt>
                <c:pt idx="344">
                  <c:v>0.6042299093082607</c:v>
                </c:pt>
                <c:pt idx="345">
                  <c:v>0.59315616268252913</c:v>
                </c:pt>
                <c:pt idx="346">
                  <c:v>0.47974908744829764</c:v>
                </c:pt>
                <c:pt idx="347">
                  <c:v>0.46924896190708282</c:v>
                </c:pt>
                <c:pt idx="348">
                  <c:v>0.48370387680225396</c:v>
                </c:pt>
                <c:pt idx="349">
                  <c:v>0.44935894518178282</c:v>
                </c:pt>
                <c:pt idx="350">
                  <c:v>0.44932193736987847</c:v>
                </c:pt>
                <c:pt idx="351">
                  <c:v>0.56499994651642005</c:v>
                </c:pt>
                <c:pt idx="352">
                  <c:v>0.54201809532384149</c:v>
                </c:pt>
                <c:pt idx="353">
                  <c:v>0.45792120711782619</c:v>
                </c:pt>
                <c:pt idx="354">
                  <c:v>0.44104059836965415</c:v>
                </c:pt>
                <c:pt idx="355">
                  <c:v>0.39224075185401192</c:v>
                </c:pt>
                <c:pt idx="356">
                  <c:v>0.40647866639756219</c:v>
                </c:pt>
                <c:pt idx="357">
                  <c:v>0.40323207198959299</c:v>
                </c:pt>
                <c:pt idx="358">
                  <c:v>0.393981801186783</c:v>
                </c:pt>
                <c:pt idx="359">
                  <c:v>0.42446109863652182</c:v>
                </c:pt>
                <c:pt idx="360">
                  <c:v>0.4485784167852554</c:v>
                </c:pt>
                <c:pt idx="361">
                  <c:v>0.45363334745673095</c:v>
                </c:pt>
                <c:pt idx="362">
                  <c:v>0.43620435022306775</c:v>
                </c:pt>
                <c:pt idx="363">
                  <c:v>0.37793386820645808</c:v>
                </c:pt>
                <c:pt idx="364">
                  <c:v>0.38110981133715544</c:v>
                </c:pt>
                <c:pt idx="365">
                  <c:v>0.39134078915542975</c:v>
                </c:pt>
                <c:pt idx="366">
                  <c:v>0.44080845845861799</c:v>
                </c:pt>
                <c:pt idx="367">
                  <c:v>0.45169043733175451</c:v>
                </c:pt>
                <c:pt idx="368">
                  <c:v>0.46154460833791217</c:v>
                </c:pt>
                <c:pt idx="369">
                  <c:v>0.45535757505681834</c:v>
                </c:pt>
                <c:pt idx="370">
                  <c:v>0.41287597133720338</c:v>
                </c:pt>
                <c:pt idx="371">
                  <c:v>0.40748797035858902</c:v>
                </c:pt>
                <c:pt idx="372">
                  <c:v>0.4533658819070589</c:v>
                </c:pt>
                <c:pt idx="373">
                  <c:v>0.42927379635735097</c:v>
                </c:pt>
                <c:pt idx="374">
                  <c:v>0.4163345195769883</c:v>
                </c:pt>
                <c:pt idx="375">
                  <c:v>0.460871739030561</c:v>
                </c:pt>
                <c:pt idx="376">
                  <c:v>0.4214987915109083</c:v>
                </c:pt>
                <c:pt idx="377">
                  <c:v>0.38573915217173144</c:v>
                </c:pt>
                <c:pt idx="378">
                  <c:v>0.37907606385568665</c:v>
                </c:pt>
                <c:pt idx="379">
                  <c:v>0.37654102874024115</c:v>
                </c:pt>
                <c:pt idx="380">
                  <c:v>0.50604481997958062</c:v>
                </c:pt>
                <c:pt idx="381">
                  <c:v>0.56178194905401313</c:v>
                </c:pt>
                <c:pt idx="382">
                  <c:v>0.56668211978479799</c:v>
                </c:pt>
                <c:pt idx="383">
                  <c:v>0.53146245806477033</c:v>
                </c:pt>
                <c:pt idx="384">
                  <c:v>0.38301403147695928</c:v>
                </c:pt>
                <c:pt idx="385">
                  <c:v>0.34838817692066898</c:v>
                </c:pt>
                <c:pt idx="386">
                  <c:v>0.37295799967859627</c:v>
                </c:pt>
                <c:pt idx="387">
                  <c:v>0.34391696037332059</c:v>
                </c:pt>
                <c:pt idx="388">
                  <c:v>0.36550092557987712</c:v>
                </c:pt>
                <c:pt idx="389">
                  <c:v>0.36503328141126806</c:v>
                </c:pt>
                <c:pt idx="390">
                  <c:v>0.39254017869578317</c:v>
                </c:pt>
                <c:pt idx="391">
                  <c:v>0.3466790888799971</c:v>
                </c:pt>
                <c:pt idx="392">
                  <c:v>0.35137067012550288</c:v>
                </c:pt>
                <c:pt idx="393">
                  <c:v>0.4878655734682209</c:v>
                </c:pt>
                <c:pt idx="394">
                  <c:v>0.51819347532380566</c:v>
                </c:pt>
                <c:pt idx="395">
                  <c:v>0.49508714330936704</c:v>
                </c:pt>
                <c:pt idx="396">
                  <c:v>0.50364604089887377</c:v>
                </c:pt>
                <c:pt idx="397">
                  <c:v>0.47803663506108895</c:v>
                </c:pt>
                <c:pt idx="398">
                  <c:v>0.39395993293429415</c:v>
                </c:pt>
                <c:pt idx="399">
                  <c:v>0.39206412366083221</c:v>
                </c:pt>
                <c:pt idx="400">
                  <c:v>0.44785676445312134</c:v>
                </c:pt>
                <c:pt idx="401">
                  <c:v>0.52166379877646918</c:v>
                </c:pt>
                <c:pt idx="402">
                  <c:v>0.60168982767301005</c:v>
                </c:pt>
                <c:pt idx="403">
                  <c:v>0.52362016628759267</c:v>
                </c:pt>
                <c:pt idx="404">
                  <c:v>0.47242490503778023</c:v>
                </c:pt>
                <c:pt idx="405">
                  <c:v>0.46006934238154473</c:v>
                </c:pt>
                <c:pt idx="406">
                  <c:v>0.46943063662006762</c:v>
                </c:pt>
                <c:pt idx="407">
                  <c:v>0.47533001827226884</c:v>
                </c:pt>
                <c:pt idx="408">
                  <c:v>0.48590247726402386</c:v>
                </c:pt>
                <c:pt idx="409">
                  <c:v>0.48611779544237627</c:v>
                </c:pt>
                <c:pt idx="410">
                  <c:v>0.50772194672815329</c:v>
                </c:pt>
                <c:pt idx="411">
                  <c:v>0.57445207811143539</c:v>
                </c:pt>
                <c:pt idx="412">
                  <c:v>0.58644765568823809</c:v>
                </c:pt>
                <c:pt idx="413">
                  <c:v>0.57618303440459617</c:v>
                </c:pt>
                <c:pt idx="414">
                  <c:v>0.57182788781276594</c:v>
                </c:pt>
                <c:pt idx="415">
                  <c:v>0.59549270135230592</c:v>
                </c:pt>
                <c:pt idx="416">
                  <c:v>0.59949795590431354</c:v>
                </c:pt>
                <c:pt idx="417">
                  <c:v>0.58450642773653005</c:v>
                </c:pt>
                <c:pt idx="418">
                  <c:v>0.58143646152174033</c:v>
                </c:pt>
                <c:pt idx="419">
                  <c:v>0.57247216017455471</c:v>
                </c:pt>
                <c:pt idx="420">
                  <c:v>0.57214413638722095</c:v>
                </c:pt>
                <c:pt idx="421">
                  <c:v>0.5702802884058582</c:v>
                </c:pt>
                <c:pt idx="422">
                  <c:v>0.56708920571574539</c:v>
                </c:pt>
                <c:pt idx="423">
                  <c:v>0.5648636904816815</c:v>
                </c:pt>
                <c:pt idx="424">
                  <c:v>0.58003016466937651</c:v>
                </c:pt>
                <c:pt idx="425">
                  <c:v>0.53422963309125193</c:v>
                </c:pt>
                <c:pt idx="426">
                  <c:v>0.54711676250029495</c:v>
                </c:pt>
                <c:pt idx="427">
                  <c:v>0.55549398537681671</c:v>
                </c:pt>
                <c:pt idx="428">
                  <c:v>0.58028585500616991</c:v>
                </c:pt>
                <c:pt idx="429">
                  <c:v>0.52786092509717319</c:v>
                </c:pt>
                <c:pt idx="430">
                  <c:v>0.53473092072522854</c:v>
                </c:pt>
                <c:pt idx="431">
                  <c:v>0.53413038486841757</c:v>
                </c:pt>
                <c:pt idx="432">
                  <c:v>0.52882312820668542</c:v>
                </c:pt>
                <c:pt idx="433">
                  <c:v>0.52887191123146837</c:v>
                </c:pt>
                <c:pt idx="434">
                  <c:v>0.51361628186054942</c:v>
                </c:pt>
                <c:pt idx="435">
                  <c:v>0.53895317562885703</c:v>
                </c:pt>
                <c:pt idx="436">
                  <c:v>0.5476601044659809</c:v>
                </c:pt>
                <c:pt idx="437">
                  <c:v>0.54085234924885561</c:v>
                </c:pt>
                <c:pt idx="438">
                  <c:v>0.5426505924727516</c:v>
                </c:pt>
                <c:pt idx="439">
                  <c:v>0.52692731893322364</c:v>
                </c:pt>
                <c:pt idx="440">
                  <c:v>0.50606837040533781</c:v>
                </c:pt>
                <c:pt idx="441">
                  <c:v>0.50240796137334753</c:v>
                </c:pt>
                <c:pt idx="442">
                  <c:v>0.52494235447653759</c:v>
                </c:pt>
                <c:pt idx="443">
                  <c:v>0.55196646803302829</c:v>
                </c:pt>
                <c:pt idx="444">
                  <c:v>0.58452997816228724</c:v>
                </c:pt>
                <c:pt idx="445">
                  <c:v>0.58009408725357481</c:v>
                </c:pt>
                <c:pt idx="446">
                  <c:v>0.59170781149845564</c:v>
                </c:pt>
                <c:pt idx="447">
                  <c:v>0.56648025899259269</c:v>
                </c:pt>
                <c:pt idx="448">
                  <c:v>0.55345182702900597</c:v>
                </c:pt>
                <c:pt idx="449">
                  <c:v>0.57179424434739834</c:v>
                </c:pt>
                <c:pt idx="450">
                  <c:v>0.58173757053677999</c:v>
                </c:pt>
                <c:pt idx="451">
                  <c:v>0.58442736559291619</c:v>
                </c:pt>
                <c:pt idx="452">
                  <c:v>0.58691529985684709</c:v>
                </c:pt>
                <c:pt idx="453">
                  <c:v>0.59924731208732529</c:v>
                </c:pt>
                <c:pt idx="454">
                  <c:v>0.52852538353818257</c:v>
                </c:pt>
                <c:pt idx="455">
                  <c:v>0.47524086308904484</c:v>
                </c:pt>
                <c:pt idx="456">
                  <c:v>0.5051196246819728</c:v>
                </c:pt>
                <c:pt idx="457">
                  <c:v>0.53919036205969828</c:v>
                </c:pt>
                <c:pt idx="458">
                  <c:v>0.53634076054306612</c:v>
                </c:pt>
                <c:pt idx="459">
                  <c:v>0.52621575964069967</c:v>
                </c:pt>
                <c:pt idx="460">
                  <c:v>0.51487286529202769</c:v>
                </c:pt>
                <c:pt idx="461">
                  <c:v>0.4854583835211721</c:v>
                </c:pt>
                <c:pt idx="462">
                  <c:v>0.48252467334112104</c:v>
                </c:pt>
                <c:pt idx="463">
                  <c:v>0.53086360438122782</c:v>
                </c:pt>
                <c:pt idx="464">
                  <c:v>0.57496514095829065</c:v>
                </c:pt>
                <c:pt idx="465">
                  <c:v>0.60530481802675407</c:v>
                </c:pt>
                <c:pt idx="466">
                  <c:v>0.59543550746118101</c:v>
                </c:pt>
                <c:pt idx="467">
                  <c:v>0.57431245773016004</c:v>
                </c:pt>
                <c:pt idx="468">
                  <c:v>0.57103726637662822</c:v>
                </c:pt>
                <c:pt idx="469">
                  <c:v>0.55554613274813647</c:v>
                </c:pt>
                <c:pt idx="470">
                  <c:v>0.57076138996061432</c:v>
                </c:pt>
                <c:pt idx="471">
                  <c:v>0.59015516557174286</c:v>
                </c:pt>
                <c:pt idx="472">
                  <c:v>0.58797338684265676</c:v>
                </c:pt>
                <c:pt idx="473">
                  <c:v>0.61804055184164297</c:v>
                </c:pt>
                <c:pt idx="474">
                  <c:v>0.6492684163958099</c:v>
                </c:pt>
                <c:pt idx="475">
                  <c:v>0.63013705981454826</c:v>
                </c:pt>
                <c:pt idx="476">
                  <c:v>0.63736535834876806</c:v>
                </c:pt>
                <c:pt idx="477">
                  <c:v>0.63641324827886625</c:v>
                </c:pt>
                <c:pt idx="478">
                  <c:v>0.64194759833182935</c:v>
                </c:pt>
                <c:pt idx="479">
                  <c:v>0.64799669340491628</c:v>
                </c:pt>
                <c:pt idx="480">
                  <c:v>0.64989418485164652</c:v>
                </c:pt>
                <c:pt idx="481">
                  <c:v>0.64212254435174076</c:v>
                </c:pt>
                <c:pt idx="482">
                  <c:v>0.62502998177175306</c:v>
                </c:pt>
                <c:pt idx="483">
                  <c:v>0.60770023276092422</c:v>
                </c:pt>
                <c:pt idx="484">
                  <c:v>0.60014391043937076</c:v>
                </c:pt>
                <c:pt idx="485">
                  <c:v>0.6194737634663009</c:v>
                </c:pt>
                <c:pt idx="486">
                  <c:v>0.66018572090758243</c:v>
                </c:pt>
                <c:pt idx="487">
                  <c:v>0.64059176667751683</c:v>
                </c:pt>
                <c:pt idx="488">
                  <c:v>0.62945073312105015</c:v>
                </c:pt>
                <c:pt idx="489">
                  <c:v>0.61841231213395453</c:v>
                </c:pt>
                <c:pt idx="490">
                  <c:v>0.61443901887404595</c:v>
                </c:pt>
                <c:pt idx="491">
                  <c:v>0.63239621851397987</c:v>
                </c:pt>
                <c:pt idx="492">
                  <c:v>0.64414619879359936</c:v>
                </c:pt>
                <c:pt idx="493">
                  <c:v>0.65942201424373881</c:v>
                </c:pt>
                <c:pt idx="494">
                  <c:v>0.6591629595604086</c:v>
                </c:pt>
                <c:pt idx="495">
                  <c:v>0.66057093858604088</c:v>
                </c:pt>
                <c:pt idx="496">
                  <c:v>0.60939586341544916</c:v>
                </c:pt>
                <c:pt idx="497">
                  <c:v>0.60275800769843002</c:v>
                </c:pt>
                <c:pt idx="498">
                  <c:v>0.61570737751840288</c:v>
                </c:pt>
                <c:pt idx="499">
                  <c:v>0.63044489752266153</c:v>
                </c:pt>
                <c:pt idx="500">
                  <c:v>0.64661058263177296</c:v>
                </c:pt>
                <c:pt idx="501">
                  <c:v>0.64102576738075834</c:v>
                </c:pt>
                <c:pt idx="502">
                  <c:v>0.63501872663938086</c:v>
                </c:pt>
                <c:pt idx="503">
                  <c:v>0.62743548954553352</c:v>
                </c:pt>
                <c:pt idx="504">
                  <c:v>0.63855970136931639</c:v>
                </c:pt>
                <c:pt idx="505">
                  <c:v>0.65995021665000941</c:v>
                </c:pt>
                <c:pt idx="506">
                  <c:v>0.66754522895673551</c:v>
                </c:pt>
                <c:pt idx="507">
                  <c:v>0.66957392991839937</c:v>
                </c:pt>
                <c:pt idx="508">
                  <c:v>0.66033375215519963</c:v>
                </c:pt>
                <c:pt idx="509">
                  <c:v>0.64318904220389228</c:v>
                </c:pt>
                <c:pt idx="510">
                  <c:v>0.62072025385816898</c:v>
                </c:pt>
                <c:pt idx="511">
                  <c:v>0.60696512304264294</c:v>
                </c:pt>
                <c:pt idx="512">
                  <c:v>0.60714006906255447</c:v>
                </c:pt>
                <c:pt idx="513">
                  <c:v>0.61024704308924826</c:v>
                </c:pt>
                <c:pt idx="514">
                  <c:v>0.64335389518419339</c:v>
                </c:pt>
                <c:pt idx="515">
                  <c:v>0.6419694665843183</c:v>
                </c:pt>
                <c:pt idx="516">
                  <c:v>0.6619065841611329</c:v>
                </c:pt>
                <c:pt idx="517">
                  <c:v>0.64570893775992233</c:v>
                </c:pt>
                <c:pt idx="518">
                  <c:v>0.6367379077196631</c:v>
                </c:pt>
                <c:pt idx="519">
                  <c:v>0.6513559934218669</c:v>
                </c:pt>
                <c:pt idx="520">
                  <c:v>0.66811380352144722</c:v>
                </c:pt>
                <c:pt idx="521">
                  <c:v>0.6536252451609087</c:v>
                </c:pt>
                <c:pt idx="522">
                  <c:v>0.65077396147100819</c:v>
                </c:pt>
                <c:pt idx="523">
                  <c:v>0.66721888734267021</c:v>
                </c:pt>
                <c:pt idx="524">
                  <c:v>0.62064119171455523</c:v>
                </c:pt>
                <c:pt idx="525">
                  <c:v>0.60922596391534289</c:v>
                </c:pt>
                <c:pt idx="526">
                  <c:v>0.66231703443861722</c:v>
                </c:pt>
                <c:pt idx="527">
                  <c:v>0.68324663424377474</c:v>
                </c:pt>
                <c:pt idx="528">
                  <c:v>0.67084228856275618</c:v>
                </c:pt>
                <c:pt idx="529">
                  <c:v>0.66366950174639294</c:v>
                </c:pt>
                <c:pt idx="530">
                  <c:v>0.65004894479233732</c:v>
                </c:pt>
                <c:pt idx="531">
                  <c:v>0.59326718611824192</c:v>
                </c:pt>
                <c:pt idx="532">
                  <c:v>0.5966719048134389</c:v>
                </c:pt>
                <c:pt idx="533">
                  <c:v>0.66105540448733369</c:v>
                </c:pt>
                <c:pt idx="534">
                  <c:v>0.67272464045007119</c:v>
                </c:pt>
                <c:pt idx="535">
                  <c:v>0.67297023774725429</c:v>
                </c:pt>
                <c:pt idx="536">
                  <c:v>0.66361062568199969</c:v>
                </c:pt>
                <c:pt idx="537">
                  <c:v>0.64853162450426038</c:v>
                </c:pt>
                <c:pt idx="538">
                  <c:v>0.61061712120829148</c:v>
                </c:pt>
                <c:pt idx="539">
                  <c:v>0.59404939668803769</c:v>
                </c:pt>
                <c:pt idx="540">
                  <c:v>0.63570337115961073</c:v>
                </c:pt>
                <c:pt idx="541">
                  <c:v>0.63384120535151645</c:v>
                </c:pt>
                <c:pt idx="542">
                  <c:v>0.61876893286685053</c:v>
                </c:pt>
                <c:pt idx="543">
                  <c:v>0.65312900404673713</c:v>
                </c:pt>
                <c:pt idx="544">
                  <c:v>0.56003080668163185</c:v>
                </c:pt>
                <c:pt idx="545">
                  <c:v>0.38638510670678849</c:v>
                </c:pt>
                <c:pt idx="546">
                  <c:v>0.38333532657121938</c:v>
                </c:pt>
                <c:pt idx="547">
                  <c:v>0.40564767280298364</c:v>
                </c:pt>
                <c:pt idx="548">
                  <c:v>0.42248959156598298</c:v>
                </c:pt>
                <c:pt idx="549">
                  <c:v>0.39230299226494186</c:v>
                </c:pt>
                <c:pt idx="550">
                  <c:v>0.44164786291953861</c:v>
                </c:pt>
                <c:pt idx="551">
                  <c:v>0.48969577798421593</c:v>
                </c:pt>
                <c:pt idx="552">
                  <c:v>0.44172692506315236</c:v>
                </c:pt>
                <c:pt idx="553">
                  <c:v>0.43636247451029525</c:v>
                </c:pt>
                <c:pt idx="554">
                  <c:v>0.46347742542327836</c:v>
                </c:pt>
                <c:pt idx="555">
                  <c:v>0.55500615512898721</c:v>
                </c:pt>
                <c:pt idx="556">
                  <c:v>0.59909759866643963</c:v>
                </c:pt>
                <c:pt idx="557">
                  <c:v>0.53668560606308369</c:v>
                </c:pt>
                <c:pt idx="558">
                  <c:v>0.44472792217393847</c:v>
                </c:pt>
                <c:pt idx="559">
                  <c:v>0.40333804890550073</c:v>
                </c:pt>
                <c:pt idx="560">
                  <c:v>0.40906080236452236</c:v>
                </c:pt>
                <c:pt idx="561">
                  <c:v>0.46093902596129604</c:v>
                </c:pt>
                <c:pt idx="562">
                  <c:v>0.47726788187744024</c:v>
                </c:pt>
                <c:pt idx="563">
                  <c:v>0.44232409657342653</c:v>
                </c:pt>
                <c:pt idx="564">
                  <c:v>0.460604273480889</c:v>
                </c:pt>
                <c:pt idx="565">
                  <c:v>0.48487971591685008</c:v>
                </c:pt>
                <c:pt idx="566">
                  <c:v>0.41414096563502362</c:v>
                </c:pt>
                <c:pt idx="567">
                  <c:v>0.40717508613067083</c:v>
                </c:pt>
                <c:pt idx="568">
                  <c:v>0.50103026146654617</c:v>
                </c:pt>
                <c:pt idx="569">
                  <c:v>0.55397330074220308</c:v>
                </c:pt>
                <c:pt idx="570">
                  <c:v>0.55400189768776553</c:v>
                </c:pt>
                <c:pt idx="571">
                  <c:v>0.46780733941608293</c:v>
                </c:pt>
                <c:pt idx="572">
                  <c:v>0.33160681639533124</c:v>
                </c:pt>
                <c:pt idx="573">
                  <c:v>0.41520914566044348</c:v>
                </c:pt>
                <c:pt idx="574">
                  <c:v>0.41175732611373211</c:v>
                </c:pt>
                <c:pt idx="575">
                  <c:v>0.58433484606315544</c:v>
                </c:pt>
                <c:pt idx="576">
                  <c:v>0.62049988916001142</c:v>
                </c:pt>
                <c:pt idx="577">
                  <c:v>0.61334897059613713</c:v>
                </c:pt>
                <c:pt idx="578">
                  <c:v>0.53100490693577151</c:v>
                </c:pt>
                <c:pt idx="579">
                  <c:v>0.45400510774904251</c:v>
                </c:pt>
                <c:pt idx="580">
                  <c:v>0.40104861108723849</c:v>
                </c:pt>
                <c:pt idx="581">
                  <c:v>0.40110244063182648</c:v>
                </c:pt>
                <c:pt idx="582">
                  <c:v>0.43662994005996741</c:v>
                </c:pt>
                <c:pt idx="583">
                  <c:v>0.46968632695686102</c:v>
                </c:pt>
                <c:pt idx="584">
                  <c:v>0.47402969833581277</c:v>
                </c:pt>
                <c:pt idx="585">
                  <c:v>0.45984056681704538</c:v>
                </c:pt>
                <c:pt idx="586">
                  <c:v>0.46747258693567578</c:v>
                </c:pt>
                <c:pt idx="587">
                  <c:v>0.44414084370327461</c:v>
                </c:pt>
                <c:pt idx="588">
                  <c:v>0.44680708833365362</c:v>
                </c:pt>
                <c:pt idx="589">
                  <c:v>0.47612568622821166</c:v>
                </c:pt>
                <c:pt idx="590">
                  <c:v>0.4826626115491281</c:v>
                </c:pt>
                <c:pt idx="591">
                  <c:v>0.47741254877852074</c:v>
                </c:pt>
                <c:pt idx="592">
                  <c:v>0.48899431173130242</c:v>
                </c:pt>
                <c:pt idx="593">
                  <c:v>0.46917326411000587</c:v>
                </c:pt>
                <c:pt idx="594">
                  <c:v>0.40419595727237351</c:v>
                </c:pt>
                <c:pt idx="595">
                  <c:v>0.40406979427724526</c:v>
                </c:pt>
                <c:pt idx="596">
                  <c:v>0.53183421835708178</c:v>
                </c:pt>
                <c:pt idx="597">
                  <c:v>0.63198240388995885</c:v>
                </c:pt>
                <c:pt idx="598">
                  <c:v>0.60907120397465209</c:v>
                </c:pt>
                <c:pt idx="599">
                  <c:v>0.51431943028673133</c:v>
                </c:pt>
                <c:pt idx="600">
                  <c:v>0.50045664038202931</c:v>
                </c:pt>
                <c:pt idx="601">
                  <c:v>0.48115538430066151</c:v>
                </c:pt>
                <c:pt idx="602">
                  <c:v>0.48600845417993166</c:v>
                </c:pt>
                <c:pt idx="603">
                  <c:v>0.63961274183532091</c:v>
                </c:pt>
                <c:pt idx="604">
                  <c:v>0.65756321278218133</c:v>
                </c:pt>
                <c:pt idx="605">
                  <c:v>0.59156987329044863</c:v>
                </c:pt>
                <c:pt idx="606">
                  <c:v>0.5972539367642975</c:v>
                </c:pt>
                <c:pt idx="607">
                  <c:v>0.58040528930822466</c:v>
                </c:pt>
                <c:pt idx="608">
                  <c:v>0.5030387763489893</c:v>
                </c:pt>
                <c:pt idx="609">
                  <c:v>0.49920678564362458</c:v>
                </c:pt>
                <c:pt idx="610">
                  <c:v>0.51212755851803504</c:v>
                </c:pt>
                <c:pt idx="611">
                  <c:v>0.51918595755214858</c:v>
                </c:pt>
                <c:pt idx="612">
                  <c:v>0.67346479668815729</c:v>
                </c:pt>
                <c:pt idx="613">
                  <c:v>0.69551640606332299</c:v>
                </c:pt>
                <c:pt idx="614">
                  <c:v>0.65211801791244206</c:v>
                </c:pt>
                <c:pt idx="615">
                  <c:v>0.57662544597417964</c:v>
                </c:pt>
                <c:pt idx="616">
                  <c:v>0.56842989781064257</c:v>
                </c:pt>
                <c:pt idx="617">
                  <c:v>0.60270417815384181</c:v>
                </c:pt>
                <c:pt idx="618">
                  <c:v>0.60530313585348572</c:v>
                </c:pt>
                <c:pt idx="619">
                  <c:v>0.58106638340269734</c:v>
                </c:pt>
                <c:pt idx="620">
                  <c:v>0.57013393933150935</c:v>
                </c:pt>
                <c:pt idx="621">
                  <c:v>0.60658158753745284</c:v>
                </c:pt>
                <c:pt idx="622">
                  <c:v>0.60096312882107072</c:v>
                </c:pt>
                <c:pt idx="623">
                  <c:v>0.59169435411230864</c:v>
                </c:pt>
                <c:pt idx="624">
                  <c:v>0.63053405270588547</c:v>
                </c:pt>
                <c:pt idx="625">
                  <c:v>0.70598793465897514</c:v>
                </c:pt>
                <c:pt idx="626">
                  <c:v>0.65305498842292853</c:v>
                </c:pt>
                <c:pt idx="627">
                  <c:v>0.6437542524220673</c:v>
                </c:pt>
                <c:pt idx="628">
                  <c:v>0.62756669906046703</c:v>
                </c:pt>
                <c:pt idx="629">
                  <c:v>0.62128882842288069</c:v>
                </c:pt>
                <c:pt idx="630">
                  <c:v>0.61386707996279755</c:v>
                </c:pt>
                <c:pt idx="631">
                  <c:v>0.63003444724517721</c:v>
                </c:pt>
                <c:pt idx="632">
                  <c:v>0.64940971895035371</c:v>
                </c:pt>
                <c:pt idx="633">
                  <c:v>0.63872791869615408</c:v>
                </c:pt>
                <c:pt idx="634">
                  <c:v>0.65430316098806496</c:v>
                </c:pt>
                <c:pt idx="635">
                  <c:v>0.63573533245170988</c:v>
                </c:pt>
                <c:pt idx="636">
                  <c:v>0.58517761487061271</c:v>
                </c:pt>
                <c:pt idx="637">
                  <c:v>0.58651662479224154</c:v>
                </c:pt>
                <c:pt idx="638">
                  <c:v>0.59098784133958993</c:v>
                </c:pt>
                <c:pt idx="639">
                  <c:v>0.61441546844828865</c:v>
                </c:pt>
                <c:pt idx="640">
                  <c:v>0.63687752810093856</c:v>
                </c:pt>
                <c:pt idx="641">
                  <c:v>0.59855930322055872</c:v>
                </c:pt>
                <c:pt idx="642">
                  <c:v>0.66271402732995432</c:v>
                </c:pt>
                <c:pt idx="643">
                  <c:v>0.64537082093297837</c:v>
                </c:pt>
                <c:pt idx="644">
                  <c:v>0.64404863274403334</c:v>
                </c:pt>
                <c:pt idx="645">
                  <c:v>0.64827425199419852</c:v>
                </c:pt>
                <c:pt idx="646">
                  <c:v>0.60847235029110958</c:v>
                </c:pt>
                <c:pt idx="647">
                  <c:v>0.57982325735736595</c:v>
                </c:pt>
                <c:pt idx="648">
                  <c:v>0.59915647473083289</c:v>
                </c:pt>
                <c:pt idx="649">
                  <c:v>0.64858713622211683</c:v>
                </c:pt>
                <c:pt idx="650">
                  <c:v>0.65650512579637155</c:v>
                </c:pt>
                <c:pt idx="651">
                  <c:v>0.65797702740620223</c:v>
                </c:pt>
                <c:pt idx="652">
                  <c:v>0.66425153369725176</c:v>
                </c:pt>
                <c:pt idx="653">
                  <c:v>0.67233437625180736</c:v>
                </c:pt>
                <c:pt idx="654">
                  <c:v>0.67277174130158557</c:v>
                </c:pt>
                <c:pt idx="655">
                  <c:v>0.65988797623907947</c:v>
                </c:pt>
                <c:pt idx="656">
                  <c:v>0.65873736972350894</c:v>
                </c:pt>
                <c:pt idx="657">
                  <c:v>0.62716802399586136</c:v>
                </c:pt>
                <c:pt idx="658">
                  <c:v>0.61100402106001839</c:v>
                </c:pt>
                <c:pt idx="659">
                  <c:v>0.64222011040130667</c:v>
                </c:pt>
                <c:pt idx="660">
                  <c:v>0.62749100126338997</c:v>
                </c:pt>
                <c:pt idx="661">
                  <c:v>0.61755440376708182</c:v>
                </c:pt>
                <c:pt idx="662">
                  <c:v>0.59687544777891244</c:v>
                </c:pt>
                <c:pt idx="663">
                  <c:v>0.58475875372678665</c:v>
                </c:pt>
                <c:pt idx="664">
                  <c:v>0.58920473767510939</c:v>
                </c:pt>
                <c:pt idx="665">
                  <c:v>0.57233590413981605</c:v>
                </c:pt>
                <c:pt idx="666">
                  <c:v>0.49169924634685408</c:v>
                </c:pt>
                <c:pt idx="667">
                  <c:v>0.52743365308700529</c:v>
                </c:pt>
                <c:pt idx="668">
                  <c:v>0.61342971491301923</c:v>
                </c:pt>
                <c:pt idx="669">
                  <c:v>0.62639927081221269</c:v>
                </c:pt>
                <c:pt idx="670">
                  <c:v>0.60435607230338895</c:v>
                </c:pt>
                <c:pt idx="671">
                  <c:v>0.56372654135225797</c:v>
                </c:pt>
                <c:pt idx="672">
                  <c:v>0.59238572732561201</c:v>
                </c:pt>
                <c:pt idx="673">
                  <c:v>0.58868999265498567</c:v>
                </c:pt>
                <c:pt idx="674">
                  <c:v>0.5922309673849212</c:v>
                </c:pt>
                <c:pt idx="675">
                  <c:v>0.60513660069991626</c:v>
                </c:pt>
                <c:pt idx="676">
                  <c:v>0.60662027752262559</c:v>
                </c:pt>
                <c:pt idx="677">
                  <c:v>0.61462069358703075</c:v>
                </c:pt>
                <c:pt idx="678">
                  <c:v>0.58642410526248079</c:v>
                </c:pt>
                <c:pt idx="679">
                  <c:v>0.58763863436224961</c:v>
                </c:pt>
                <c:pt idx="680">
                  <c:v>0.58069294093711732</c:v>
                </c:pt>
                <c:pt idx="681">
                  <c:v>0.59920021123581069</c:v>
                </c:pt>
                <c:pt idx="682">
                  <c:v>0.59079270924045812</c:v>
                </c:pt>
                <c:pt idx="683">
                  <c:v>0.59739355714557296</c:v>
                </c:pt>
                <c:pt idx="684">
                  <c:v>0.59586446164461748</c:v>
                </c:pt>
                <c:pt idx="685">
                  <c:v>0.55396488987586123</c:v>
                </c:pt>
                <c:pt idx="686">
                  <c:v>0.54939778945221529</c:v>
                </c:pt>
                <c:pt idx="687">
                  <c:v>0.59390472978695719</c:v>
                </c:pt>
                <c:pt idx="688">
                  <c:v>0.60873981584078163</c:v>
                </c:pt>
                <c:pt idx="689">
                  <c:v>0.59873593141373849</c:v>
                </c:pt>
                <c:pt idx="690">
                  <c:v>0.57374556533871657</c:v>
                </c:pt>
                <c:pt idx="691">
                  <c:v>0.55622909509509777</c:v>
                </c:pt>
                <c:pt idx="692">
                  <c:v>0.54941965770470425</c:v>
                </c:pt>
                <c:pt idx="693">
                  <c:v>0.55991305455284535</c:v>
                </c:pt>
                <c:pt idx="694">
                  <c:v>0.57774240902438245</c:v>
                </c:pt>
                <c:pt idx="695">
                  <c:v>0.59568615127816937</c:v>
                </c:pt>
                <c:pt idx="696">
                  <c:v>0.60770023276092422</c:v>
                </c:pt>
                <c:pt idx="697">
                  <c:v>0.60214401445547205</c:v>
                </c:pt>
                <c:pt idx="698">
                  <c:v>0.59544728267405966</c:v>
                </c:pt>
                <c:pt idx="699">
                  <c:v>0.55217169317177028</c:v>
                </c:pt>
                <c:pt idx="700">
                  <c:v>0.56197708115314515</c:v>
                </c:pt>
                <c:pt idx="701">
                  <c:v>0.58894736516504753</c:v>
                </c:pt>
                <c:pt idx="702">
                  <c:v>0.59975701058764386</c:v>
                </c:pt>
                <c:pt idx="703">
                  <c:v>0.60888616491513059</c:v>
                </c:pt>
                <c:pt idx="704">
                  <c:v>0.60893831228645035</c:v>
                </c:pt>
                <c:pt idx="705">
                  <c:v>0.61140269612462383</c:v>
                </c:pt>
                <c:pt idx="706">
                  <c:v>0.61115541665417239</c:v>
                </c:pt>
                <c:pt idx="707">
                  <c:v>0.58933762936331113</c:v>
                </c:pt>
                <c:pt idx="708">
                  <c:v>0.5897026609625492</c:v>
                </c:pt>
                <c:pt idx="709">
                  <c:v>0.59275075892484985</c:v>
                </c:pt>
                <c:pt idx="710">
                  <c:v>0.60026166256815716</c:v>
                </c:pt>
                <c:pt idx="711">
                  <c:v>0.60312303929766797</c:v>
                </c:pt>
                <c:pt idx="712">
                  <c:v>0.60068725240505683</c:v>
                </c:pt>
                <c:pt idx="713">
                  <c:v>0.58375786063210189</c:v>
                </c:pt>
                <c:pt idx="714">
                  <c:v>0.57233926848635275</c:v>
                </c:pt>
                <c:pt idx="715">
                  <c:v>0.58594300370772467</c:v>
                </c:pt>
                <c:pt idx="716">
                  <c:v>0.5971429133285846</c:v>
                </c:pt>
                <c:pt idx="717">
                  <c:v>0.60737725549339561</c:v>
                </c:pt>
                <c:pt idx="718">
                  <c:v>0.60504912768996066</c:v>
                </c:pt>
                <c:pt idx="719">
                  <c:v>0.59106522130993533</c:v>
                </c:pt>
                <c:pt idx="720">
                  <c:v>0.58806085985261247</c:v>
                </c:pt>
                <c:pt idx="721">
                  <c:v>0.59545401136713316</c:v>
                </c:pt>
                <c:pt idx="722">
                  <c:v>0.60090257058340912</c:v>
                </c:pt>
                <c:pt idx="723">
                  <c:v>0.60075453933579193</c:v>
                </c:pt>
                <c:pt idx="724">
                  <c:v>0.59559363174840851</c:v>
                </c:pt>
                <c:pt idx="725">
                  <c:v>0.59649527662025914</c:v>
                </c:pt>
                <c:pt idx="726">
                  <c:v>0.6068591461267353</c:v>
                </c:pt>
                <c:pt idx="727">
                  <c:v>0.60499025162556741</c:v>
                </c:pt>
                <c:pt idx="728">
                  <c:v>0.59589137641691148</c:v>
                </c:pt>
                <c:pt idx="729">
                  <c:v>0.58983218830421424</c:v>
                </c:pt>
                <c:pt idx="730">
                  <c:v>0.5868648346587958</c:v>
                </c:pt>
                <c:pt idx="731">
                  <c:v>0.58639382614364988</c:v>
                </c:pt>
                <c:pt idx="732">
                  <c:v>0.54753730581738935</c:v>
                </c:pt>
                <c:pt idx="733">
                  <c:v>0.57062176957933897</c:v>
                </c:pt>
                <c:pt idx="734">
                  <c:v>0.5595143794882399</c:v>
                </c:pt>
                <c:pt idx="735">
                  <c:v>0.57310802167000141</c:v>
                </c:pt>
                <c:pt idx="736">
                  <c:v>0.5898910643686075</c:v>
                </c:pt>
                <c:pt idx="737">
                  <c:v>0.58973125790811165</c:v>
                </c:pt>
                <c:pt idx="738">
                  <c:v>0.58907352816017589</c:v>
                </c:pt>
                <c:pt idx="739">
                  <c:v>0.59488375462915311</c:v>
                </c:pt>
                <c:pt idx="740">
                  <c:v>0.60102705140526913</c:v>
                </c:pt>
                <c:pt idx="741">
                  <c:v>0.57234936152596305</c:v>
                </c:pt>
                <c:pt idx="742">
                  <c:v>0.56414708466935248</c:v>
                </c:pt>
                <c:pt idx="743">
                  <c:v>0.56330095151535842</c:v>
                </c:pt>
                <c:pt idx="744">
                  <c:v>0.58191419872995975</c:v>
                </c:pt>
                <c:pt idx="745">
                  <c:v>0.5998764448896986</c:v>
                </c:pt>
                <c:pt idx="746">
                  <c:v>0.60455625092232601</c:v>
                </c:pt>
                <c:pt idx="747">
                  <c:v>0.60786508574122522</c:v>
                </c:pt>
                <c:pt idx="748">
                  <c:v>0.5922040526126271</c:v>
                </c:pt>
                <c:pt idx="749">
                  <c:v>0.58637532223769784</c:v>
                </c:pt>
                <c:pt idx="750">
                  <c:v>0.58778161909006166</c:v>
                </c:pt>
                <c:pt idx="751">
                  <c:v>0.58752761092653671</c:v>
                </c:pt>
                <c:pt idx="752">
                  <c:v>0.59159678806274274</c:v>
                </c:pt>
                <c:pt idx="753">
                  <c:v>0.59572652343661037</c:v>
                </c:pt>
                <c:pt idx="754">
                  <c:v>0.60010522045419812</c:v>
                </c:pt>
                <c:pt idx="755">
                  <c:v>0.59882172225042574</c:v>
                </c:pt>
                <c:pt idx="756">
                  <c:v>0.59332606218263517</c:v>
                </c:pt>
                <c:pt idx="757">
                  <c:v>0.58815506155564157</c:v>
                </c:pt>
                <c:pt idx="758">
                  <c:v>0.62861301083339793</c:v>
                </c:pt>
                <c:pt idx="759">
                  <c:v>0.61534739243896996</c:v>
                </c:pt>
                <c:pt idx="760">
                  <c:v>0.60426187060035974</c:v>
                </c:pt>
                <c:pt idx="761">
                  <c:v>0.54289787194320327</c:v>
                </c:pt>
                <c:pt idx="762">
                  <c:v>0.43792016695681329</c:v>
                </c:pt>
                <c:pt idx="763">
                  <c:v>0.43803119039252619</c:v>
                </c:pt>
                <c:pt idx="764">
                  <c:v>0.46183225996680471</c:v>
                </c:pt>
                <c:pt idx="765">
                  <c:v>0.46604273965755466</c:v>
                </c:pt>
                <c:pt idx="766">
                  <c:v>0.47700041632776813</c:v>
                </c:pt>
                <c:pt idx="767">
                  <c:v>0.498448125499586</c:v>
                </c:pt>
                <c:pt idx="768">
                  <c:v>0.49258911600582583</c:v>
                </c:pt>
                <c:pt idx="769">
                  <c:v>0.45964207037137678</c:v>
                </c:pt>
                <c:pt idx="770">
                  <c:v>0.43785960871915158</c:v>
                </c:pt>
                <c:pt idx="771">
                  <c:v>0.43978737928471273</c:v>
                </c:pt>
                <c:pt idx="772">
                  <c:v>0.44223157704366572</c:v>
                </c:pt>
                <c:pt idx="773">
                  <c:v>0.47904930336865242</c:v>
                </c:pt>
                <c:pt idx="774">
                  <c:v>0.53849562449985833</c:v>
                </c:pt>
                <c:pt idx="775">
                  <c:v>0.53491595978475004</c:v>
                </c:pt>
                <c:pt idx="776">
                  <c:v>0.47963806401258463</c:v>
                </c:pt>
                <c:pt idx="777">
                  <c:v>0.48187367228625888</c:v>
                </c:pt>
                <c:pt idx="778">
                  <c:v>0.50868919635747056</c:v>
                </c:pt>
                <c:pt idx="779">
                  <c:v>0.61603035478593149</c:v>
                </c:pt>
                <c:pt idx="780">
                  <c:v>0.65316432968537308</c:v>
                </c:pt>
                <c:pt idx="781">
                  <c:v>0.65214829703127297</c:v>
                </c:pt>
                <c:pt idx="782">
                  <c:v>0.64593603115115339</c:v>
                </c:pt>
                <c:pt idx="783">
                  <c:v>0.63770179300244367</c:v>
                </c:pt>
                <c:pt idx="784">
                  <c:v>0.62435374811786526</c:v>
                </c:pt>
                <c:pt idx="785">
                  <c:v>0.63075778175057973</c:v>
                </c:pt>
                <c:pt idx="786">
                  <c:v>0.63547123124857452</c:v>
                </c:pt>
                <c:pt idx="787">
                  <c:v>0.63405652352986874</c:v>
                </c:pt>
                <c:pt idx="788">
                  <c:v>0.63336178597002868</c:v>
                </c:pt>
                <c:pt idx="789">
                  <c:v>0.58949575365053875</c:v>
                </c:pt>
                <c:pt idx="790">
                  <c:v>0.57342090589791972</c:v>
                </c:pt>
                <c:pt idx="791">
                  <c:v>0.57243347018938195</c:v>
                </c:pt>
                <c:pt idx="792">
                  <c:v>0.60422822713499225</c:v>
                </c:pt>
                <c:pt idx="793">
                  <c:v>0.61660397587044824</c:v>
                </c:pt>
                <c:pt idx="794">
                  <c:v>0.61935601133751461</c:v>
                </c:pt>
                <c:pt idx="795">
                  <c:v>0.60283538766877531</c:v>
                </c:pt>
                <c:pt idx="796">
                  <c:v>0.60532500410597456</c:v>
                </c:pt>
                <c:pt idx="797">
                  <c:v>0.60085378755862617</c:v>
                </c:pt>
                <c:pt idx="798">
                  <c:v>0.57509803264649251</c:v>
                </c:pt>
                <c:pt idx="799">
                  <c:v>0.58411784571153469</c:v>
                </c:pt>
                <c:pt idx="800">
                  <c:v>0.5966786335065124</c:v>
                </c:pt>
                <c:pt idx="801">
                  <c:v>0.61158268866434029</c:v>
                </c:pt>
                <c:pt idx="802">
                  <c:v>0.62583406059403768</c:v>
                </c:pt>
                <c:pt idx="803">
                  <c:v>0.66626173075296324</c:v>
                </c:pt>
                <c:pt idx="804">
                  <c:v>0.64534895268048953</c:v>
                </c:pt>
                <c:pt idx="805">
                  <c:v>0.64456001341762026</c:v>
                </c:pt>
                <c:pt idx="806">
                  <c:v>0.63531310696134702</c:v>
                </c:pt>
                <c:pt idx="807">
                  <c:v>0.62822106446186587</c:v>
                </c:pt>
                <c:pt idx="808">
                  <c:v>0.62703849665419631</c:v>
                </c:pt>
                <c:pt idx="809">
                  <c:v>0.6341860508715339</c:v>
                </c:pt>
                <c:pt idx="810">
                  <c:v>0.60416094020425715</c:v>
                </c:pt>
                <c:pt idx="811">
                  <c:v>0.59389463674734688</c:v>
                </c:pt>
                <c:pt idx="812">
                  <c:v>0.58568899554419962</c:v>
                </c:pt>
                <c:pt idx="813">
                  <c:v>0.59484506464398035</c:v>
                </c:pt>
                <c:pt idx="814">
                  <c:v>0.62064623823436038</c:v>
                </c:pt>
                <c:pt idx="815">
                  <c:v>0.67130152186502334</c:v>
                </c:pt>
                <c:pt idx="816">
                  <c:v>0.64790585604842388</c:v>
                </c:pt>
                <c:pt idx="817">
                  <c:v>0.65874241624331409</c:v>
                </c:pt>
                <c:pt idx="818">
                  <c:v>0.65253183253646296</c:v>
                </c:pt>
                <c:pt idx="819">
                  <c:v>0.60587507476473412</c:v>
                </c:pt>
                <c:pt idx="820">
                  <c:v>0.59041253808180472</c:v>
                </c:pt>
                <c:pt idx="821">
                  <c:v>0.60390020334765848</c:v>
                </c:pt>
                <c:pt idx="822">
                  <c:v>0.5990656373743406</c:v>
                </c:pt>
                <c:pt idx="823">
                  <c:v>0.58902642730866128</c:v>
                </c:pt>
                <c:pt idx="824">
                  <c:v>0.58715921498076196</c:v>
                </c:pt>
                <c:pt idx="825">
                  <c:v>0.59301990664779047</c:v>
                </c:pt>
                <c:pt idx="826">
                  <c:v>0.5573998876898888</c:v>
                </c:pt>
                <c:pt idx="827">
                  <c:v>0.59379875287104944</c:v>
                </c:pt>
                <c:pt idx="828">
                  <c:v>0.60393216463975774</c:v>
                </c:pt>
                <c:pt idx="829">
                  <c:v>0.64329501911980003</c:v>
                </c:pt>
                <c:pt idx="830">
                  <c:v>0.68179828305970147</c:v>
                </c:pt>
                <c:pt idx="831">
                  <c:v>0.63441819078257</c:v>
                </c:pt>
                <c:pt idx="832">
                  <c:v>0.61072982681727273</c:v>
                </c:pt>
                <c:pt idx="833">
                  <c:v>0.6048556777640971</c:v>
                </c:pt>
                <c:pt idx="834">
                  <c:v>0.60644364932944583</c:v>
                </c:pt>
                <c:pt idx="835">
                  <c:v>0.62764912555061747</c:v>
                </c:pt>
                <c:pt idx="836">
                  <c:v>0.62413170124643924</c:v>
                </c:pt>
                <c:pt idx="837">
                  <c:v>0.63978432350869541</c:v>
                </c:pt>
                <c:pt idx="838">
                  <c:v>0.6243655233307438</c:v>
                </c:pt>
                <c:pt idx="839">
                  <c:v>0.58515574661812386</c:v>
                </c:pt>
                <c:pt idx="840">
                  <c:v>0.58621215143066507</c:v>
                </c:pt>
                <c:pt idx="841">
                  <c:v>0.60547976404666537</c:v>
                </c:pt>
                <c:pt idx="842">
                  <c:v>0.6220424420471139</c:v>
                </c:pt>
                <c:pt idx="843">
                  <c:v>0.62623273565864335</c:v>
                </c:pt>
                <c:pt idx="844">
                  <c:v>0.68504824181420754</c:v>
                </c:pt>
                <c:pt idx="845">
                  <c:v>0.65282957720496593</c:v>
                </c:pt>
                <c:pt idx="846">
                  <c:v>0.62978548560145742</c:v>
                </c:pt>
                <c:pt idx="847">
                  <c:v>0.62859955344725094</c:v>
                </c:pt>
                <c:pt idx="848">
                  <c:v>0.64934074984635015</c:v>
                </c:pt>
                <c:pt idx="849">
                  <c:v>0.63289582397468802</c:v>
                </c:pt>
                <c:pt idx="850">
                  <c:v>0.6536588886262763</c:v>
                </c:pt>
                <c:pt idx="851">
                  <c:v>0.65374131511642675</c:v>
                </c:pt>
                <c:pt idx="852">
                  <c:v>0.62701662840170735</c:v>
                </c:pt>
                <c:pt idx="853">
                  <c:v>0.59581231427329773</c:v>
                </c:pt>
                <c:pt idx="854">
                  <c:v>0.59466675427753246</c:v>
                </c:pt>
                <c:pt idx="855">
                  <c:v>0.61031769436652017</c:v>
                </c:pt>
                <c:pt idx="856">
                  <c:v>0.65033659642122987</c:v>
                </c:pt>
                <c:pt idx="857">
                  <c:v>0.6886514569550729</c:v>
                </c:pt>
                <c:pt idx="858">
                  <c:v>0.7090663117401067</c:v>
                </c:pt>
                <c:pt idx="859">
                  <c:v>0.67738930692328292</c:v>
                </c:pt>
                <c:pt idx="860">
                  <c:v>0.63469406719858401</c:v>
                </c:pt>
                <c:pt idx="861">
                  <c:v>0.61407735162134469</c:v>
                </c:pt>
                <c:pt idx="862">
                  <c:v>0.60945137513330561</c:v>
                </c:pt>
                <c:pt idx="863">
                  <c:v>0.63365953063853164</c:v>
                </c:pt>
                <c:pt idx="864">
                  <c:v>0.66002423227381801</c:v>
                </c:pt>
                <c:pt idx="865">
                  <c:v>0.63755039740828967</c:v>
                </c:pt>
                <c:pt idx="866">
                  <c:v>0.67173720474153331</c:v>
                </c:pt>
                <c:pt idx="867">
                  <c:v>0.65906875785737939</c:v>
                </c:pt>
                <c:pt idx="868">
                  <c:v>0.66504888382646288</c:v>
                </c:pt>
                <c:pt idx="869">
                  <c:v>0.66595389304485009</c:v>
                </c:pt>
                <c:pt idx="870">
                  <c:v>0.67038978395356263</c:v>
                </c:pt>
                <c:pt idx="871">
                  <c:v>0.68142820494065814</c:v>
                </c:pt>
                <c:pt idx="872">
                  <c:v>0.68227097374811552</c:v>
                </c:pt>
                <c:pt idx="873">
                  <c:v>0.5969814246948203</c:v>
                </c:pt>
                <c:pt idx="874">
                  <c:v>0.52411640740176413</c:v>
                </c:pt>
                <c:pt idx="875">
                  <c:v>0.51626402258497628</c:v>
                </c:pt>
                <c:pt idx="876">
                  <c:v>0.51713538833799599</c:v>
                </c:pt>
                <c:pt idx="877">
                  <c:v>0.63125738721128799</c:v>
                </c:pt>
                <c:pt idx="878">
                  <c:v>0.62795696325873063</c:v>
                </c:pt>
                <c:pt idx="879">
                  <c:v>0.59927927337942455</c:v>
                </c:pt>
                <c:pt idx="880">
                  <c:v>0.60123732306381628</c:v>
                </c:pt>
                <c:pt idx="881">
                  <c:v>0.56201072461851265</c:v>
                </c:pt>
                <c:pt idx="882">
                  <c:v>0.55883982800762033</c:v>
                </c:pt>
                <c:pt idx="883">
                  <c:v>0.57395079047745878</c:v>
                </c:pt>
                <c:pt idx="884">
                  <c:v>0.60161412987593299</c:v>
                </c:pt>
                <c:pt idx="885">
                  <c:v>0.6445213234324475</c:v>
                </c:pt>
                <c:pt idx="886">
                  <c:v>0.64391405888256315</c:v>
                </c:pt>
                <c:pt idx="887">
                  <c:v>0.6614389399925239</c:v>
                </c:pt>
                <c:pt idx="888">
                  <c:v>0.67211737590018661</c:v>
                </c:pt>
                <c:pt idx="889">
                  <c:v>0.66232544530495907</c:v>
                </c:pt>
                <c:pt idx="890">
                  <c:v>0.70389531111311321</c:v>
                </c:pt>
                <c:pt idx="891">
                  <c:v>0.72391990169988329</c:v>
                </c:pt>
                <c:pt idx="892">
                  <c:v>0.68670013596375445</c:v>
                </c:pt>
                <c:pt idx="893">
                  <c:v>0.64035794459321227</c:v>
                </c:pt>
                <c:pt idx="894">
                  <c:v>0.63615419359553593</c:v>
                </c:pt>
                <c:pt idx="895">
                  <c:v>0.60307930279269018</c:v>
                </c:pt>
                <c:pt idx="896">
                  <c:v>0.61334897059613713</c:v>
                </c:pt>
                <c:pt idx="897">
                  <c:v>0.63960601314224752</c:v>
                </c:pt>
                <c:pt idx="898">
                  <c:v>0.64288961536212108</c:v>
                </c:pt>
                <c:pt idx="899">
                  <c:v>0.64191395486646186</c:v>
                </c:pt>
                <c:pt idx="900">
                  <c:v>0.65469174301306021</c:v>
                </c:pt>
                <c:pt idx="901">
                  <c:v>0.60830413296427177</c:v>
                </c:pt>
                <c:pt idx="902">
                  <c:v>0.44094135014681995</c:v>
                </c:pt>
                <c:pt idx="903">
                  <c:v>0.44143254474118621</c:v>
                </c:pt>
                <c:pt idx="904">
                  <c:v>0.5898607852497767</c:v>
                </c:pt>
                <c:pt idx="905">
                  <c:v>0.68261413709486451</c:v>
                </c:pt>
                <c:pt idx="906">
                  <c:v>0.6763228090711314</c:v>
                </c:pt>
                <c:pt idx="907">
                  <c:v>0.64441366434327141</c:v>
                </c:pt>
                <c:pt idx="908">
                  <c:v>0.64376770980821429</c:v>
                </c:pt>
                <c:pt idx="909">
                  <c:v>0.50792885404016375</c:v>
                </c:pt>
                <c:pt idx="910">
                  <c:v>0.50876152980801082</c:v>
                </c:pt>
                <c:pt idx="911">
                  <c:v>0.60845889290496258</c:v>
                </c:pt>
                <c:pt idx="912">
                  <c:v>0.64577790686392578</c:v>
                </c:pt>
                <c:pt idx="913">
                  <c:v>0.61440873975521515</c:v>
                </c:pt>
                <c:pt idx="914">
                  <c:v>0.42436521476022421</c:v>
                </c:pt>
                <c:pt idx="915">
                  <c:v>0.42552927866194173</c:v>
                </c:pt>
                <c:pt idx="916">
                  <c:v>0.42552591431540504</c:v>
                </c:pt>
                <c:pt idx="917">
                  <c:v>0.42781030561386219</c:v>
                </c:pt>
                <c:pt idx="918">
                  <c:v>0.55422562673245979</c:v>
                </c:pt>
                <c:pt idx="919">
                  <c:v>0.55406245592542713</c:v>
                </c:pt>
                <c:pt idx="920">
                  <c:v>0.49748255804353719</c:v>
                </c:pt>
                <c:pt idx="921">
                  <c:v>0.49623606765166911</c:v>
                </c:pt>
                <c:pt idx="922">
                  <c:v>0.48371901636166936</c:v>
                </c:pt>
                <c:pt idx="923">
                  <c:v>0.45869164247474331</c:v>
                </c:pt>
                <c:pt idx="924">
                  <c:v>0.45724160911740147</c:v>
                </c:pt>
                <c:pt idx="925">
                  <c:v>0.47432239648451052</c:v>
                </c:pt>
                <c:pt idx="926">
                  <c:v>0.48160284239005002</c:v>
                </c:pt>
                <c:pt idx="927">
                  <c:v>0.4531320598227544</c:v>
                </c:pt>
                <c:pt idx="928">
                  <c:v>0.43072887623449779</c:v>
                </c:pt>
                <c:pt idx="929">
                  <c:v>0.44494324035229099</c:v>
                </c:pt>
                <c:pt idx="930">
                  <c:v>0.42952444017433922</c:v>
                </c:pt>
                <c:pt idx="931">
                  <c:v>0.41294830478774358</c:v>
                </c:pt>
                <c:pt idx="932">
                  <c:v>0.52113223202366166</c:v>
                </c:pt>
                <c:pt idx="933">
                  <c:v>0.54841540026348257</c:v>
                </c:pt>
                <c:pt idx="934">
                  <c:v>0.58467800940990455</c:v>
                </c:pt>
                <c:pt idx="935">
                  <c:v>0.58768405304049576</c:v>
                </c:pt>
                <c:pt idx="936">
                  <c:v>0.45071645900936375</c:v>
                </c:pt>
                <c:pt idx="937">
                  <c:v>0.40551309894151344</c:v>
                </c:pt>
                <c:pt idx="938">
                  <c:v>0.41930523756894361</c:v>
                </c:pt>
                <c:pt idx="939">
                  <c:v>0.45762346244932334</c:v>
                </c:pt>
                <c:pt idx="940">
                  <c:v>0.45937965134150982</c:v>
                </c:pt>
                <c:pt idx="941">
                  <c:v>0.48371733418840096</c:v>
                </c:pt>
                <c:pt idx="942">
                  <c:v>0.58815674372891003</c:v>
                </c:pt>
                <c:pt idx="943">
                  <c:v>0.47501713404435053</c:v>
                </c:pt>
                <c:pt idx="944">
                  <c:v>0.45906844928685991</c:v>
                </c:pt>
                <c:pt idx="945">
                  <c:v>0.45576466098776575</c:v>
                </c:pt>
                <c:pt idx="946">
                  <c:v>0.54031405380297481</c:v>
                </c:pt>
                <c:pt idx="947">
                  <c:v>0.56905566626647919</c:v>
                </c:pt>
                <c:pt idx="948">
                  <c:v>0.49699809214224433</c:v>
                </c:pt>
                <c:pt idx="949">
                  <c:v>0.48283251104923419</c:v>
                </c:pt>
                <c:pt idx="950">
                  <c:v>0.4413484360777673</c:v>
                </c:pt>
                <c:pt idx="951">
                  <c:v>0.41904281853907666</c:v>
                </c:pt>
                <c:pt idx="952">
                  <c:v>0.418817407321114</c:v>
                </c:pt>
                <c:pt idx="953">
                  <c:v>0.46744903650991859</c:v>
                </c:pt>
                <c:pt idx="954">
                  <c:v>0.48431787004521193</c:v>
                </c:pt>
                <c:pt idx="955">
                  <c:v>0.48826088418628966</c:v>
                </c:pt>
                <c:pt idx="956">
                  <c:v>0.48147163287511652</c:v>
                </c:pt>
                <c:pt idx="957">
                  <c:v>0.46062614173337785</c:v>
                </c:pt>
                <c:pt idx="958">
                  <c:v>0.42180662921902151</c:v>
                </c:pt>
                <c:pt idx="959">
                  <c:v>0.42052817753505428</c:v>
                </c:pt>
                <c:pt idx="960">
                  <c:v>0.56205614329675879</c:v>
                </c:pt>
                <c:pt idx="961">
                  <c:v>0.63303039783615833</c:v>
                </c:pt>
                <c:pt idx="962">
                  <c:v>0.62652879815387774</c:v>
                </c:pt>
                <c:pt idx="963">
                  <c:v>0.60483380951160826</c:v>
                </c:pt>
                <c:pt idx="964">
                  <c:v>0.47239294374568114</c:v>
                </c:pt>
                <c:pt idx="965">
                  <c:v>0.42386224495297925</c:v>
                </c:pt>
                <c:pt idx="966">
                  <c:v>0.42441231561173881</c:v>
                </c:pt>
                <c:pt idx="967">
                  <c:v>0.47014724243239669</c:v>
                </c:pt>
                <c:pt idx="968">
                  <c:v>0.54184987799700368</c:v>
                </c:pt>
                <c:pt idx="969">
                  <c:v>0.58474024982083439</c:v>
                </c:pt>
                <c:pt idx="970">
                  <c:v>0.55444262708408043</c:v>
                </c:pt>
                <c:pt idx="971">
                  <c:v>0.46948110181811903</c:v>
                </c:pt>
                <c:pt idx="972">
                  <c:v>0.46494259834003548</c:v>
                </c:pt>
                <c:pt idx="973">
                  <c:v>0.46167918219938242</c:v>
                </c:pt>
                <c:pt idx="974">
                  <c:v>0.46226121415024113</c:v>
                </c:pt>
                <c:pt idx="975">
                  <c:v>0.48432459873828537</c:v>
                </c:pt>
                <c:pt idx="976">
                  <c:v>0.48086268615196365</c:v>
                </c:pt>
                <c:pt idx="977">
                  <c:v>0.50689936399991653</c:v>
                </c:pt>
                <c:pt idx="978">
                  <c:v>0.49840438899460821</c:v>
                </c:pt>
                <c:pt idx="979">
                  <c:v>0.44219120488522462</c:v>
                </c:pt>
                <c:pt idx="980">
                  <c:v>0.45053478429637894</c:v>
                </c:pt>
                <c:pt idx="981">
                  <c:v>0.48462066123351993</c:v>
                </c:pt>
                <c:pt idx="982">
                  <c:v>0.51901942239857912</c:v>
                </c:pt>
                <c:pt idx="983">
                  <c:v>0.52643107781905207</c:v>
                </c:pt>
                <c:pt idx="984">
                  <c:v>0.56066835035034701</c:v>
                </c:pt>
                <c:pt idx="985">
                  <c:v>0.56197876332641339</c:v>
                </c:pt>
                <c:pt idx="986">
                  <c:v>0.5103074470416501</c:v>
                </c:pt>
                <c:pt idx="987">
                  <c:v>0.51289799387495205</c:v>
                </c:pt>
                <c:pt idx="988">
                  <c:v>0.56375850264435723</c:v>
                </c:pt>
                <c:pt idx="989">
                  <c:v>0.56230005842067354</c:v>
                </c:pt>
                <c:pt idx="990">
                  <c:v>0.63400101181201229</c:v>
                </c:pt>
                <c:pt idx="991">
                  <c:v>0.66872779676440519</c:v>
                </c:pt>
                <c:pt idx="992">
                  <c:v>0.65755143756930268</c:v>
                </c:pt>
                <c:pt idx="993">
                  <c:v>0.64460038557606125</c:v>
                </c:pt>
                <c:pt idx="994">
                  <c:v>0.6316308296768679</c:v>
                </c:pt>
                <c:pt idx="995">
                  <c:v>0.65337964786372538</c:v>
                </c:pt>
                <c:pt idx="996">
                  <c:v>0.67140581660766285</c:v>
                </c:pt>
                <c:pt idx="997">
                  <c:v>0.71546698102628448</c:v>
                </c:pt>
                <c:pt idx="998">
                  <c:v>0.71190918456366525</c:v>
                </c:pt>
                <c:pt idx="999">
                  <c:v>0.69953848234801441</c:v>
                </c:pt>
                <c:pt idx="1000">
                  <c:v>0.68860267393028984</c:v>
                </c:pt>
                <c:pt idx="1001">
                  <c:v>0.67923296882542505</c:v>
                </c:pt>
                <c:pt idx="1002">
                  <c:v>0.70210211440902226</c:v>
                </c:pt>
                <c:pt idx="1003">
                  <c:v>0.72164896778757326</c:v>
                </c:pt>
                <c:pt idx="1004">
                  <c:v>0.70336206218703745</c:v>
                </c:pt>
                <c:pt idx="1005">
                  <c:v>0.69336827079960439</c:v>
                </c:pt>
                <c:pt idx="1006">
                  <c:v>0.6642633089101303</c:v>
                </c:pt>
                <c:pt idx="1007">
                  <c:v>0.60961118159380145</c:v>
                </c:pt>
                <c:pt idx="1008">
                  <c:v>0.60545789579417642</c:v>
                </c:pt>
                <c:pt idx="1009">
                  <c:v>0.60374880775350459</c:v>
                </c:pt>
                <c:pt idx="1010">
                  <c:v>0.62082959512061342</c:v>
                </c:pt>
                <c:pt idx="1011">
                  <c:v>0.61878070807972929</c:v>
                </c:pt>
                <c:pt idx="1012">
                  <c:v>0.64538091397258868</c:v>
                </c:pt>
                <c:pt idx="1013">
                  <c:v>0.64734569235005401</c:v>
                </c:pt>
                <c:pt idx="1014">
                  <c:v>0.63549982819413697</c:v>
                </c:pt>
                <c:pt idx="1015">
                  <c:v>0.63260985451906382</c:v>
                </c:pt>
                <c:pt idx="1016">
                  <c:v>0.63761095564595127</c:v>
                </c:pt>
                <c:pt idx="1017">
                  <c:v>0.642124226525009</c:v>
                </c:pt>
                <c:pt idx="1018">
                  <c:v>0.64255486288171382</c:v>
                </c:pt>
                <c:pt idx="1019">
                  <c:v>0.64719093240936321</c:v>
                </c:pt>
                <c:pt idx="1020">
                  <c:v>0.6172448838857002</c:v>
                </c:pt>
                <c:pt idx="1021">
                  <c:v>0.57822855709894372</c:v>
                </c:pt>
                <c:pt idx="1022">
                  <c:v>0.59032170072531243</c:v>
                </c:pt>
                <c:pt idx="1023">
                  <c:v>0.61516571772598516</c:v>
                </c:pt>
                <c:pt idx="1024">
                  <c:v>0.62840105700158233</c:v>
                </c:pt>
                <c:pt idx="1025">
                  <c:v>0.62102304504647698</c:v>
                </c:pt>
                <c:pt idx="1026">
                  <c:v>0.63272087795477672</c:v>
                </c:pt>
                <c:pt idx="1027">
                  <c:v>0.62366237490456189</c:v>
                </c:pt>
                <c:pt idx="1028">
                  <c:v>0.58340628641901093</c:v>
                </c:pt>
                <c:pt idx="1029">
                  <c:v>0.5722231985308347</c:v>
                </c:pt>
                <c:pt idx="1030">
                  <c:v>0.60369834255545329</c:v>
                </c:pt>
                <c:pt idx="1031">
                  <c:v>0.62264129573065652</c:v>
                </c:pt>
                <c:pt idx="1032">
                  <c:v>0.6367109929473691</c:v>
                </c:pt>
                <c:pt idx="1033">
                  <c:v>0.65407102107702875</c:v>
                </c:pt>
                <c:pt idx="1034">
                  <c:v>0.62832199485796858</c:v>
                </c:pt>
                <c:pt idx="1035">
                  <c:v>0.58591608893543057</c:v>
                </c:pt>
                <c:pt idx="1036">
                  <c:v>0.61533225287955462</c:v>
                </c:pt>
                <c:pt idx="1037">
                  <c:v>0.60990724408903596</c:v>
                </c:pt>
                <c:pt idx="1038">
                  <c:v>0.63411035307445685</c:v>
                </c:pt>
                <c:pt idx="1039">
                  <c:v>0.6714310492066885</c:v>
                </c:pt>
                <c:pt idx="1040">
                  <c:v>0.69253895937829413</c:v>
                </c:pt>
                <c:pt idx="1041">
                  <c:v>0.67793264888896898</c:v>
                </c:pt>
                <c:pt idx="1042">
                  <c:v>0.63925948544896161</c:v>
                </c:pt>
                <c:pt idx="1043">
                  <c:v>0.62619741002000739</c:v>
                </c:pt>
                <c:pt idx="1044">
                  <c:v>0.6341995082576809</c:v>
                </c:pt>
                <c:pt idx="1045">
                  <c:v>0.63459145462921285</c:v>
                </c:pt>
                <c:pt idx="1046">
                  <c:v>0.65708211122742521</c:v>
                </c:pt>
                <c:pt idx="1047">
                  <c:v>0.62984772601238737</c:v>
                </c:pt>
                <c:pt idx="1048">
                  <c:v>0.6069365260970806</c:v>
                </c:pt>
                <c:pt idx="1049">
                  <c:v>0.57091278555476832</c:v>
                </c:pt>
                <c:pt idx="1050">
                  <c:v>0.55935120868120725</c:v>
                </c:pt>
                <c:pt idx="1051">
                  <c:v>0.57118025110444037</c:v>
                </c:pt>
                <c:pt idx="1052">
                  <c:v>0.58118581770475208</c:v>
                </c:pt>
                <c:pt idx="1053">
                  <c:v>0.57096997944589323</c:v>
                </c:pt>
                <c:pt idx="1054">
                  <c:v>0.55937980562676959</c:v>
                </c:pt>
                <c:pt idx="1055">
                  <c:v>0.56745760166152015</c:v>
                </c:pt>
                <c:pt idx="1056">
                  <c:v>0.48684785864085217</c:v>
                </c:pt>
                <c:pt idx="1057">
                  <c:v>0.47239126157241268</c:v>
                </c:pt>
                <c:pt idx="1058">
                  <c:v>0.52006573417151014</c:v>
                </c:pt>
                <c:pt idx="1059">
                  <c:v>0.51448932978683748</c:v>
                </c:pt>
                <c:pt idx="1060">
                  <c:v>0.45890359630655886</c:v>
                </c:pt>
                <c:pt idx="1061">
                  <c:v>0.39380853734014015</c:v>
                </c:pt>
                <c:pt idx="1062">
                  <c:v>0.39037858604591752</c:v>
                </c:pt>
                <c:pt idx="1063">
                  <c:v>0.39223234098767001</c:v>
                </c:pt>
                <c:pt idx="1064">
                  <c:v>0.38981674017427942</c:v>
                </c:pt>
                <c:pt idx="1065">
                  <c:v>0.48041354588930685</c:v>
                </c:pt>
                <c:pt idx="1066">
                  <c:v>0.48669478087342988</c:v>
                </c:pt>
                <c:pt idx="1067">
                  <c:v>0.55678589444693094</c:v>
                </c:pt>
                <c:pt idx="1068">
                  <c:v>0.55225748400845764</c:v>
                </c:pt>
                <c:pt idx="1069">
                  <c:v>0.46774509900515304</c:v>
                </c:pt>
                <c:pt idx="1070">
                  <c:v>0.43010647212519793</c:v>
                </c:pt>
                <c:pt idx="1071">
                  <c:v>0.42682455207859271</c:v>
                </c:pt>
                <c:pt idx="1072">
                  <c:v>0.50989026807109228</c:v>
                </c:pt>
                <c:pt idx="1073">
                  <c:v>0.53122190728739227</c:v>
                </c:pt>
                <c:pt idx="1074">
                  <c:v>0.5597296976665922</c:v>
                </c:pt>
                <c:pt idx="1075">
                  <c:v>0.59852061323538608</c:v>
                </c:pt>
                <c:pt idx="1076">
                  <c:v>0.61662752629620565</c:v>
                </c:pt>
                <c:pt idx="1077">
                  <c:v>0.53365264766019826</c:v>
                </c:pt>
                <c:pt idx="1078">
                  <c:v>0.53709773851383624</c:v>
                </c:pt>
                <c:pt idx="1079">
                  <c:v>0.64274158411450377</c:v>
                </c:pt>
                <c:pt idx="1080">
                  <c:v>0.65867849365911579</c:v>
                </c:pt>
                <c:pt idx="1081">
                  <c:v>0.63874810477537458</c:v>
                </c:pt>
                <c:pt idx="1082">
                  <c:v>0.55686663876381315</c:v>
                </c:pt>
                <c:pt idx="1083">
                  <c:v>0.44962304638491807</c:v>
                </c:pt>
                <c:pt idx="1084">
                  <c:v>0.44962304638491807</c:v>
                </c:pt>
                <c:pt idx="1085">
                  <c:v>0.45202687198543012</c:v>
                </c:pt>
                <c:pt idx="1086">
                  <c:v>0.60015400347898107</c:v>
                </c:pt>
                <c:pt idx="1087">
                  <c:v>0.59243619252366331</c:v>
                </c:pt>
                <c:pt idx="1088">
                  <c:v>0.44354199001973199</c:v>
                </c:pt>
                <c:pt idx="1089">
                  <c:v>0.43385940068694895</c:v>
                </c:pt>
                <c:pt idx="1090">
                  <c:v>0.44013054263146173</c:v>
                </c:pt>
                <c:pt idx="1091">
                  <c:v>0.43331101220145785</c:v>
                </c:pt>
                <c:pt idx="1092">
                  <c:v>0.42543171261237589</c:v>
                </c:pt>
                <c:pt idx="1093">
                  <c:v>0.48038158459720764</c:v>
                </c:pt>
                <c:pt idx="1094">
                  <c:v>0.48964867713270138</c:v>
                </c:pt>
                <c:pt idx="1095">
                  <c:v>0.46164049221420972</c:v>
                </c:pt>
                <c:pt idx="1096">
                  <c:v>0.42297910398708094</c:v>
                </c:pt>
                <c:pt idx="1097">
                  <c:v>0.40310422682119623</c:v>
                </c:pt>
                <c:pt idx="1098">
                  <c:v>0.40808850621539988</c:v>
                </c:pt>
                <c:pt idx="1099">
                  <c:v>0.42993152610528668</c:v>
                </c:pt>
                <c:pt idx="1100">
                  <c:v>0.57184807389198644</c:v>
                </c:pt>
                <c:pt idx="1101">
                  <c:v>0.62514605172727122</c:v>
                </c:pt>
                <c:pt idx="1102">
                  <c:v>0.62848180131846443</c:v>
                </c:pt>
                <c:pt idx="1103">
                  <c:v>0.60819647387509568</c:v>
                </c:pt>
                <c:pt idx="1104">
                  <c:v>0.58180317529424674</c:v>
                </c:pt>
                <c:pt idx="1105">
                  <c:v>0.4932939466052762</c:v>
                </c:pt>
                <c:pt idx="1106">
                  <c:v>0.49369766818968697</c:v>
                </c:pt>
                <c:pt idx="1107">
                  <c:v>0.59719169635336755</c:v>
                </c:pt>
                <c:pt idx="1108">
                  <c:v>0.63354850720281863</c:v>
                </c:pt>
                <c:pt idx="1109">
                  <c:v>0.62599050270799683</c:v>
                </c:pt>
                <c:pt idx="1110">
                  <c:v>0.64647600877030265</c:v>
                </c:pt>
                <c:pt idx="1111">
                  <c:v>0.64002319211280512</c:v>
                </c:pt>
                <c:pt idx="1112">
                  <c:v>0.50670254972751638</c:v>
                </c:pt>
                <c:pt idx="1113">
                  <c:v>0.50731486079720589</c:v>
                </c:pt>
                <c:pt idx="1114">
                  <c:v>0.50613397516280456</c:v>
                </c:pt>
                <c:pt idx="1115">
                  <c:v>0.59565755433260692</c:v>
                </c:pt>
                <c:pt idx="1116">
                  <c:v>0.64130332597004069</c:v>
                </c:pt>
                <c:pt idx="1117">
                  <c:v>0.64999679742101757</c:v>
                </c:pt>
                <c:pt idx="1118">
                  <c:v>0.60114816788059233</c:v>
                </c:pt>
                <c:pt idx="1119">
                  <c:v>0.3940726385432754</c:v>
                </c:pt>
                <c:pt idx="1120">
                  <c:v>0.39331902491904208</c:v>
                </c:pt>
                <c:pt idx="1121">
                  <c:v>0.43766615879328818</c:v>
                </c:pt>
                <c:pt idx="1122">
                  <c:v>0.42455193599301427</c:v>
                </c:pt>
                <c:pt idx="1123">
                  <c:v>0.4234770272745208</c:v>
                </c:pt>
                <c:pt idx="1124">
                  <c:v>0.42274528190277638</c:v>
                </c:pt>
                <c:pt idx="1125">
                  <c:v>0.42520966574094993</c:v>
                </c:pt>
                <c:pt idx="1126">
                  <c:v>0.40594373529821809</c:v>
                </c:pt>
                <c:pt idx="1127">
                  <c:v>0.41309465386209249</c:v>
                </c:pt>
                <c:pt idx="1128">
                  <c:v>0.43118474519022826</c:v>
                </c:pt>
                <c:pt idx="1129">
                  <c:v>0.42234828901143917</c:v>
                </c:pt>
                <c:pt idx="1130">
                  <c:v>0.4258102015977609</c:v>
                </c:pt>
                <c:pt idx="1131">
                  <c:v>0.42472688201292552</c:v>
                </c:pt>
                <c:pt idx="1132">
                  <c:v>0.4554837380519467</c:v>
                </c:pt>
                <c:pt idx="1133">
                  <c:v>0.4610298633177885</c:v>
                </c:pt>
                <c:pt idx="1134">
                  <c:v>0.46676102764315197</c:v>
                </c:pt>
                <c:pt idx="1135">
                  <c:v>0.51281724955806995</c:v>
                </c:pt>
                <c:pt idx="1136">
                  <c:v>0.56895473587037648</c:v>
                </c:pt>
                <c:pt idx="1137">
                  <c:v>0.60496333685327341</c:v>
                </c:pt>
                <c:pt idx="1138">
                  <c:v>0.60758920932521121</c:v>
                </c:pt>
                <c:pt idx="1139">
                  <c:v>0.49976863151526268</c:v>
                </c:pt>
                <c:pt idx="1140">
                  <c:v>0.40610690610525074</c:v>
                </c:pt>
                <c:pt idx="1141">
                  <c:v>0.40786309499743728</c:v>
                </c:pt>
                <c:pt idx="1142">
                  <c:v>0.40758385423488658</c:v>
                </c:pt>
                <c:pt idx="1143">
                  <c:v>0.43287196497841118</c:v>
                </c:pt>
                <c:pt idx="1144">
                  <c:v>0.44578432698647985</c:v>
                </c:pt>
                <c:pt idx="1145">
                  <c:v>0.46511922653321508</c:v>
                </c:pt>
                <c:pt idx="1146">
                  <c:v>0.44309957845014875</c:v>
                </c:pt>
                <c:pt idx="1147">
                  <c:v>0.43047655024424114</c:v>
                </c:pt>
                <c:pt idx="1148">
                  <c:v>0.42229109512031432</c:v>
                </c:pt>
                <c:pt idx="1149">
                  <c:v>0.45644089464165366</c:v>
                </c:pt>
                <c:pt idx="1150">
                  <c:v>0.57300204475409366</c:v>
                </c:pt>
                <c:pt idx="1151">
                  <c:v>0.61980851594670816</c:v>
                </c:pt>
                <c:pt idx="1152">
                  <c:v>0.59988149140950375</c:v>
                </c:pt>
                <c:pt idx="1153">
                  <c:v>0.5721256324812688</c:v>
                </c:pt>
                <c:pt idx="1154">
                  <c:v>0.44730164727455662</c:v>
                </c:pt>
                <c:pt idx="1155">
                  <c:v>0.43580062863865709</c:v>
                </c:pt>
                <c:pt idx="1156">
                  <c:v>0.50030524478787519</c:v>
                </c:pt>
                <c:pt idx="1157">
                  <c:v>0.61925003442160675</c:v>
                </c:pt>
                <c:pt idx="1158">
                  <c:v>0.64718588588955817</c:v>
                </c:pt>
                <c:pt idx="1159">
                  <c:v>0.62269680744851297</c:v>
                </c:pt>
                <c:pt idx="1160">
                  <c:v>0.59903872260204649</c:v>
                </c:pt>
                <c:pt idx="1161">
                  <c:v>0.49621588157244861</c:v>
                </c:pt>
                <c:pt idx="1162">
                  <c:v>0.50192181329878638</c:v>
                </c:pt>
                <c:pt idx="1163">
                  <c:v>0.54288441455705616</c:v>
                </c:pt>
                <c:pt idx="1164">
                  <c:v>0.53885897392582782</c:v>
                </c:pt>
                <c:pt idx="1165">
                  <c:v>0.54721096420332405</c:v>
                </c:pt>
                <c:pt idx="1166">
                  <c:v>0.59172463323113933</c:v>
                </c:pt>
                <c:pt idx="1167">
                  <c:v>0.54793429870872645</c:v>
                </c:pt>
                <c:pt idx="1168">
                  <c:v>0.46594517360798871</c:v>
                </c:pt>
                <c:pt idx="1169">
                  <c:v>0.49470697215071363</c:v>
                </c:pt>
                <c:pt idx="1170">
                  <c:v>0.55217001099850205</c:v>
                </c:pt>
                <c:pt idx="1171">
                  <c:v>0.60468073174418591</c:v>
                </c:pt>
                <c:pt idx="1172">
                  <c:v>0.6148747017505557</c:v>
                </c:pt>
                <c:pt idx="1173">
                  <c:v>0.56305198987163851</c:v>
                </c:pt>
                <c:pt idx="1174">
                  <c:v>0.52732767617109755</c:v>
                </c:pt>
                <c:pt idx="1175">
                  <c:v>0.50516840770675575</c:v>
                </c:pt>
                <c:pt idx="1176">
                  <c:v>0.53069875140092682</c:v>
                </c:pt>
                <c:pt idx="1177">
                  <c:v>0.55425254150475389</c:v>
                </c:pt>
                <c:pt idx="1178">
                  <c:v>0.57032234273756777</c:v>
                </c:pt>
                <c:pt idx="1179">
                  <c:v>0.5795524274611572</c:v>
                </c:pt>
                <c:pt idx="1180">
                  <c:v>0.58327171255754062</c:v>
                </c:pt>
                <c:pt idx="1181">
                  <c:v>0.59110559346837643</c:v>
                </c:pt>
                <c:pt idx="1182">
                  <c:v>0.53940399806478234</c:v>
                </c:pt>
                <c:pt idx="1183">
                  <c:v>0.53491595978475004</c:v>
                </c:pt>
                <c:pt idx="1184">
                  <c:v>0.5427784376411483</c:v>
                </c:pt>
                <c:pt idx="1185">
                  <c:v>0.57629405784030918</c:v>
                </c:pt>
                <c:pt idx="1186">
                  <c:v>0.56059601689980687</c:v>
                </c:pt>
                <c:pt idx="1187">
                  <c:v>0.59046300327985601</c:v>
                </c:pt>
                <c:pt idx="1188">
                  <c:v>0.5849051028011355</c:v>
                </c:pt>
                <c:pt idx="1189">
                  <c:v>0.56935509310825039</c:v>
                </c:pt>
                <c:pt idx="1190">
                  <c:v>0.55594480781274191</c:v>
                </c:pt>
                <c:pt idx="1191">
                  <c:v>0.58518770791022301</c:v>
                </c:pt>
                <c:pt idx="1192">
                  <c:v>0.59740701453171996</c:v>
                </c:pt>
                <c:pt idx="1193">
                  <c:v>0.58136749241773689</c:v>
                </c:pt>
                <c:pt idx="1194">
                  <c:v>0.58460735813263265</c:v>
                </c:pt>
                <c:pt idx="1195">
                  <c:v>0.54576429519251912</c:v>
                </c:pt>
                <c:pt idx="1196">
                  <c:v>0.48808425599311001</c:v>
                </c:pt>
                <c:pt idx="1197">
                  <c:v>0.48655179614561778</c:v>
                </c:pt>
                <c:pt idx="1198">
                  <c:v>0.53339695732340486</c:v>
                </c:pt>
                <c:pt idx="1199">
                  <c:v>0.57078325821310327</c:v>
                </c:pt>
                <c:pt idx="1200">
                  <c:v>0.62758856731295587</c:v>
                </c:pt>
                <c:pt idx="1201">
                  <c:v>0.51868466991817197</c:v>
                </c:pt>
                <c:pt idx="1202">
                  <c:v>0.5448458285879848</c:v>
                </c:pt>
                <c:pt idx="1203">
                  <c:v>0.54660706399997638</c:v>
                </c:pt>
                <c:pt idx="1204">
                  <c:v>0.53608675237954106</c:v>
                </c:pt>
                <c:pt idx="1205">
                  <c:v>0.4909725474949147</c:v>
                </c:pt>
                <c:pt idx="1206">
                  <c:v>0.52262263753944449</c:v>
                </c:pt>
                <c:pt idx="1207">
                  <c:v>0.5895075288634174</c:v>
                </c:pt>
                <c:pt idx="1208">
                  <c:v>0.59873256706720179</c:v>
                </c:pt>
                <c:pt idx="1209">
                  <c:v>0.58592113545523572</c:v>
                </c:pt>
                <c:pt idx="1210">
                  <c:v>0.56145056092014278</c:v>
                </c:pt>
                <c:pt idx="1211">
                  <c:v>0.56795047842915491</c:v>
                </c:pt>
                <c:pt idx="1212">
                  <c:v>0.60442504140739239</c:v>
                </c:pt>
                <c:pt idx="1213">
                  <c:v>0.6267087906935942</c:v>
                </c:pt>
                <c:pt idx="1214">
                  <c:v>0.61591933135021837</c:v>
                </c:pt>
                <c:pt idx="1215">
                  <c:v>0.62215178330955856</c:v>
                </c:pt>
                <c:pt idx="1216">
                  <c:v>0.58381337234995834</c:v>
                </c:pt>
                <c:pt idx="1217">
                  <c:v>0.56125206447447418</c:v>
                </c:pt>
                <c:pt idx="1218">
                  <c:v>0.52695423370551753</c:v>
                </c:pt>
                <c:pt idx="1219">
                  <c:v>0.54339747740391131</c:v>
                </c:pt>
                <c:pt idx="1220">
                  <c:v>0.54967703021476588</c:v>
                </c:pt>
                <c:pt idx="1221">
                  <c:v>0.54620166024229733</c:v>
                </c:pt>
                <c:pt idx="1222">
                  <c:v>0.57425021731922998</c:v>
                </c:pt>
                <c:pt idx="1223">
                  <c:v>0.61962179471391821</c:v>
                </c:pt>
                <c:pt idx="1224">
                  <c:v>0.60697858042879005</c:v>
                </c:pt>
                <c:pt idx="1225">
                  <c:v>0.60057959331588062</c:v>
                </c:pt>
                <c:pt idx="1226">
                  <c:v>0.60423832017460255</c:v>
                </c:pt>
                <c:pt idx="1227">
                  <c:v>0.62545893595518942</c:v>
                </c:pt>
                <c:pt idx="1228">
                  <c:v>0.61460387185434695</c:v>
                </c:pt>
                <c:pt idx="1229">
                  <c:v>0.61630454902867704</c:v>
                </c:pt>
                <c:pt idx="1230">
                  <c:v>0.62533781947986622</c:v>
                </c:pt>
                <c:pt idx="1231">
                  <c:v>0.58504304100914251</c:v>
                </c:pt>
                <c:pt idx="1232">
                  <c:v>0.55751932199194376</c:v>
                </c:pt>
                <c:pt idx="1233">
                  <c:v>0.56591841312095437</c:v>
                </c:pt>
                <c:pt idx="1234">
                  <c:v>0.60696175869610625</c:v>
                </c:pt>
                <c:pt idx="1235">
                  <c:v>0.65003380523292187</c:v>
                </c:pt>
                <c:pt idx="1236">
                  <c:v>0.66470235613317696</c:v>
                </c:pt>
                <c:pt idx="1237">
                  <c:v>0.61809269921296273</c:v>
                </c:pt>
                <c:pt idx="1238">
                  <c:v>0.62010962496174782</c:v>
                </c:pt>
                <c:pt idx="1239">
                  <c:v>0.59068168580474512</c:v>
                </c:pt>
                <c:pt idx="1240">
                  <c:v>0.60138367213816524</c:v>
                </c:pt>
                <c:pt idx="1241">
                  <c:v>0.59355651992040304</c:v>
                </c:pt>
                <c:pt idx="1242">
                  <c:v>0.61863604117864879</c:v>
                </c:pt>
                <c:pt idx="1243">
                  <c:v>0.67601160701648144</c:v>
                </c:pt>
                <c:pt idx="1244">
                  <c:v>0.63879352345362084</c:v>
                </c:pt>
                <c:pt idx="1245">
                  <c:v>0.61017302746543967</c:v>
                </c:pt>
                <c:pt idx="1246">
                  <c:v>0.5974053323584515</c:v>
                </c:pt>
                <c:pt idx="1247">
                  <c:v>0.63118673593401609</c:v>
                </c:pt>
                <c:pt idx="1248">
                  <c:v>0.65737144502958611</c:v>
                </c:pt>
                <c:pt idx="1249">
                  <c:v>0.64795800341974352</c:v>
                </c:pt>
                <c:pt idx="1250">
                  <c:v>0.64754587096899097</c:v>
                </c:pt>
                <c:pt idx="1251">
                  <c:v>0.6785685103844159</c:v>
                </c:pt>
                <c:pt idx="1252">
                  <c:v>0.65979713888258706</c:v>
                </c:pt>
                <c:pt idx="1253">
                  <c:v>0.65483304556760402</c:v>
                </c:pt>
                <c:pt idx="1254">
                  <c:v>0.66335157099866959</c:v>
                </c:pt>
                <c:pt idx="1255">
                  <c:v>0.67010717884447502</c:v>
                </c:pt>
                <c:pt idx="1256">
                  <c:v>0.66914329356169455</c:v>
                </c:pt>
                <c:pt idx="1257">
                  <c:v>0.68223901245601626</c:v>
                </c:pt>
                <c:pt idx="1258">
                  <c:v>0.61683275143494776</c:v>
                </c:pt>
                <c:pt idx="1259">
                  <c:v>0.5646012714518146</c:v>
                </c:pt>
                <c:pt idx="1260">
                  <c:v>0.55979025590425391</c:v>
                </c:pt>
                <c:pt idx="1261">
                  <c:v>0.57761288168271741</c:v>
                </c:pt>
                <c:pt idx="1262">
                  <c:v>0.56583935097734062</c:v>
                </c:pt>
                <c:pt idx="1263">
                  <c:v>0.47953545144321358</c:v>
                </c:pt>
                <c:pt idx="1264">
                  <c:v>0.49171943242607458</c:v>
                </c:pt>
                <c:pt idx="1265">
                  <c:v>0.53807676335603205</c:v>
                </c:pt>
                <c:pt idx="1266">
                  <c:v>0.44716202689328127</c:v>
                </c:pt>
                <c:pt idx="1267">
                  <c:v>0.44678017356135946</c:v>
                </c:pt>
                <c:pt idx="1268">
                  <c:v>0.46213000463530762</c:v>
                </c:pt>
                <c:pt idx="1269">
                  <c:v>0.34214394974845036</c:v>
                </c:pt>
                <c:pt idx="1270">
                  <c:v>0.20333101164190773</c:v>
                </c:pt>
                <c:pt idx="1271">
                  <c:v>0.21450905301027876</c:v>
                </c:pt>
                <c:pt idx="1272">
                  <c:v>0.33766095798822326</c:v>
                </c:pt>
                <c:pt idx="1273">
                  <c:v>0.39017840742698057</c:v>
                </c:pt>
                <c:pt idx="1274">
                  <c:v>0.38963842980783142</c:v>
                </c:pt>
                <c:pt idx="1275">
                  <c:v>0.40326235110842373</c:v>
                </c:pt>
                <c:pt idx="1276">
                  <c:v>0.46698307451457782</c:v>
                </c:pt>
                <c:pt idx="1277">
                  <c:v>0.53913653251511018</c:v>
                </c:pt>
                <c:pt idx="1278">
                  <c:v>0.47855979094755435</c:v>
                </c:pt>
                <c:pt idx="1279">
                  <c:v>0.47704247065947752</c:v>
                </c:pt>
                <c:pt idx="1280">
                  <c:v>0.47200772606722258</c:v>
                </c:pt>
                <c:pt idx="1281">
                  <c:v>0.46168422871918757</c:v>
                </c:pt>
                <c:pt idx="1282">
                  <c:v>0.59639266405088798</c:v>
                </c:pt>
                <c:pt idx="1283">
                  <c:v>0.61349027315068094</c:v>
                </c:pt>
                <c:pt idx="1284">
                  <c:v>0.61598493610768523</c:v>
                </c:pt>
                <c:pt idx="1285">
                  <c:v>0.63531310696134702</c:v>
                </c:pt>
                <c:pt idx="1286">
                  <c:v>0.62201720944808825</c:v>
                </c:pt>
                <c:pt idx="1287">
                  <c:v>0.56511769864520656</c:v>
                </c:pt>
                <c:pt idx="1288">
                  <c:v>0.48364331856459236</c:v>
                </c:pt>
                <c:pt idx="1289">
                  <c:v>0.56068180773649401</c:v>
                </c:pt>
                <c:pt idx="1290">
                  <c:v>0.59935665334976995</c:v>
                </c:pt>
                <c:pt idx="1291">
                  <c:v>0.62542529248982193</c:v>
                </c:pt>
                <c:pt idx="1292">
                  <c:v>0.60541584146246707</c:v>
                </c:pt>
                <c:pt idx="1293">
                  <c:v>0.50002768619859295</c:v>
                </c:pt>
                <c:pt idx="1294">
                  <c:v>0.43543727921268743</c:v>
                </c:pt>
                <c:pt idx="1295">
                  <c:v>0.43482496814299793</c:v>
                </c:pt>
                <c:pt idx="1296">
                  <c:v>0.60771873666687626</c:v>
                </c:pt>
                <c:pt idx="1297">
                  <c:v>0.60888616491513059</c:v>
                </c:pt>
                <c:pt idx="1298">
                  <c:v>0.61469639138410781</c:v>
                </c:pt>
                <c:pt idx="1299">
                  <c:v>0.61174922381790975</c:v>
                </c:pt>
                <c:pt idx="1300">
                  <c:v>0.52847660051339951</c:v>
                </c:pt>
                <c:pt idx="1301">
                  <c:v>0.47477994761350933</c:v>
                </c:pt>
                <c:pt idx="1302">
                  <c:v>0.48704971943305758</c:v>
                </c:pt>
                <c:pt idx="1303">
                  <c:v>0.60539733755651481</c:v>
                </c:pt>
                <c:pt idx="1304">
                  <c:v>0.57297008346199452</c:v>
                </c:pt>
                <c:pt idx="1305">
                  <c:v>0.53243138986735594</c:v>
                </c:pt>
                <c:pt idx="1306">
                  <c:v>0.55557977621350396</c:v>
                </c:pt>
                <c:pt idx="1307">
                  <c:v>0.53470568812620289</c:v>
                </c:pt>
                <c:pt idx="1308">
                  <c:v>0.48174414494459378</c:v>
                </c:pt>
                <c:pt idx="1309">
                  <c:v>0.48656861787830152</c:v>
                </c:pt>
                <c:pt idx="1310">
                  <c:v>0.48619181106618492</c:v>
                </c:pt>
                <c:pt idx="1311">
                  <c:v>0.49200540188169883</c:v>
                </c:pt>
                <c:pt idx="1312">
                  <c:v>0.46600909619218706</c:v>
                </c:pt>
                <c:pt idx="1313">
                  <c:v>0.4835222020892691</c:v>
                </c:pt>
                <c:pt idx="1314">
                  <c:v>0.47995094824050288</c:v>
                </c:pt>
                <c:pt idx="1315">
                  <c:v>0.44731678683397202</c:v>
                </c:pt>
                <c:pt idx="1316">
                  <c:v>0.37020932855806682</c:v>
                </c:pt>
                <c:pt idx="1317">
                  <c:v>0.46419907775541241</c:v>
                </c:pt>
                <c:pt idx="1318">
                  <c:v>0.48867133446377381</c:v>
                </c:pt>
                <c:pt idx="1319">
                  <c:v>0.46730100526230123</c:v>
                </c:pt>
                <c:pt idx="1320">
                  <c:v>0.46407796128008932</c:v>
                </c:pt>
                <c:pt idx="1321">
                  <c:v>0.51625729389190267</c:v>
                </c:pt>
                <c:pt idx="1322">
                  <c:v>0.49371112557583396</c:v>
                </c:pt>
                <c:pt idx="1323">
                  <c:v>0.49763900015749635</c:v>
                </c:pt>
                <c:pt idx="1324">
                  <c:v>0.53536510004740701</c:v>
                </c:pt>
                <c:pt idx="1325">
                  <c:v>0.54112486131833293</c:v>
                </c:pt>
                <c:pt idx="1326">
                  <c:v>0.53410010574958677</c:v>
                </c:pt>
                <c:pt idx="1327">
                  <c:v>0.54199118055154749</c:v>
                </c:pt>
                <c:pt idx="1328">
                  <c:v>0.54643548232660177</c:v>
                </c:pt>
                <c:pt idx="1329">
                  <c:v>0.43044795329867869</c:v>
                </c:pt>
                <c:pt idx="1330">
                  <c:v>0.45132708790578491</c:v>
                </c:pt>
                <c:pt idx="1331">
                  <c:v>0.54556075222704536</c:v>
                </c:pt>
                <c:pt idx="1332">
                  <c:v>0.48649796660102962</c:v>
                </c:pt>
                <c:pt idx="1333">
                  <c:v>0.4655448163701148</c:v>
                </c:pt>
                <c:pt idx="1334">
                  <c:v>0.45530542768549859</c:v>
                </c:pt>
                <c:pt idx="1335">
                  <c:v>0.4832799691386227</c:v>
                </c:pt>
                <c:pt idx="1336">
                  <c:v>0.43818931467975375</c:v>
                </c:pt>
                <c:pt idx="1337">
                  <c:v>0.43768129835270364</c:v>
                </c:pt>
                <c:pt idx="1338">
                  <c:v>0.47216585035445013</c:v>
                </c:pt>
                <c:pt idx="1339">
                  <c:v>0.4957650591365233</c:v>
                </c:pt>
                <c:pt idx="1340">
                  <c:v>0.45227751580241843</c:v>
                </c:pt>
                <c:pt idx="1341">
                  <c:v>0.49220726267390408</c:v>
                </c:pt>
                <c:pt idx="1342">
                  <c:v>0.53808853856891081</c:v>
                </c:pt>
                <c:pt idx="1343">
                  <c:v>0.50954037603126978</c:v>
                </c:pt>
                <c:pt idx="1344">
                  <c:v>0.50493794996898789</c:v>
                </c:pt>
                <c:pt idx="1345">
                  <c:v>0.5033011953788562</c:v>
                </c:pt>
                <c:pt idx="1346">
                  <c:v>0.59915142821102774</c:v>
                </c:pt>
                <c:pt idx="1347">
                  <c:v>0.58019165330314071</c:v>
                </c:pt>
                <c:pt idx="1348">
                  <c:v>0.58428438086510404</c:v>
                </c:pt>
                <c:pt idx="1349">
                  <c:v>0.54102393092223011</c:v>
                </c:pt>
                <c:pt idx="1350">
                  <c:v>0.52826296450831556</c:v>
                </c:pt>
                <c:pt idx="1351">
                  <c:v>0.53513296013637091</c:v>
                </c:pt>
                <c:pt idx="1352">
                  <c:v>0.63722237362095602</c:v>
                </c:pt>
                <c:pt idx="1353">
                  <c:v>0.6762252430215655</c:v>
                </c:pt>
                <c:pt idx="1354">
                  <c:v>0.66955037949264196</c:v>
                </c:pt>
                <c:pt idx="1355">
                  <c:v>0.6933581777599942</c:v>
                </c:pt>
                <c:pt idx="1356">
                  <c:v>0.71147854820696077</c:v>
                </c:pt>
                <c:pt idx="1357">
                  <c:v>0.68640911998832499</c:v>
                </c:pt>
                <c:pt idx="1358">
                  <c:v>0.68622239875553515</c:v>
                </c:pt>
                <c:pt idx="1359">
                  <c:v>0.69841310843146986</c:v>
                </c:pt>
                <c:pt idx="1360">
                  <c:v>0.71409769198582496</c:v>
                </c:pt>
                <c:pt idx="1361">
                  <c:v>0.72533292724532084</c:v>
                </c:pt>
                <c:pt idx="1362">
                  <c:v>0.73300868386892903</c:v>
                </c:pt>
                <c:pt idx="1363">
                  <c:v>0.74071135526483145</c:v>
                </c:pt>
                <c:pt idx="1364">
                  <c:v>0.70716713812010834</c:v>
                </c:pt>
                <c:pt idx="1365">
                  <c:v>0.71931411129106493</c:v>
                </c:pt>
                <c:pt idx="1366">
                  <c:v>0.69380395367611414</c:v>
                </c:pt>
                <c:pt idx="1367">
                  <c:v>0.66553166755448723</c:v>
                </c:pt>
                <c:pt idx="1368">
                  <c:v>0.67395599128252381</c:v>
                </c:pt>
                <c:pt idx="1369">
                  <c:v>0.68047273052421964</c:v>
                </c:pt>
                <c:pt idx="1370">
                  <c:v>0.66161725035897201</c:v>
                </c:pt>
                <c:pt idx="1371">
                  <c:v>0.65677427351931206</c:v>
                </c:pt>
                <c:pt idx="1372">
                  <c:v>0.65813683386669808</c:v>
                </c:pt>
                <c:pt idx="1373">
                  <c:v>0.63875987998825334</c:v>
                </c:pt>
                <c:pt idx="1374">
                  <c:v>0.64648946615644964</c:v>
                </c:pt>
                <c:pt idx="1375">
                  <c:v>0.64585865118080787</c:v>
                </c:pt>
                <c:pt idx="1376">
                  <c:v>0.59636238493205729</c:v>
                </c:pt>
                <c:pt idx="1377">
                  <c:v>0.59943235114684701</c:v>
                </c:pt>
                <c:pt idx="1378">
                  <c:v>0.60325256663933302</c:v>
                </c:pt>
                <c:pt idx="1379">
                  <c:v>0.56855437863250258</c:v>
                </c:pt>
                <c:pt idx="1380">
                  <c:v>0.57791230852448872</c:v>
                </c:pt>
                <c:pt idx="1381">
                  <c:v>0.6187908011193396</c:v>
                </c:pt>
                <c:pt idx="1382">
                  <c:v>0.61253984525404737</c:v>
                </c:pt>
                <c:pt idx="1383">
                  <c:v>0.57949018705022703</c:v>
                </c:pt>
                <c:pt idx="1384">
                  <c:v>0.57616621267191248</c:v>
                </c:pt>
                <c:pt idx="1385">
                  <c:v>0.57464889238383565</c:v>
                </c:pt>
                <c:pt idx="1386">
                  <c:v>0.59652219139255314</c:v>
                </c:pt>
                <c:pt idx="1387">
                  <c:v>0.59103494219110453</c:v>
                </c:pt>
                <c:pt idx="1388">
                  <c:v>0.61980178725363466</c:v>
                </c:pt>
                <c:pt idx="1389">
                  <c:v>0.65140645861991819</c:v>
                </c:pt>
                <c:pt idx="1390">
                  <c:v>0.68186220564389977</c:v>
                </c:pt>
                <c:pt idx="1391">
                  <c:v>0.65274210419501022</c:v>
                </c:pt>
                <c:pt idx="1392">
                  <c:v>0.68304981997137437</c:v>
                </c:pt>
                <c:pt idx="1393">
                  <c:v>0.67911858104317535</c:v>
                </c:pt>
                <c:pt idx="1394">
                  <c:v>0.63729302489822792</c:v>
                </c:pt>
                <c:pt idx="1395">
                  <c:v>0.60248044910914766</c:v>
                </c:pt>
                <c:pt idx="1396">
                  <c:v>0.57425358166576679</c:v>
                </c:pt>
                <c:pt idx="1397">
                  <c:v>0.59112914389413362</c:v>
                </c:pt>
                <c:pt idx="1398">
                  <c:v>0.58470155983566185</c:v>
                </c:pt>
                <c:pt idx="1399">
                  <c:v>0.59068505015128192</c:v>
                </c:pt>
                <c:pt idx="1400">
                  <c:v>0.60040801164250601</c:v>
                </c:pt>
                <c:pt idx="1401">
                  <c:v>0.59557681001572482</c:v>
                </c:pt>
                <c:pt idx="1402">
                  <c:v>0.64337576343668224</c:v>
                </c:pt>
                <c:pt idx="1403">
                  <c:v>0.63525759524349057</c:v>
                </c:pt>
                <c:pt idx="1404">
                  <c:v>0.63096973558239533</c:v>
                </c:pt>
                <c:pt idx="1405">
                  <c:v>0.64583846510158749</c:v>
                </c:pt>
                <c:pt idx="1406">
                  <c:v>0.62326874635976137</c:v>
                </c:pt>
                <c:pt idx="1407">
                  <c:v>0.63472098197087801</c:v>
                </c:pt>
                <c:pt idx="1408">
                  <c:v>0.66543578367818979</c:v>
                </c:pt>
                <c:pt idx="1409">
                  <c:v>0.67186841425646682</c:v>
                </c:pt>
                <c:pt idx="1410">
                  <c:v>0.64796809645935383</c:v>
                </c:pt>
                <c:pt idx="1411">
                  <c:v>0.65511733284995988</c:v>
                </c:pt>
                <c:pt idx="1412">
                  <c:v>0.65338805873006744</c:v>
                </c:pt>
                <c:pt idx="1413">
                  <c:v>0.67087593202812379</c:v>
                </c:pt>
                <c:pt idx="1414">
                  <c:v>0.65885343967902699</c:v>
                </c:pt>
                <c:pt idx="1415">
                  <c:v>0.66283514380527753</c:v>
                </c:pt>
                <c:pt idx="1416">
                  <c:v>0.66718356170403437</c:v>
                </c:pt>
                <c:pt idx="1417">
                  <c:v>0.65652867622212885</c:v>
                </c:pt>
                <c:pt idx="1418">
                  <c:v>0.62855918128880994</c:v>
                </c:pt>
                <c:pt idx="1419">
                  <c:v>0.64594612419076358</c:v>
                </c:pt>
                <c:pt idx="1420">
                  <c:v>0.654143354527569</c:v>
                </c:pt>
                <c:pt idx="1421">
                  <c:v>0.65360505908168809</c:v>
                </c:pt>
                <c:pt idx="1422">
                  <c:v>0.68490021056659012</c:v>
                </c:pt>
                <c:pt idx="1423">
                  <c:v>0.69460971467166732</c:v>
                </c:pt>
                <c:pt idx="1424">
                  <c:v>0.62309043599331337</c:v>
                </c:pt>
                <c:pt idx="1425">
                  <c:v>0.4509553276134734</c:v>
                </c:pt>
                <c:pt idx="1426">
                  <c:v>0.47424838086070187</c:v>
                </c:pt>
                <c:pt idx="1427">
                  <c:v>0.47667743906023952</c:v>
                </c:pt>
                <c:pt idx="1428">
                  <c:v>0.48331024825745356</c:v>
                </c:pt>
                <c:pt idx="1429">
                  <c:v>0.64230253689145711</c:v>
                </c:pt>
                <c:pt idx="1430">
                  <c:v>0.62593667316340873</c:v>
                </c:pt>
                <c:pt idx="1431">
                  <c:v>0.63536693650593512</c:v>
                </c:pt>
                <c:pt idx="1432">
                  <c:v>0.70333851176128015</c:v>
                </c:pt>
                <c:pt idx="1433">
                  <c:v>0.60112461745483503</c:v>
                </c:pt>
                <c:pt idx="1434">
                  <c:v>0.50954374037780659</c:v>
                </c:pt>
                <c:pt idx="1435">
                  <c:v>0.49634204456757697</c:v>
                </c:pt>
                <c:pt idx="1436">
                  <c:v>0.54845240807538687</c:v>
                </c:pt>
                <c:pt idx="1437">
                  <c:v>0.58536601827667112</c:v>
                </c:pt>
                <c:pt idx="1438">
                  <c:v>0.58961182360605691</c:v>
                </c:pt>
                <c:pt idx="1439">
                  <c:v>0.53371993459093348</c:v>
                </c:pt>
                <c:pt idx="1440">
                  <c:v>0.44768181843321009</c:v>
                </c:pt>
                <c:pt idx="1441">
                  <c:v>0.46988650557579809</c:v>
                </c:pt>
                <c:pt idx="1442">
                  <c:v>0.48148845460780038</c:v>
                </c:pt>
                <c:pt idx="1443">
                  <c:v>0.49378850554617942</c:v>
                </c:pt>
                <c:pt idx="1444">
                  <c:v>0.50933683306579614</c:v>
                </c:pt>
                <c:pt idx="1445">
                  <c:v>0.4926984572682705</c:v>
                </c:pt>
                <c:pt idx="1446">
                  <c:v>0.48648114486834587</c:v>
                </c:pt>
                <c:pt idx="1447">
                  <c:v>0.49259920904543614</c:v>
                </c:pt>
                <c:pt idx="1448">
                  <c:v>0.4902071586578029</c:v>
                </c:pt>
                <c:pt idx="1449">
                  <c:v>0.47342075161266001</c:v>
                </c:pt>
                <c:pt idx="1450">
                  <c:v>0.47756394437267469</c:v>
                </c:pt>
                <c:pt idx="1451">
                  <c:v>0.48720616154701668</c:v>
                </c:pt>
                <c:pt idx="1452">
                  <c:v>0.49236706913440004</c:v>
                </c:pt>
                <c:pt idx="1453">
                  <c:v>0.50165939426891948</c:v>
                </c:pt>
                <c:pt idx="1454">
                  <c:v>0.50139697523905247</c:v>
                </c:pt>
                <c:pt idx="1455">
                  <c:v>0.51616813870867861</c:v>
                </c:pt>
                <c:pt idx="1456">
                  <c:v>0.49650185102807293</c:v>
                </c:pt>
                <c:pt idx="1457">
                  <c:v>0.4956203922354428</c:v>
                </c:pt>
                <c:pt idx="1458">
                  <c:v>0.49024080212317039</c:v>
                </c:pt>
                <c:pt idx="1459">
                  <c:v>0.47950517232438278</c:v>
                </c:pt>
                <c:pt idx="1460">
                  <c:v>0.50078466416936296</c:v>
                </c:pt>
                <c:pt idx="1461">
                  <c:v>0.50338362186900676</c:v>
                </c:pt>
                <c:pt idx="1462">
                  <c:v>0.48911038168682053</c:v>
                </c:pt>
                <c:pt idx="1463">
                  <c:v>0.47970366877005138</c:v>
                </c:pt>
                <c:pt idx="1464">
                  <c:v>0.52002872635960584</c:v>
                </c:pt>
                <c:pt idx="1465">
                  <c:v>0.51412598036086787</c:v>
                </c:pt>
                <c:pt idx="1466">
                  <c:v>0.51320583158306521</c:v>
                </c:pt>
                <c:pt idx="1467">
                  <c:v>0.50723243430705534</c:v>
                </c:pt>
                <c:pt idx="1468">
                  <c:v>0.51033267964067575</c:v>
                </c:pt>
                <c:pt idx="1469">
                  <c:v>0.50210853453157633</c:v>
                </c:pt>
                <c:pt idx="1470">
                  <c:v>0.49371280774910237</c:v>
                </c:pt>
                <c:pt idx="1471">
                  <c:v>0.50850752164448576</c:v>
                </c:pt>
                <c:pt idx="1472">
                  <c:v>0.51401327475188663</c:v>
                </c:pt>
                <c:pt idx="1473">
                  <c:v>0.52814353020626081</c:v>
                </c:pt>
                <c:pt idx="1474">
                  <c:v>0.52058047919163386</c:v>
                </c:pt>
                <c:pt idx="1475">
                  <c:v>0.56380055697606668</c:v>
                </c:pt>
                <c:pt idx="1476">
                  <c:v>0.57876517037155628</c:v>
                </c:pt>
                <c:pt idx="1477">
                  <c:v>0.55153246732978678</c:v>
                </c:pt>
                <c:pt idx="1478">
                  <c:v>0.55452841792076779</c:v>
                </c:pt>
                <c:pt idx="1479">
                  <c:v>0.53169123362926973</c:v>
                </c:pt>
                <c:pt idx="1480">
                  <c:v>0.55133901740392333</c:v>
                </c:pt>
                <c:pt idx="1481">
                  <c:v>0.58924847418008719</c:v>
                </c:pt>
                <c:pt idx="1482">
                  <c:v>0.54567177566275815</c:v>
                </c:pt>
                <c:pt idx="1483">
                  <c:v>0.54213248310609119</c:v>
                </c:pt>
                <c:pt idx="1484">
                  <c:v>0.54225528175468274</c:v>
                </c:pt>
                <c:pt idx="1485">
                  <c:v>0.57318371946707847</c:v>
                </c:pt>
                <c:pt idx="1486">
                  <c:v>0.57736728438553431</c:v>
                </c:pt>
                <c:pt idx="1487">
                  <c:v>0.56856447167211288</c:v>
                </c:pt>
                <c:pt idx="1488">
                  <c:v>0.54859202845666222</c:v>
                </c:pt>
                <c:pt idx="1489">
                  <c:v>0.52475899759028455</c:v>
                </c:pt>
                <c:pt idx="1490">
                  <c:v>0.53158862105989868</c:v>
                </c:pt>
                <c:pt idx="1491">
                  <c:v>0.53094939521791507</c:v>
                </c:pt>
                <c:pt idx="1492">
                  <c:v>0.537644444826059</c:v>
                </c:pt>
                <c:pt idx="1493">
                  <c:v>0.53672261387498799</c:v>
                </c:pt>
                <c:pt idx="1494">
                  <c:v>0.54892678093706948</c:v>
                </c:pt>
                <c:pt idx="1495">
                  <c:v>0.58598169369289732</c:v>
                </c:pt>
                <c:pt idx="1496">
                  <c:v>0.59666685829363364</c:v>
                </c:pt>
                <c:pt idx="1497">
                  <c:v>0.57506775352766171</c:v>
                </c:pt>
                <c:pt idx="1498">
                  <c:v>0.56923902315273234</c:v>
                </c:pt>
                <c:pt idx="1499">
                  <c:v>0.53568303079513035</c:v>
                </c:pt>
                <c:pt idx="1500">
                  <c:v>0.52160324053880747</c:v>
                </c:pt>
                <c:pt idx="1501">
                  <c:v>0.51582329318866116</c:v>
                </c:pt>
                <c:pt idx="1502">
                  <c:v>0.52594324757122257</c:v>
                </c:pt>
                <c:pt idx="1503">
                  <c:v>0.51182813167626373</c:v>
                </c:pt>
                <c:pt idx="1504">
                  <c:v>0.47915696245782863</c:v>
                </c:pt>
                <c:pt idx="1505">
                  <c:v>0.51087938595289861</c:v>
                </c:pt>
                <c:pt idx="1506">
                  <c:v>0.52500795923400445</c:v>
                </c:pt>
                <c:pt idx="1507">
                  <c:v>0.52804259981015811</c:v>
                </c:pt>
                <c:pt idx="1508">
                  <c:v>0.53313958481334311</c:v>
                </c:pt>
                <c:pt idx="1509">
                  <c:v>0.52421229127806168</c:v>
                </c:pt>
                <c:pt idx="1510">
                  <c:v>0.53122358946066062</c:v>
                </c:pt>
                <c:pt idx="1511">
                  <c:v>0.55256700388983926</c:v>
                </c:pt>
                <c:pt idx="1512">
                  <c:v>0.53392179538313878</c:v>
                </c:pt>
                <c:pt idx="1513">
                  <c:v>0.55142312606734223</c:v>
                </c:pt>
                <c:pt idx="1514">
                  <c:v>0.54750029800548505</c:v>
                </c:pt>
                <c:pt idx="1515">
                  <c:v>0.53164749712429182</c:v>
                </c:pt>
                <c:pt idx="1516">
                  <c:v>0.50711468217826894</c:v>
                </c:pt>
                <c:pt idx="1517">
                  <c:v>0.47936555194310743</c:v>
                </c:pt>
                <c:pt idx="1518">
                  <c:v>0.46935998534279572</c:v>
                </c:pt>
                <c:pt idx="1519">
                  <c:v>0.47219949381981757</c:v>
                </c:pt>
                <c:pt idx="1520">
                  <c:v>0.49377841250656912</c:v>
                </c:pt>
                <c:pt idx="1521">
                  <c:v>0.51204681420115283</c:v>
                </c:pt>
                <c:pt idx="1522">
                  <c:v>0.49029294949449004</c:v>
                </c:pt>
                <c:pt idx="1523">
                  <c:v>0.49009108870228485</c:v>
                </c:pt>
                <c:pt idx="1524">
                  <c:v>0.50382435126532177</c:v>
                </c:pt>
                <c:pt idx="1525">
                  <c:v>0.49867017237101191</c:v>
                </c:pt>
                <c:pt idx="1526">
                  <c:v>0.50914674748646938</c:v>
                </c:pt>
                <c:pt idx="1527">
                  <c:v>0.51928688794825117</c:v>
                </c:pt>
                <c:pt idx="1528">
                  <c:v>0.52769775429014054</c:v>
                </c:pt>
                <c:pt idx="1529">
                  <c:v>0.53429860219525538</c:v>
                </c:pt>
                <c:pt idx="1530">
                  <c:v>0.54323430659687877</c:v>
                </c:pt>
                <c:pt idx="1531">
                  <c:v>0.5594773716763356</c:v>
                </c:pt>
                <c:pt idx="1532">
                  <c:v>0.55701467001143035</c:v>
                </c:pt>
                <c:pt idx="1533">
                  <c:v>0.52490534666463329</c:v>
                </c:pt>
                <c:pt idx="1534">
                  <c:v>0.55073007068077062</c:v>
                </c:pt>
                <c:pt idx="1535">
                  <c:v>0.56173821254903544</c:v>
                </c:pt>
                <c:pt idx="1536">
                  <c:v>0.52222059812830224</c:v>
                </c:pt>
                <c:pt idx="1537">
                  <c:v>0.42881288088181541</c:v>
                </c:pt>
                <c:pt idx="1538">
                  <c:v>0.44947669731056922</c:v>
                </c:pt>
                <c:pt idx="1539">
                  <c:v>0.46973006346183893</c:v>
                </c:pt>
                <c:pt idx="1540">
                  <c:v>0.47796598378381705</c:v>
                </c:pt>
                <c:pt idx="1541">
                  <c:v>0.48493018111490144</c:v>
                </c:pt>
                <c:pt idx="1542">
                  <c:v>0.48604041547203086</c:v>
                </c:pt>
                <c:pt idx="1543">
                  <c:v>0.49375149773427496</c:v>
                </c:pt>
                <c:pt idx="1544">
                  <c:v>0.48851657452308306</c:v>
                </c:pt>
                <c:pt idx="1545">
                  <c:v>0.5009579280160058</c:v>
                </c:pt>
                <c:pt idx="1546">
                  <c:v>0.51828431268029795</c:v>
                </c:pt>
                <c:pt idx="1547">
                  <c:v>0.48874535008758246</c:v>
                </c:pt>
                <c:pt idx="1548">
                  <c:v>0.46631861607356861</c:v>
                </c:pt>
                <c:pt idx="1549">
                  <c:v>0.5055132532267731</c:v>
                </c:pt>
                <c:pt idx="1550">
                  <c:v>0.49332086137757031</c:v>
                </c:pt>
                <c:pt idx="1551">
                  <c:v>0.4735654185137404</c:v>
                </c:pt>
                <c:pt idx="1552">
                  <c:v>0.46170273262513967</c:v>
                </c:pt>
                <c:pt idx="1553">
                  <c:v>0.44934885214217252</c:v>
                </c:pt>
                <c:pt idx="1554">
                  <c:v>0.44920754958762882</c:v>
                </c:pt>
                <c:pt idx="1555">
                  <c:v>0.45394454951138091</c:v>
                </c:pt>
                <c:pt idx="1556">
                  <c:v>0.46074052951562755</c:v>
                </c:pt>
                <c:pt idx="1557">
                  <c:v>0.46420917079502266</c:v>
                </c:pt>
                <c:pt idx="1558">
                  <c:v>0.52808801848840436</c:v>
                </c:pt>
                <c:pt idx="1559">
                  <c:v>0.62231495411659121</c:v>
                </c:pt>
                <c:pt idx="1560">
                  <c:v>0.64234627339643502</c:v>
                </c:pt>
                <c:pt idx="1561">
                  <c:v>0.63798776245806788</c:v>
                </c:pt>
                <c:pt idx="1562">
                  <c:v>0.64860732230133744</c:v>
                </c:pt>
                <c:pt idx="1563">
                  <c:v>0.6494399980691844</c:v>
                </c:pt>
                <c:pt idx="1564">
                  <c:v>0.58751247136712126</c:v>
                </c:pt>
                <c:pt idx="1565">
                  <c:v>0.58606748452958457</c:v>
                </c:pt>
                <c:pt idx="1566">
                  <c:v>0.56938200788054449</c:v>
                </c:pt>
                <c:pt idx="1567">
                  <c:v>0.5599483801914813</c:v>
                </c:pt>
                <c:pt idx="1568">
                  <c:v>0.56290227645075286</c:v>
                </c:pt>
                <c:pt idx="1569">
                  <c:v>0.56757198944376985</c:v>
                </c:pt>
                <c:pt idx="1570">
                  <c:v>0.57411227911122309</c:v>
                </c:pt>
                <c:pt idx="1571">
                  <c:v>0.57879544949038719</c:v>
                </c:pt>
                <c:pt idx="1572">
                  <c:v>0.58950584669014894</c:v>
                </c:pt>
                <c:pt idx="1573">
                  <c:v>0.60365797039701208</c:v>
                </c:pt>
                <c:pt idx="1574">
                  <c:v>0.62870889470969549</c:v>
                </c:pt>
                <c:pt idx="1575">
                  <c:v>0.62969464824496491</c:v>
                </c:pt>
                <c:pt idx="1576">
                  <c:v>0.63479163324814991</c:v>
                </c:pt>
                <c:pt idx="1577">
                  <c:v>0.56866540206821548</c:v>
                </c:pt>
                <c:pt idx="1578">
                  <c:v>0.58797338684265676</c:v>
                </c:pt>
                <c:pt idx="1579">
                  <c:v>0.62853563086305264</c:v>
                </c:pt>
                <c:pt idx="1580">
                  <c:v>0.63823504192851943</c:v>
                </c:pt>
                <c:pt idx="1581">
                  <c:v>0.66060121770487168</c:v>
                </c:pt>
                <c:pt idx="1582">
                  <c:v>0.64892693522232925</c:v>
                </c:pt>
                <c:pt idx="1583">
                  <c:v>0.65352599693807434</c:v>
                </c:pt>
                <c:pt idx="1584">
                  <c:v>0.63984992826616216</c:v>
                </c:pt>
                <c:pt idx="1585">
                  <c:v>0.60588516780434443</c:v>
                </c:pt>
                <c:pt idx="1586">
                  <c:v>0.61741141903926977</c:v>
                </c:pt>
                <c:pt idx="1587">
                  <c:v>0.62508885783614632</c:v>
                </c:pt>
                <c:pt idx="1588">
                  <c:v>0.5869624007083617</c:v>
                </c:pt>
                <c:pt idx="1589">
                  <c:v>0.59379875287104944</c:v>
                </c:pt>
                <c:pt idx="1590">
                  <c:v>0.63916696591920086</c:v>
                </c:pt>
                <c:pt idx="1591">
                  <c:v>0.63800290201748333</c:v>
                </c:pt>
                <c:pt idx="1592">
                  <c:v>0.61632641728116588</c:v>
                </c:pt>
                <c:pt idx="1593">
                  <c:v>0.61356933529429458</c:v>
                </c:pt>
                <c:pt idx="1594">
                  <c:v>0.65494070465678023</c:v>
                </c:pt>
                <c:pt idx="1595">
                  <c:v>0.66015039526894637</c:v>
                </c:pt>
                <c:pt idx="1596">
                  <c:v>0.64948541674743054</c:v>
                </c:pt>
                <c:pt idx="1597">
                  <c:v>0.66719197257037621</c:v>
                </c:pt>
                <c:pt idx="1598">
                  <c:v>0.65107170613951104</c:v>
                </c:pt>
                <c:pt idx="1599">
                  <c:v>0.61826259871306888</c:v>
                </c:pt>
                <c:pt idx="1600">
                  <c:v>0.66100998580908754</c:v>
                </c:pt>
                <c:pt idx="1601">
                  <c:v>0.6466324508842618</c:v>
                </c:pt>
                <c:pt idx="1602">
                  <c:v>0.5848680949892312</c:v>
                </c:pt>
                <c:pt idx="1603">
                  <c:v>0.57378257315062098</c:v>
                </c:pt>
                <c:pt idx="1604">
                  <c:v>0.63988188955826142</c:v>
                </c:pt>
                <c:pt idx="1605">
                  <c:v>0.68720478794426787</c:v>
                </c:pt>
                <c:pt idx="1606">
                  <c:v>0.65376822988872074</c:v>
                </c:pt>
                <c:pt idx="1607">
                  <c:v>0.67200803463774206</c:v>
                </c:pt>
                <c:pt idx="1608">
                  <c:v>0.62414515863258624</c:v>
                </c:pt>
                <c:pt idx="1609">
                  <c:v>0.58592281762850418</c:v>
                </c:pt>
                <c:pt idx="1610">
                  <c:v>0.60091771014282458</c:v>
                </c:pt>
                <c:pt idx="1611">
                  <c:v>0.63748311047755446</c:v>
                </c:pt>
                <c:pt idx="1612">
                  <c:v>0.6889643411829911</c:v>
                </c:pt>
                <c:pt idx="1613">
                  <c:v>0.70980646797819302</c:v>
                </c:pt>
                <c:pt idx="1614">
                  <c:v>0.68298253304063949</c:v>
                </c:pt>
                <c:pt idx="1615">
                  <c:v>0.66215218145831611</c:v>
                </c:pt>
                <c:pt idx="1616">
                  <c:v>0.62686859715409005</c:v>
                </c:pt>
                <c:pt idx="1617">
                  <c:v>0.62225439587892961</c:v>
                </c:pt>
                <c:pt idx="1618">
                  <c:v>0.63107403032503484</c:v>
                </c:pt>
                <c:pt idx="1619">
                  <c:v>0.70620998153040115</c:v>
                </c:pt>
                <c:pt idx="1620">
                  <c:v>0.6810463516087365</c:v>
                </c:pt>
                <c:pt idx="1621">
                  <c:v>0.57922272150055509</c:v>
                </c:pt>
                <c:pt idx="1622">
                  <c:v>0.60136853257874978</c:v>
                </c:pt>
                <c:pt idx="1623">
                  <c:v>0.54554561266762991</c:v>
                </c:pt>
                <c:pt idx="1624">
                  <c:v>0.52406594220371272</c:v>
                </c:pt>
                <c:pt idx="1625">
                  <c:v>0.63916360157266405</c:v>
                </c:pt>
                <c:pt idx="1626">
                  <c:v>0.68396492222937211</c:v>
                </c:pt>
                <c:pt idx="1627">
                  <c:v>0.68720983446407302</c:v>
                </c:pt>
                <c:pt idx="1628">
                  <c:v>0.6740165495201853</c:v>
                </c:pt>
                <c:pt idx="1629">
                  <c:v>0.57035262185639857</c:v>
                </c:pt>
                <c:pt idx="1630">
                  <c:v>0.53066006141575406</c:v>
                </c:pt>
                <c:pt idx="1631">
                  <c:v>0.53991369656510069</c:v>
                </c:pt>
                <c:pt idx="1632">
                  <c:v>0.69088370088221029</c:v>
                </c:pt>
                <c:pt idx="1633">
                  <c:v>0.74076182046288286</c:v>
                </c:pt>
                <c:pt idx="1634">
                  <c:v>0.73543101337539329</c:v>
                </c:pt>
                <c:pt idx="1635">
                  <c:v>0.70546646094577803</c:v>
                </c:pt>
                <c:pt idx="1636">
                  <c:v>0.65706360732147295</c:v>
                </c:pt>
                <c:pt idx="1637">
                  <c:v>0.63182091525619455</c:v>
                </c:pt>
                <c:pt idx="1638">
                  <c:v>0.64796473211281702</c:v>
                </c:pt>
                <c:pt idx="1639">
                  <c:v>0.66343231531555169</c:v>
                </c:pt>
                <c:pt idx="1640">
                  <c:v>0.69915326466955596</c:v>
                </c:pt>
                <c:pt idx="1641">
                  <c:v>0.66056925641277264</c:v>
                </c:pt>
                <c:pt idx="1642">
                  <c:v>0.5950822510748216</c:v>
                </c:pt>
                <c:pt idx="1643">
                  <c:v>0.4508190715787348</c:v>
                </c:pt>
                <c:pt idx="1644">
                  <c:v>0.37503211931850622</c:v>
                </c:pt>
                <c:pt idx="1645">
                  <c:v>0.3865751922861152</c:v>
                </c:pt>
                <c:pt idx="1646">
                  <c:v>0.4016070926123399</c:v>
                </c:pt>
                <c:pt idx="1647">
                  <c:v>0.41253449016372262</c:v>
                </c:pt>
                <c:pt idx="1648">
                  <c:v>0.46961567567958912</c:v>
                </c:pt>
                <c:pt idx="1649">
                  <c:v>0.45605735913646356</c:v>
                </c:pt>
                <c:pt idx="1650">
                  <c:v>0.44696016610107597</c:v>
                </c:pt>
                <c:pt idx="1651">
                  <c:v>0.42492369628532578</c:v>
                </c:pt>
                <c:pt idx="1652">
                  <c:v>0.42487827760707958</c:v>
                </c:pt>
                <c:pt idx="1653">
                  <c:v>0.44948679035017952</c:v>
                </c:pt>
                <c:pt idx="1654">
                  <c:v>0.50465534485990038</c:v>
                </c:pt>
                <c:pt idx="1655">
                  <c:v>0.54872828449140088</c:v>
                </c:pt>
                <c:pt idx="1656">
                  <c:v>0.58908193902651773</c:v>
                </c:pt>
                <c:pt idx="1657">
                  <c:v>0.54514861977629281</c:v>
                </c:pt>
                <c:pt idx="1658">
                  <c:v>0.42969433967444542</c:v>
                </c:pt>
                <c:pt idx="1659">
                  <c:v>0.43090550442767744</c:v>
                </c:pt>
                <c:pt idx="1660">
                  <c:v>0.46361031711148021</c:v>
                </c:pt>
                <c:pt idx="1661">
                  <c:v>0.47289254920638929</c:v>
                </c:pt>
                <c:pt idx="1662">
                  <c:v>0.51150347223546677</c:v>
                </c:pt>
                <c:pt idx="1663">
                  <c:v>0.48144808244935922</c:v>
                </c:pt>
                <c:pt idx="1664">
                  <c:v>0.47456126508862018</c:v>
                </c:pt>
                <c:pt idx="1665">
                  <c:v>0.44403150244083012</c:v>
                </c:pt>
                <c:pt idx="1666">
                  <c:v>0.43890928483861935</c:v>
                </c:pt>
                <c:pt idx="1667">
                  <c:v>0.45981196987148293</c:v>
                </c:pt>
                <c:pt idx="1668">
                  <c:v>0.48631124536823966</c:v>
                </c:pt>
                <c:pt idx="1669">
                  <c:v>0.4857056629916236</c:v>
                </c:pt>
                <c:pt idx="1670">
                  <c:v>0.48451468431761208</c:v>
                </c:pt>
                <c:pt idx="1671">
                  <c:v>0.44060659766641269</c:v>
                </c:pt>
                <c:pt idx="1672">
                  <c:v>0.39505502773200812</c:v>
                </c:pt>
                <c:pt idx="1673">
                  <c:v>0.38269273638269907</c:v>
                </c:pt>
                <c:pt idx="1674">
                  <c:v>0.4329779418943191</c:v>
                </c:pt>
                <c:pt idx="1675">
                  <c:v>0.46181207388758416</c:v>
                </c:pt>
                <c:pt idx="1676">
                  <c:v>0.48482756854553039</c:v>
                </c:pt>
                <c:pt idx="1677">
                  <c:v>0.48156247023160886</c:v>
                </c:pt>
                <c:pt idx="1678">
                  <c:v>0.44108769922116881</c:v>
                </c:pt>
                <c:pt idx="1679">
                  <c:v>0.40360215010863615</c:v>
                </c:pt>
                <c:pt idx="1680">
                  <c:v>0.42938986631286902</c:v>
                </c:pt>
                <c:pt idx="1681">
                  <c:v>0.47190343132458312</c:v>
                </c:pt>
                <c:pt idx="1682">
                  <c:v>0.49458585567539043</c:v>
                </c:pt>
                <c:pt idx="1683">
                  <c:v>0.49162018420324022</c:v>
                </c:pt>
                <c:pt idx="1684">
                  <c:v>0.51129656492345632</c:v>
                </c:pt>
                <c:pt idx="1685">
                  <c:v>0.50926786396179258</c:v>
                </c:pt>
                <c:pt idx="1686">
                  <c:v>0.4757707476685839</c:v>
                </c:pt>
                <c:pt idx="1687">
                  <c:v>0.47793570466498619</c:v>
                </c:pt>
                <c:pt idx="1688">
                  <c:v>0.58386047320147283</c:v>
                </c:pt>
                <c:pt idx="1689">
                  <c:v>0.65203559142229162</c:v>
                </c:pt>
                <c:pt idx="1690">
                  <c:v>0.58145832977422929</c:v>
                </c:pt>
                <c:pt idx="1691">
                  <c:v>0.51416130599950383</c:v>
                </c:pt>
                <c:pt idx="1692">
                  <c:v>0.5025879539130641</c:v>
                </c:pt>
                <c:pt idx="1693">
                  <c:v>0.44443354185197242</c:v>
                </c:pt>
                <c:pt idx="1694">
                  <c:v>0.45584035878484275</c:v>
                </c:pt>
                <c:pt idx="1695">
                  <c:v>0.49839261378172961</c:v>
                </c:pt>
                <c:pt idx="1696">
                  <c:v>0.56814224618174991</c:v>
                </c:pt>
                <c:pt idx="1697">
                  <c:v>0.55314062497435601</c:v>
                </c:pt>
                <c:pt idx="1698">
                  <c:v>0.46609656920214276</c:v>
                </c:pt>
                <c:pt idx="1699">
                  <c:v>0.4929087289268177</c:v>
                </c:pt>
                <c:pt idx="1700">
                  <c:v>0.44287416723218609</c:v>
                </c:pt>
                <c:pt idx="1701">
                  <c:v>0.44638990936309586</c:v>
                </c:pt>
                <c:pt idx="1702">
                  <c:v>0.47995263041377129</c:v>
                </c:pt>
                <c:pt idx="1703">
                  <c:v>0.52725029620075214</c:v>
                </c:pt>
                <c:pt idx="1704">
                  <c:v>0.57615780180557052</c:v>
                </c:pt>
                <c:pt idx="1705">
                  <c:v>0.58520621181617516</c:v>
                </c:pt>
                <c:pt idx="1706">
                  <c:v>0.53044810758393846</c:v>
                </c:pt>
                <c:pt idx="1707">
                  <c:v>0.43925244818536852</c:v>
                </c:pt>
                <c:pt idx="1708">
                  <c:v>0.42483622327537013</c:v>
                </c:pt>
                <c:pt idx="1709">
                  <c:v>0.42834019019340119</c:v>
                </c:pt>
                <c:pt idx="1710">
                  <c:v>0.53053558059389416</c:v>
                </c:pt>
                <c:pt idx="1711">
                  <c:v>0.59288196843978336</c:v>
                </c:pt>
                <c:pt idx="1712">
                  <c:v>0.59977383232032755</c:v>
                </c:pt>
                <c:pt idx="1713">
                  <c:v>0.58173588836351153</c:v>
                </c:pt>
                <c:pt idx="1714">
                  <c:v>0.47343757334534375</c:v>
                </c:pt>
                <c:pt idx="1715">
                  <c:v>0.47009004854127179</c:v>
                </c:pt>
                <c:pt idx="1716">
                  <c:v>0.52751944392369265</c:v>
                </c:pt>
                <c:pt idx="1717">
                  <c:v>0.53704390896924814</c:v>
                </c:pt>
                <c:pt idx="1718">
                  <c:v>0.66272748471610132</c:v>
                </c:pt>
                <c:pt idx="1719">
                  <c:v>0.64835499631108073</c:v>
                </c:pt>
                <c:pt idx="1720">
                  <c:v>0.61207388325870671</c:v>
                </c:pt>
                <c:pt idx="1721">
                  <c:v>0.48764857311660009</c:v>
                </c:pt>
                <c:pt idx="1722">
                  <c:v>0.47793570466498619</c:v>
                </c:pt>
                <c:pt idx="1723">
                  <c:v>0.47887267517547266</c:v>
                </c:pt>
                <c:pt idx="1724">
                  <c:v>0.6339875544258653</c:v>
                </c:pt>
                <c:pt idx="1725">
                  <c:v>0.73341408762660809</c:v>
                </c:pt>
                <c:pt idx="1726">
                  <c:v>0.71854199376087946</c:v>
                </c:pt>
                <c:pt idx="1727">
                  <c:v>0.63846549966628718</c:v>
                </c:pt>
                <c:pt idx="1728">
                  <c:v>0.51735575303615344</c:v>
                </c:pt>
                <c:pt idx="1729">
                  <c:v>0.49435035141781758</c:v>
                </c:pt>
                <c:pt idx="1730">
                  <c:v>0.63218931120196931</c:v>
                </c:pt>
                <c:pt idx="1731">
                  <c:v>0.71243402262339928</c:v>
                </c:pt>
                <c:pt idx="1732">
                  <c:v>0.71115052441962689</c:v>
                </c:pt>
                <c:pt idx="1733">
                  <c:v>0.69006111815397342</c:v>
                </c:pt>
                <c:pt idx="1734">
                  <c:v>0.64393929148158879</c:v>
                </c:pt>
                <c:pt idx="1735">
                  <c:v>0.51788731978896085</c:v>
                </c:pt>
                <c:pt idx="1736">
                  <c:v>0.51817328924458506</c:v>
                </c:pt>
                <c:pt idx="1737">
                  <c:v>0.60141395125699593</c:v>
                </c:pt>
                <c:pt idx="1738">
                  <c:v>0.63239453634071141</c:v>
                </c:pt>
                <c:pt idx="1739">
                  <c:v>0.65487678207258182</c:v>
                </c:pt>
                <c:pt idx="1740">
                  <c:v>0.64534054181414757</c:v>
                </c:pt>
                <c:pt idx="1741">
                  <c:v>0.63512470355528872</c:v>
                </c:pt>
                <c:pt idx="1742">
                  <c:v>0.60866243587043634</c:v>
                </c:pt>
                <c:pt idx="1743">
                  <c:v>0.60239970479226546</c:v>
                </c:pt>
                <c:pt idx="1744">
                  <c:v>0.62101463418013503</c:v>
                </c:pt>
                <c:pt idx="1745">
                  <c:v>0.61340448231399358</c:v>
                </c:pt>
                <c:pt idx="1746">
                  <c:v>0.6344484699014008</c:v>
                </c:pt>
                <c:pt idx="1747">
                  <c:v>0.64582500771544049</c:v>
                </c:pt>
                <c:pt idx="1748">
                  <c:v>0.61894219671349349</c:v>
                </c:pt>
                <c:pt idx="1749">
                  <c:v>0.56077264509298641</c:v>
                </c:pt>
                <c:pt idx="1750">
                  <c:v>0.56337664931243536</c:v>
                </c:pt>
                <c:pt idx="1751">
                  <c:v>0.60241989087148595</c:v>
                </c:pt>
                <c:pt idx="1752">
                  <c:v>0.63622820921934464</c:v>
                </c:pt>
                <c:pt idx="1753">
                  <c:v>0.63217417164255396</c:v>
                </c:pt>
                <c:pt idx="1754">
                  <c:v>0.64810267032082403</c:v>
                </c:pt>
                <c:pt idx="1755">
                  <c:v>0.61564345493420447</c:v>
                </c:pt>
                <c:pt idx="1756">
                  <c:v>0.5896353740318141</c:v>
                </c:pt>
                <c:pt idx="1757">
                  <c:v>0.5917431371370917</c:v>
                </c:pt>
                <c:pt idx="1758">
                  <c:v>0.63488751712444746</c:v>
                </c:pt>
                <c:pt idx="1759">
                  <c:v>0.62835059180353092</c:v>
                </c:pt>
                <c:pt idx="1760">
                  <c:v>0.65353272563114795</c:v>
                </c:pt>
                <c:pt idx="1761">
                  <c:v>0.63217585381582231</c:v>
                </c:pt>
                <c:pt idx="1762">
                  <c:v>0.60917381654402314</c:v>
                </c:pt>
                <c:pt idx="1763">
                  <c:v>0.48484775462475094</c:v>
                </c:pt>
                <c:pt idx="1764">
                  <c:v>0.45690517446372597</c:v>
                </c:pt>
                <c:pt idx="1765">
                  <c:v>0.47458986203418263</c:v>
                </c:pt>
                <c:pt idx="1766">
                  <c:v>0.50687749574742769</c:v>
                </c:pt>
                <c:pt idx="1767">
                  <c:v>0.51353385537039886</c:v>
                </c:pt>
                <c:pt idx="1768">
                  <c:v>0.52389604270360668</c:v>
                </c:pt>
                <c:pt idx="1769">
                  <c:v>0.56606644436857179</c:v>
                </c:pt>
                <c:pt idx="1770">
                  <c:v>0.63806514242841328</c:v>
                </c:pt>
                <c:pt idx="1771">
                  <c:v>0.66485038738079427</c:v>
                </c:pt>
                <c:pt idx="1772">
                  <c:v>0.65095900053052969</c:v>
                </c:pt>
                <c:pt idx="1773">
                  <c:v>0.67301733859876878</c:v>
                </c:pt>
                <c:pt idx="1774">
                  <c:v>0.65222735917488661</c:v>
                </c:pt>
                <c:pt idx="1775">
                  <c:v>0.64233281601028791</c:v>
                </c:pt>
                <c:pt idx="1776">
                  <c:v>0.63593046455084168</c:v>
                </c:pt>
                <c:pt idx="1777">
                  <c:v>0.59937011073591695</c:v>
                </c:pt>
                <c:pt idx="1778">
                  <c:v>0.60288921721336342</c:v>
                </c:pt>
                <c:pt idx="1779">
                  <c:v>0.62258410183953161</c:v>
                </c:pt>
                <c:pt idx="1780">
                  <c:v>0.62635216996069809</c:v>
                </c:pt>
                <c:pt idx="1781">
                  <c:v>0.62787621894184842</c:v>
                </c:pt>
                <c:pt idx="1782">
                  <c:v>0.61889341368871065</c:v>
                </c:pt>
                <c:pt idx="1783">
                  <c:v>0.60078145410808592</c:v>
                </c:pt>
                <c:pt idx="1784">
                  <c:v>0.5445632234788973</c:v>
                </c:pt>
                <c:pt idx="1785">
                  <c:v>0.52119615460786006</c:v>
                </c:pt>
                <c:pt idx="1786">
                  <c:v>0.54688462258925863</c:v>
                </c:pt>
                <c:pt idx="1787">
                  <c:v>0.48925000206809582</c:v>
                </c:pt>
                <c:pt idx="1788">
                  <c:v>0.46234027629385482</c:v>
                </c:pt>
                <c:pt idx="1789">
                  <c:v>0.41739765308260313</c:v>
                </c:pt>
                <c:pt idx="1790">
                  <c:v>0.41759446735500322</c:v>
                </c:pt>
                <c:pt idx="1791">
                  <c:v>0.41938598188582571</c:v>
                </c:pt>
                <c:pt idx="1792">
                  <c:v>0.42036332455475328</c:v>
                </c:pt>
                <c:pt idx="1793">
                  <c:v>0.44524434936733059</c:v>
                </c:pt>
                <c:pt idx="1794">
                  <c:v>0.6118955728922586</c:v>
                </c:pt>
                <c:pt idx="1795">
                  <c:v>0.57152509662445783</c:v>
                </c:pt>
                <c:pt idx="1796">
                  <c:v>0.61148344044150604</c:v>
                </c:pt>
                <c:pt idx="1797">
                  <c:v>0.58337096078037487</c:v>
                </c:pt>
                <c:pt idx="1798">
                  <c:v>0.40346757624716584</c:v>
                </c:pt>
                <c:pt idx="1799">
                  <c:v>0.4035668244700002</c:v>
                </c:pt>
                <c:pt idx="1800">
                  <c:v>0.55082595455706806</c:v>
                </c:pt>
                <c:pt idx="1801">
                  <c:v>0.62566584326719987</c:v>
                </c:pt>
                <c:pt idx="1802">
                  <c:v>0.63349131331169373</c:v>
                </c:pt>
                <c:pt idx="1803">
                  <c:v>0.62500811351926422</c:v>
                </c:pt>
                <c:pt idx="1804">
                  <c:v>0.52632005438333918</c:v>
                </c:pt>
                <c:pt idx="1805">
                  <c:v>0.40568804496142469</c:v>
                </c:pt>
                <c:pt idx="1806">
                  <c:v>0.39619722338123675</c:v>
                </c:pt>
                <c:pt idx="1807">
                  <c:v>0.54372886553778177</c:v>
                </c:pt>
                <c:pt idx="1808">
                  <c:v>0.62728914047118456</c:v>
                </c:pt>
                <c:pt idx="1809">
                  <c:v>0.58849990707565902</c:v>
                </c:pt>
                <c:pt idx="1810">
                  <c:v>0.43717664637219023</c:v>
                </c:pt>
                <c:pt idx="1811">
                  <c:v>0.39562360229671989</c:v>
                </c:pt>
                <c:pt idx="1812">
                  <c:v>0.3691361020128418</c:v>
                </c:pt>
                <c:pt idx="1813">
                  <c:v>0.36787278988828992</c:v>
                </c:pt>
                <c:pt idx="1814">
                  <c:v>0.38992776360999232</c:v>
                </c:pt>
                <c:pt idx="1815">
                  <c:v>0.38742637195991447</c:v>
                </c:pt>
                <c:pt idx="1816">
                  <c:v>0.38288450413529418</c:v>
                </c:pt>
                <c:pt idx="1817">
                  <c:v>0.35891689940744614</c:v>
                </c:pt>
                <c:pt idx="1818">
                  <c:v>0.36265805275631852</c:v>
                </c:pt>
                <c:pt idx="1819">
                  <c:v>0.35907838804121051</c:v>
                </c:pt>
                <c:pt idx="1820">
                  <c:v>0.35337245631487263</c:v>
                </c:pt>
                <c:pt idx="1821">
                  <c:v>0.35069948299142023</c:v>
                </c:pt>
                <c:pt idx="1822">
                  <c:v>0.37104873301898739</c:v>
                </c:pt>
                <c:pt idx="1823">
                  <c:v>0.38692003780613266</c:v>
                </c:pt>
                <c:pt idx="1824">
                  <c:v>0.38380633508636519</c:v>
                </c:pt>
                <c:pt idx="1825">
                  <c:v>0.36305672782092419</c:v>
                </c:pt>
                <c:pt idx="1826">
                  <c:v>0.36063608048772838</c:v>
                </c:pt>
                <c:pt idx="1827">
                  <c:v>0.35968733476436321</c:v>
                </c:pt>
                <c:pt idx="1828">
                  <c:v>0.4160064957896546</c:v>
                </c:pt>
                <c:pt idx="1829">
                  <c:v>0.4408622880032062</c:v>
                </c:pt>
                <c:pt idx="1830">
                  <c:v>0.40381242176718329</c:v>
                </c:pt>
                <c:pt idx="1831">
                  <c:v>0.42275369276911823</c:v>
                </c:pt>
                <c:pt idx="1832">
                  <c:v>0.42341142251705405</c:v>
                </c:pt>
                <c:pt idx="1833">
                  <c:v>0.35877727902617074</c:v>
                </c:pt>
                <c:pt idx="1834">
                  <c:v>0.35986059861100617</c:v>
                </c:pt>
                <c:pt idx="1835">
                  <c:v>0.45495889999221273</c:v>
                </c:pt>
                <c:pt idx="1836">
                  <c:v>0.45676050756264552</c:v>
                </c:pt>
                <c:pt idx="1837">
                  <c:v>0.36809651893298417</c:v>
                </c:pt>
                <c:pt idx="1838">
                  <c:v>0.34085204067833613</c:v>
                </c:pt>
                <c:pt idx="1839">
                  <c:v>0.29884228656050116</c:v>
                </c:pt>
                <c:pt idx="1840">
                  <c:v>0.2725137516504848</c:v>
                </c:pt>
                <c:pt idx="1841">
                  <c:v>0.27130426907052108</c:v>
                </c:pt>
                <c:pt idx="1842">
                  <c:v>0.2750420580728567</c:v>
                </c:pt>
                <c:pt idx="1843">
                  <c:v>0.30325210378355377</c:v>
                </c:pt>
                <c:pt idx="1844">
                  <c:v>0.40576206058523329</c:v>
                </c:pt>
                <c:pt idx="1845">
                  <c:v>0.48523801882301454</c:v>
                </c:pt>
                <c:pt idx="1846">
                  <c:v>0.39518623724694169</c:v>
                </c:pt>
                <c:pt idx="1847">
                  <c:v>0.34868423941590354</c:v>
                </c:pt>
                <c:pt idx="1848">
                  <c:v>0.34822500611363633</c:v>
                </c:pt>
                <c:pt idx="1849">
                  <c:v>0.45636856119111341</c:v>
                </c:pt>
                <c:pt idx="1850">
                  <c:v>0.48021504944363819</c:v>
                </c:pt>
                <c:pt idx="1851">
                  <c:v>0.46193150818963907</c:v>
                </c:pt>
                <c:pt idx="1852">
                  <c:v>0.35250445490838972</c:v>
                </c:pt>
                <c:pt idx="1853">
                  <c:v>0.39619217686143154</c:v>
                </c:pt>
                <c:pt idx="1854">
                  <c:v>0.35280724609669772</c:v>
                </c:pt>
                <c:pt idx="1855">
                  <c:v>0.35346161149809663</c:v>
                </c:pt>
                <c:pt idx="1856">
                  <c:v>0.39948250777437871</c:v>
                </c:pt>
                <c:pt idx="1857">
                  <c:v>0.41981830041579893</c:v>
                </c:pt>
                <c:pt idx="1858">
                  <c:v>0.38826577642083498</c:v>
                </c:pt>
                <c:pt idx="1859">
                  <c:v>0.4012672936121276</c:v>
                </c:pt>
                <c:pt idx="1860">
                  <c:v>0</c:v>
                </c:pt>
                <c:pt idx="1861">
                  <c:v>0</c:v>
                </c:pt>
                <c:pt idx="1862">
                  <c:v>0.29797680841392077</c:v>
                </c:pt>
                <c:pt idx="1863">
                  <c:v>0.36016338979931417</c:v>
                </c:pt>
                <c:pt idx="1864">
                  <c:v>0.38507301155745371</c:v>
                </c:pt>
                <c:pt idx="1865">
                  <c:v>0.43171462976976721</c:v>
                </c:pt>
                <c:pt idx="1866">
                  <c:v>0.47716695148133753</c:v>
                </c:pt>
                <c:pt idx="1867">
                  <c:v>0.46329911505683036</c:v>
                </c:pt>
                <c:pt idx="1868">
                  <c:v>0.34686581011278705</c:v>
                </c:pt>
                <c:pt idx="1869">
                  <c:v>0.31806195723835262</c:v>
                </c:pt>
                <c:pt idx="1870">
                  <c:v>0</c:v>
                </c:pt>
                <c:pt idx="1871">
                  <c:v>0.34012534182639692</c:v>
                </c:pt>
                <c:pt idx="1872">
                  <c:v>0.33669707270544275</c:v>
                </c:pt>
                <c:pt idx="1873">
                  <c:v>0.36245787413738156</c:v>
                </c:pt>
                <c:pt idx="1874">
                  <c:v>0.38755758147484792</c:v>
                </c:pt>
                <c:pt idx="1875">
                  <c:v>0.37125395815772944</c:v>
                </c:pt>
                <c:pt idx="1876">
                  <c:v>0.37624328407173829</c:v>
                </c:pt>
                <c:pt idx="1877">
                  <c:v>0.43960738674499616</c:v>
                </c:pt>
                <c:pt idx="1878">
                  <c:v>0.4981789777766456</c:v>
                </c:pt>
                <c:pt idx="1879">
                  <c:v>0.50771017151527464</c:v>
                </c:pt>
                <c:pt idx="1880">
                  <c:v>0.5131923741969181</c:v>
                </c:pt>
                <c:pt idx="1881">
                  <c:v>0.46316790554189685</c:v>
                </c:pt>
                <c:pt idx="1882">
                  <c:v>0.37266530152989863</c:v>
                </c:pt>
                <c:pt idx="1883">
                  <c:v>0.36948935839920116</c:v>
                </c:pt>
                <c:pt idx="1884">
                  <c:v>0.44189009587018502</c:v>
                </c:pt>
                <c:pt idx="1885">
                  <c:v>0.41759446735500322</c:v>
                </c:pt>
                <c:pt idx="1886">
                  <c:v>0.40302180033104573</c:v>
                </c:pt>
                <c:pt idx="1887">
                  <c:v>0.45854697557366281</c:v>
                </c:pt>
                <c:pt idx="1888">
                  <c:v>0.49274724029305345</c:v>
                </c:pt>
                <c:pt idx="1889">
                  <c:v>0.43544064355922424</c:v>
                </c:pt>
                <c:pt idx="1890">
                  <c:v>0.42974144052595992</c:v>
                </c:pt>
                <c:pt idx="1891">
                  <c:v>0.52989299040537385</c:v>
                </c:pt>
                <c:pt idx="1892">
                  <c:v>0.56743068688922615</c:v>
                </c:pt>
                <c:pt idx="1893">
                  <c:v>0.56925920923195295</c:v>
                </c:pt>
                <c:pt idx="1894">
                  <c:v>0.58939314108116769</c:v>
                </c:pt>
                <c:pt idx="1895">
                  <c:v>0.54139064469473652</c:v>
                </c:pt>
                <c:pt idx="1896">
                  <c:v>0.40466528361425097</c:v>
                </c:pt>
                <c:pt idx="1897">
                  <c:v>0.39037522169938083</c:v>
                </c:pt>
                <c:pt idx="1898">
                  <c:v>0.53932325374790013</c:v>
                </c:pt>
                <c:pt idx="1899">
                  <c:v>0.57620658483035359</c:v>
                </c:pt>
                <c:pt idx="1900">
                  <c:v>0.56711443831477115</c:v>
                </c:pt>
                <c:pt idx="1901">
                  <c:v>0.59227302171663065</c:v>
                </c:pt>
                <c:pt idx="1902">
                  <c:v>0.62666841853515309</c:v>
                </c:pt>
                <c:pt idx="1903">
                  <c:v>0.57119707283712418</c:v>
                </c:pt>
                <c:pt idx="1904">
                  <c:v>0.55912411528997619</c:v>
                </c:pt>
                <c:pt idx="1905">
                  <c:v>0.55625769204066033</c:v>
                </c:pt>
                <c:pt idx="1906">
                  <c:v>0.68353428587266729</c:v>
                </c:pt>
                <c:pt idx="1907">
                  <c:v>0.74643915524365811</c:v>
                </c:pt>
                <c:pt idx="1908">
                  <c:v>0.7604920307276869</c:v>
                </c:pt>
                <c:pt idx="1909">
                  <c:v>0.70740264237768102</c:v>
                </c:pt>
                <c:pt idx="1910">
                  <c:v>0.58766891348108052</c:v>
                </c:pt>
                <c:pt idx="1911">
                  <c:v>0.59091550788904967</c:v>
                </c:pt>
                <c:pt idx="1912">
                  <c:v>0.70871810187355244</c:v>
                </c:pt>
                <c:pt idx="1913">
                  <c:v>0.70987375490892812</c:v>
                </c:pt>
                <c:pt idx="1914">
                  <c:v>0.68710553972143362</c:v>
                </c:pt>
                <c:pt idx="1915">
                  <c:v>0.65402055587897745</c:v>
                </c:pt>
                <c:pt idx="1916">
                  <c:v>0.62187500000000007</c:v>
                </c:pt>
                <c:pt idx="1917">
                  <c:v>0.59516666666666673</c:v>
                </c:pt>
                <c:pt idx="1918">
                  <c:v>0.62037500000000001</c:v>
                </c:pt>
                <c:pt idx="1919">
                  <c:v>0.6622083333333334</c:v>
                </c:pt>
                <c:pt idx="1920">
                  <c:v>0.70787500000000003</c:v>
                </c:pt>
                <c:pt idx="1921">
                  <c:v>0.70504166666666668</c:v>
                </c:pt>
                <c:pt idx="1922">
                  <c:v>0.66862500000000002</c:v>
                </c:pt>
                <c:pt idx="1923">
                  <c:v>0.65287499999999998</c:v>
                </c:pt>
                <c:pt idx="1924">
                  <c:v>0.6369583333333334</c:v>
                </c:pt>
                <c:pt idx="1925">
                  <c:v>0.61941666666666662</c:v>
                </c:pt>
                <c:pt idx="1926">
                  <c:v>0.64912500000000006</c:v>
                </c:pt>
                <c:pt idx="1927">
                  <c:v>0.65870833333333334</c:v>
                </c:pt>
                <c:pt idx="1928">
                  <c:v>0.70154166666666662</c:v>
                </c:pt>
                <c:pt idx="1929">
                  <c:v>0.69991666666666663</c:v>
                </c:pt>
                <c:pt idx="1930">
                  <c:v>0.65804166666666664</c:v>
                </c:pt>
                <c:pt idx="1931">
                  <c:v>0.61745833333333333</c:v>
                </c:pt>
                <c:pt idx="1932">
                  <c:v>0.61199999999999999</c:v>
                </c:pt>
                <c:pt idx="1933">
                  <c:v>0.64862500000000001</c:v>
                </c:pt>
                <c:pt idx="1934">
                  <c:v>0.65370833333333334</c:v>
                </c:pt>
                <c:pt idx="1935">
                  <c:v>0.63154166666666667</c:v>
                </c:pt>
                <c:pt idx="1936">
                  <c:v>0.64141666666666663</c:v>
                </c:pt>
                <c:pt idx="1937">
                  <c:v>0.62941666666666662</c:v>
                </c:pt>
                <c:pt idx="1938">
                  <c:v>0.59850000000000003</c:v>
                </c:pt>
                <c:pt idx="1939">
                  <c:v>0.60629166666666667</c:v>
                </c:pt>
                <c:pt idx="1940">
                  <c:v>0.63620833333333338</c:v>
                </c:pt>
                <c:pt idx="1941">
                  <c:v>0.66412499999999997</c:v>
                </c:pt>
                <c:pt idx="1942">
                  <c:v>0.6875</c:v>
                </c:pt>
                <c:pt idx="1943">
                  <c:v>0.65941666666666665</c:v>
                </c:pt>
                <c:pt idx="1944">
                  <c:v>0.64929166666666671</c:v>
                </c:pt>
                <c:pt idx="1945">
                  <c:v>0.6157083333333333</c:v>
                </c:pt>
                <c:pt idx="1946">
                  <c:v>0.6147083333333333</c:v>
                </c:pt>
                <c:pt idx="1947">
                  <c:v>0.64275000000000004</c:v>
                </c:pt>
                <c:pt idx="1948">
                  <c:v>0.66729166666666673</c:v>
                </c:pt>
                <c:pt idx="1949">
                  <c:v>0.67604166666666676</c:v>
                </c:pt>
                <c:pt idx="1950">
                  <c:v>0.672875</c:v>
                </c:pt>
                <c:pt idx="1951">
                  <c:v>0.65654166666666669</c:v>
                </c:pt>
                <c:pt idx="1952">
                  <c:v>0.6187083333333333</c:v>
                </c:pt>
                <c:pt idx="1953">
                  <c:v>0.60383333333333333</c:v>
                </c:pt>
                <c:pt idx="1954">
                  <c:v>0.67179166666666668</c:v>
                </c:pt>
                <c:pt idx="1955">
                  <c:v>0.69191666666666674</c:v>
                </c:pt>
                <c:pt idx="1956">
                  <c:v>0.71004166666666668</c:v>
                </c:pt>
                <c:pt idx="1957">
                  <c:v>0.69258333333333333</c:v>
                </c:pt>
                <c:pt idx="1958">
                  <c:v>0.69125000000000003</c:v>
                </c:pt>
                <c:pt idx="1959">
                  <c:v>0.64962500000000001</c:v>
                </c:pt>
                <c:pt idx="1960">
                  <c:v>0.65204166666666663</c:v>
                </c:pt>
                <c:pt idx="1961">
                  <c:v>0.68891666666666662</c:v>
                </c:pt>
                <c:pt idx="1962">
                  <c:v>0.71162500000000006</c:v>
                </c:pt>
                <c:pt idx="1963">
                  <c:v>0.73066666666666669</c:v>
                </c:pt>
                <c:pt idx="1964">
                  <c:v>0.73345833333333343</c:v>
                </c:pt>
                <c:pt idx="1965">
                  <c:v>0.72733333333333328</c:v>
                </c:pt>
                <c:pt idx="1966">
                  <c:v>0.72633333333333328</c:v>
                </c:pt>
                <c:pt idx="1967">
                  <c:v>0.71912500000000001</c:v>
                </c:pt>
                <c:pt idx="1968">
                  <c:v>0.71283333333333332</c:v>
                </c:pt>
                <c:pt idx="1969">
                  <c:v>0.71708333333333341</c:v>
                </c:pt>
                <c:pt idx="1970">
                  <c:v>0.69525000000000003</c:v>
                </c:pt>
                <c:pt idx="1971">
                  <c:v>0.68199999999999994</c:v>
                </c:pt>
                <c:pt idx="1972">
                  <c:v>0.67791666666666661</c:v>
                </c:pt>
                <c:pt idx="1973">
                  <c:v>0.65495833333333331</c:v>
                </c:pt>
                <c:pt idx="1974">
                  <c:v>0.63091666666666668</c:v>
                </c:pt>
                <c:pt idx="1975">
                  <c:v>0.63587499999999997</c:v>
                </c:pt>
                <c:pt idx="1976">
                  <c:v>0.6699166666666666</c:v>
                </c:pt>
                <c:pt idx="1977">
                  <c:v>0.69414879919613171</c:v>
                </c:pt>
                <c:pt idx="1978">
                  <c:v>0.68765224603365638</c:v>
                </c:pt>
                <c:pt idx="1979">
                  <c:v>0.67331340109400328</c:v>
                </c:pt>
                <c:pt idx="1980">
                  <c:v>0.63031200583445968</c:v>
                </c:pt>
                <c:pt idx="1981">
                  <c:v>0.63373186408907189</c:v>
                </c:pt>
                <c:pt idx="1982">
                  <c:v>0.67304425337106288</c:v>
                </c:pt>
                <c:pt idx="1983">
                  <c:v>0.68585904932956554</c:v>
                </c:pt>
                <c:pt idx="1984">
                  <c:v>0.68732422224632284</c:v>
                </c:pt>
                <c:pt idx="1985">
                  <c:v>0.70517376279708033</c:v>
                </c:pt>
                <c:pt idx="1986">
                  <c:v>0.68817540192012183</c:v>
                </c:pt>
                <c:pt idx="1987">
                  <c:v>0.63373186408907189</c:v>
                </c:pt>
                <c:pt idx="1988">
                  <c:v>0.63282180835087942</c:v>
                </c:pt>
                <c:pt idx="1989">
                  <c:v>0.64409068707574291</c:v>
                </c:pt>
                <c:pt idx="1990">
                  <c:v>0.68734777267208003</c:v>
                </c:pt>
                <c:pt idx="1991">
                  <c:v>0.73581286670731505</c:v>
                </c:pt>
                <c:pt idx="1992">
                  <c:v>0.72874437463359121</c:v>
                </c:pt>
                <c:pt idx="1993">
                  <c:v>0.70203146313175047</c:v>
                </c:pt>
                <c:pt idx="1994">
                  <c:v>0.67886961939945545</c:v>
                </c:pt>
                <c:pt idx="1995">
                  <c:v>0.67830440918128054</c:v>
                </c:pt>
                <c:pt idx="1996">
                  <c:v>0.68933946582183936</c:v>
                </c:pt>
                <c:pt idx="1997">
                  <c:v>0.69794378208959229</c:v>
                </c:pt>
                <c:pt idx="1998">
                  <c:v>0.71137257129105291</c:v>
                </c:pt>
                <c:pt idx="1999">
                  <c:v>0.69971342836792572</c:v>
                </c:pt>
                <c:pt idx="2000">
                  <c:v>0.70000444434335518</c:v>
                </c:pt>
                <c:pt idx="2001">
                  <c:v>0.69177357054118227</c:v>
                </c:pt>
                <c:pt idx="2002">
                  <c:v>0.69277446363586703</c:v>
                </c:pt>
                <c:pt idx="2003">
                  <c:v>0.72126543228238305</c:v>
                </c:pt>
                <c:pt idx="2004">
                  <c:v>0.76033558861372785</c:v>
                </c:pt>
                <c:pt idx="2005">
                  <c:v>0.74736266836799758</c:v>
                </c:pt>
                <c:pt idx="2006">
                  <c:v>0.73593566535590671</c:v>
                </c:pt>
                <c:pt idx="2007">
                  <c:v>0.62033333333333329</c:v>
                </c:pt>
                <c:pt idx="2008">
                  <c:v>0.47620833333333334</c:v>
                </c:pt>
                <c:pt idx="2009">
                  <c:v>0.47845833333333337</c:v>
                </c:pt>
                <c:pt idx="2010">
                  <c:v>0.48025000000000001</c:v>
                </c:pt>
                <c:pt idx="2011">
                  <c:v>0.47733333333333333</c:v>
                </c:pt>
                <c:pt idx="2012">
                  <c:v>0.49783333333333335</c:v>
                </c:pt>
                <c:pt idx="2013">
                  <c:v>0.5033333333333333</c:v>
                </c:pt>
                <c:pt idx="2014">
                  <c:v>0.49562499999999998</c:v>
                </c:pt>
                <c:pt idx="2015">
                  <c:v>0.4386666666666667</c:v>
                </c:pt>
                <c:pt idx="2016">
                  <c:v>0.43712499999999999</c:v>
                </c:pt>
                <c:pt idx="2017">
                  <c:v>0.52383333333333326</c:v>
                </c:pt>
                <c:pt idx="2018">
                  <c:v>0.59699999999999998</c:v>
                </c:pt>
                <c:pt idx="2019">
                  <c:v>0.59187500000000004</c:v>
                </c:pt>
                <c:pt idx="2020">
                  <c:v>0.51787499999999997</c:v>
                </c:pt>
                <c:pt idx="2021">
                  <c:v>0.50020833333333337</c:v>
                </c:pt>
                <c:pt idx="2022">
                  <c:v>0.45420833333333333</c:v>
                </c:pt>
                <c:pt idx="2023">
                  <c:v>0.45124999999999998</c:v>
                </c:pt>
                <c:pt idx="2024">
                  <c:v>0.57904166666666668</c:v>
                </c:pt>
                <c:pt idx="2025">
                  <c:v>0.60112500000000002</c:v>
                </c:pt>
                <c:pt idx="2026">
                  <c:v>0.58095833333333335</c:v>
                </c:pt>
                <c:pt idx="2027">
                  <c:v>0.57904166666666668</c:v>
                </c:pt>
                <c:pt idx="2028">
                  <c:v>0.50024999999999997</c:v>
                </c:pt>
                <c:pt idx="2029">
                  <c:v>0.39979166666666671</c:v>
                </c:pt>
                <c:pt idx="2030">
                  <c:v>0.39762499999999995</c:v>
                </c:pt>
                <c:pt idx="2031">
                  <c:v>0.44012500000000004</c:v>
                </c:pt>
                <c:pt idx="2032">
                  <c:v>0.47512500000000002</c:v>
                </c:pt>
                <c:pt idx="2033">
                  <c:v>0.46879166666666666</c:v>
                </c:pt>
                <c:pt idx="2034">
                  <c:v>0.4750833333333333</c:v>
                </c:pt>
                <c:pt idx="2035">
                  <c:v>0.46704166666666663</c:v>
                </c:pt>
                <c:pt idx="2036">
                  <c:v>0.41179166666666661</c:v>
                </c:pt>
                <c:pt idx="2037">
                  <c:v>0.40095833333333331</c:v>
                </c:pt>
                <c:pt idx="2038">
                  <c:v>0.45100000000000001</c:v>
                </c:pt>
                <c:pt idx="2039">
                  <c:v>0.45845833333333336</c:v>
                </c:pt>
                <c:pt idx="2040">
                  <c:v>0.47033333333333333</c:v>
                </c:pt>
                <c:pt idx="2041">
                  <c:v>0.54108333333333336</c:v>
                </c:pt>
                <c:pt idx="2042">
                  <c:v>0.55300000000000005</c:v>
                </c:pt>
                <c:pt idx="2043">
                  <c:v>0.48295833333333332</c:v>
                </c:pt>
                <c:pt idx="2044">
                  <c:v>0.487875</c:v>
                </c:pt>
                <c:pt idx="2045">
                  <c:v>0.56725000000000003</c:v>
                </c:pt>
                <c:pt idx="2046">
                  <c:v>0.65237500000000004</c:v>
                </c:pt>
                <c:pt idx="2047">
                  <c:v>0.6529166666666667</c:v>
                </c:pt>
                <c:pt idx="2048">
                  <c:v>0.63208333333333333</c:v>
                </c:pt>
                <c:pt idx="2049">
                  <c:v>0.63062499999999999</c:v>
                </c:pt>
                <c:pt idx="2050">
                  <c:v>0.52600000000000002</c:v>
                </c:pt>
                <c:pt idx="2051">
                  <c:v>0.52208333333333334</c:v>
                </c:pt>
                <c:pt idx="2052">
                  <c:v>0.60691666666666666</c:v>
                </c:pt>
                <c:pt idx="2053">
                  <c:v>0.66716666666666669</c:v>
                </c:pt>
                <c:pt idx="2054">
                  <c:v>0.69662500000000005</c:v>
                </c:pt>
                <c:pt idx="2055">
                  <c:v>0.65645833333333337</c:v>
                </c:pt>
                <c:pt idx="2056">
                  <c:v>0.46887499999999999</c:v>
                </c:pt>
                <c:pt idx="2057">
                  <c:v>0.41387499999999999</c:v>
                </c:pt>
                <c:pt idx="2058">
                  <c:v>0.41524999999999995</c:v>
                </c:pt>
                <c:pt idx="2059">
                  <c:v>0.45208333333333334</c:v>
                </c:pt>
                <c:pt idx="2060">
                  <c:v>0.46583333333333332</c:v>
                </c:pt>
                <c:pt idx="2061">
                  <c:v>0.47566666666666668</c:v>
                </c:pt>
                <c:pt idx="2062">
                  <c:v>0.46274999999999999</c:v>
                </c:pt>
                <c:pt idx="2063">
                  <c:v>0.40837499999999999</c:v>
                </c:pt>
                <c:pt idx="2064">
                  <c:v>0.35116666666666668</c:v>
                </c:pt>
                <c:pt idx="2065">
                  <c:v>0.30516666666666664</c:v>
                </c:pt>
                <c:pt idx="2066">
                  <c:v>0.33870833333333333</c:v>
                </c:pt>
                <c:pt idx="2067">
                  <c:v>0.38479166666666664</c:v>
                </c:pt>
                <c:pt idx="2068">
                  <c:v>0.41070833333333329</c:v>
                </c:pt>
                <c:pt idx="2069">
                  <c:v>0.45921311618794047</c:v>
                </c:pt>
                <c:pt idx="2070">
                  <c:v>0.45228760884202868</c:v>
                </c:pt>
                <c:pt idx="2071">
                  <c:v>0.44337881921269945</c:v>
                </c:pt>
                <c:pt idx="2072">
                  <c:v>0.4415065603649948</c:v>
                </c:pt>
                <c:pt idx="2073">
                  <c:v>0.44195233628111502</c:v>
                </c:pt>
                <c:pt idx="2074">
                  <c:v>0.47336355772153516</c:v>
                </c:pt>
                <c:pt idx="2075">
                  <c:v>0.52336615812406762</c:v>
                </c:pt>
                <c:pt idx="2076">
                  <c:v>0.53375189588303262</c:v>
                </c:pt>
                <c:pt idx="2077">
                  <c:v>0.52510216093703355</c:v>
                </c:pt>
                <c:pt idx="2078">
                  <c:v>0.45709526004305268</c:v>
                </c:pt>
                <c:pt idx="2079">
                  <c:v>0.4507585133410732</c:v>
                </c:pt>
                <c:pt idx="2080">
                  <c:v>0.50744943465867609</c:v>
                </c:pt>
                <c:pt idx="2081">
                  <c:v>0.53614394627066597</c:v>
                </c:pt>
                <c:pt idx="2082">
                  <c:v>0.59044113502736717</c:v>
                </c:pt>
                <c:pt idx="2083">
                  <c:v>0.61470480225044966</c:v>
                </c:pt>
                <c:pt idx="2084">
                  <c:v>0.54293487975510746</c:v>
                </c:pt>
                <c:pt idx="2085">
                  <c:v>0.43591333424763845</c:v>
                </c:pt>
                <c:pt idx="2086">
                  <c:v>0.44375899037135286</c:v>
                </c:pt>
                <c:pt idx="2087">
                  <c:v>0.58748051007502211</c:v>
                </c:pt>
                <c:pt idx="2088">
                  <c:v>0.63323730514816878</c:v>
                </c:pt>
                <c:pt idx="2089">
                  <c:v>0.60790714007293467</c:v>
                </c:pt>
                <c:pt idx="2090">
                  <c:v>0.65311218231405344</c:v>
                </c:pt>
                <c:pt idx="2091">
                  <c:v>0.64502933975949761</c:v>
                </c:pt>
                <c:pt idx="2092">
                  <c:v>0.57656488773651804</c:v>
                </c:pt>
                <c:pt idx="2093">
                  <c:v>0.57857340261896117</c:v>
                </c:pt>
                <c:pt idx="2094">
                  <c:v>0.60403645938239714</c:v>
                </c:pt>
                <c:pt idx="2095">
                  <c:v>0.60454279353617901</c:v>
                </c:pt>
                <c:pt idx="2096">
                  <c:v>0.59918843602293204</c:v>
                </c:pt>
                <c:pt idx="2097">
                  <c:v>0.59536822053044591</c:v>
                </c:pt>
                <c:pt idx="2098">
                  <c:v>0.56960237257870194</c:v>
                </c:pt>
                <c:pt idx="2099">
                  <c:v>0.53354166666666669</c:v>
                </c:pt>
                <c:pt idx="2100">
                  <c:v>0.5159583333333333</c:v>
                </c:pt>
                <c:pt idx="2101">
                  <c:v>0.52670833333333333</c:v>
                </c:pt>
                <c:pt idx="2102">
                  <c:v>0.56312499999999999</c:v>
                </c:pt>
                <c:pt idx="2103">
                  <c:v>0.57966666666666666</c:v>
                </c:pt>
                <c:pt idx="2104">
                  <c:v>0.56774999999999998</c:v>
                </c:pt>
                <c:pt idx="2105">
                  <c:v>0.61858333333333337</c:v>
                </c:pt>
                <c:pt idx="2106">
                  <c:v>0.61945833333333333</c:v>
                </c:pt>
                <c:pt idx="2107">
                  <c:v>0.62233333333333329</c:v>
                </c:pt>
                <c:pt idx="2108">
                  <c:v>0.63479166666666664</c:v>
                </c:pt>
                <c:pt idx="2109">
                  <c:v>0.66945833333333338</c:v>
                </c:pt>
                <c:pt idx="2110">
                  <c:v>0.67708333333333337</c:v>
                </c:pt>
                <c:pt idx="2111">
                  <c:v>0.69120833333333331</c:v>
                </c:pt>
                <c:pt idx="2112">
                  <c:v>0.67762500000000003</c:v>
                </c:pt>
                <c:pt idx="2113">
                  <c:v>0.6157083333333333</c:v>
                </c:pt>
                <c:pt idx="2114">
                  <c:v>0.61937500000000001</c:v>
                </c:pt>
                <c:pt idx="2115">
                  <c:v>0.63029166666666669</c:v>
                </c:pt>
                <c:pt idx="2116">
                  <c:v>0.63291666666666668</c:v>
                </c:pt>
                <c:pt idx="2117">
                  <c:v>0.65204166666666663</c:v>
                </c:pt>
                <c:pt idx="2118">
                  <c:v>0.65604166666666663</c:v>
                </c:pt>
                <c:pt idx="2119">
                  <c:v>0.6153333333333334</c:v>
                </c:pt>
                <c:pt idx="2120">
                  <c:v>0.56070833333333336</c:v>
                </c:pt>
                <c:pt idx="2121">
                  <c:v>0.5625</c:v>
                </c:pt>
                <c:pt idx="2122">
                  <c:v>0.60120833333333334</c:v>
                </c:pt>
                <c:pt idx="2123">
                  <c:v>0.64008333333333334</c:v>
                </c:pt>
                <c:pt idx="2124">
                  <c:v>0.62708333333333333</c:v>
                </c:pt>
                <c:pt idx="2125">
                  <c:v>0.62879166666666664</c:v>
                </c:pt>
                <c:pt idx="2126">
                  <c:v>0.61645833333333333</c:v>
                </c:pt>
                <c:pt idx="2127">
                  <c:v>0.58583333333333332</c:v>
                </c:pt>
                <c:pt idx="2128">
                  <c:v>0.58691666666666664</c:v>
                </c:pt>
                <c:pt idx="2129">
                  <c:v>0.62787500000000007</c:v>
                </c:pt>
                <c:pt idx="2130">
                  <c:v>0.63743769179930831</c:v>
                </c:pt>
                <c:pt idx="2131">
                  <c:v>0.63376046103463435</c:v>
                </c:pt>
                <c:pt idx="2132">
                  <c:v>0.41821855363757149</c:v>
                </c:pt>
                <c:pt idx="2133">
                  <c:v>8.0264897500650481E-2</c:v>
                </c:pt>
                <c:pt idx="2134">
                  <c:v>7.8448150370802397E-2</c:v>
                </c:pt>
                <c:pt idx="2135">
                  <c:v>8.1587085689595509E-2</c:v>
                </c:pt>
                <c:pt idx="2136">
                  <c:v>8.0229571862014556E-2</c:v>
                </c:pt>
                <c:pt idx="2137">
                  <c:v>8.1122805867523212E-2</c:v>
                </c:pt>
                <c:pt idx="2138">
                  <c:v>8.1233829303236152E-2</c:v>
                </c:pt>
                <c:pt idx="2139">
                  <c:v>8.3469437576910346E-2</c:v>
                </c:pt>
                <c:pt idx="2140">
                  <c:v>8.0219478822404294E-2</c:v>
                </c:pt>
                <c:pt idx="2141">
                  <c:v>7.9099151425664621E-2</c:v>
                </c:pt>
                <c:pt idx="2142">
                  <c:v>8.035573485714291E-2</c:v>
                </c:pt>
                <c:pt idx="2143">
                  <c:v>0</c:v>
                </c:pt>
                <c:pt idx="2144">
                  <c:v>8.188483035809839E-2</c:v>
                </c:pt>
                <c:pt idx="2145">
                  <c:v>8.0905805515902471E-2</c:v>
                </c:pt>
                <c:pt idx="2146">
                  <c:v>7.92757796188443E-2</c:v>
                </c:pt>
                <c:pt idx="2147">
                  <c:v>7.3568165719238146E-2</c:v>
                </c:pt>
                <c:pt idx="2148">
                  <c:v>7.0383811722198833E-2</c:v>
                </c:pt>
                <c:pt idx="2149">
                  <c:v>7.2114768015359668E-2</c:v>
                </c:pt>
                <c:pt idx="2150">
                  <c:v>7.5011470383506376E-2</c:v>
                </c:pt>
                <c:pt idx="2151">
                  <c:v>5.4361111340899541E-2</c:v>
                </c:pt>
                <c:pt idx="2152">
                  <c:v>6.6109409447250647E-2</c:v>
                </c:pt>
                <c:pt idx="2153">
                  <c:v>6.578643217972209E-2</c:v>
                </c:pt>
                <c:pt idx="2154">
                  <c:v>6.6815922219969348E-2</c:v>
                </c:pt>
                <c:pt idx="2155">
                  <c:v>6.7154039046913305E-2</c:v>
                </c:pt>
                <c:pt idx="2156">
                  <c:v>6.7224690324185182E-2</c:v>
                </c:pt>
                <c:pt idx="2157">
                  <c:v>7.086323110368653E-2</c:v>
                </c:pt>
                <c:pt idx="2158">
                  <c:v>7.0141578771552429E-2</c:v>
                </c:pt>
                <c:pt idx="2159">
                  <c:v>6.5423082753752471E-2</c:v>
                </c:pt>
                <c:pt idx="2160">
                  <c:v>6.4307801876817935E-2</c:v>
                </c:pt>
                <c:pt idx="2161">
                  <c:v>6.7194411205354368E-2</c:v>
                </c:pt>
                <c:pt idx="2162">
                  <c:v>6.7184318165744106E-2</c:v>
                </c:pt>
                <c:pt idx="2163">
                  <c:v>6.7285248561846783E-2</c:v>
                </c:pt>
                <c:pt idx="2164">
                  <c:v>0.19883792684207044</c:v>
                </c:pt>
                <c:pt idx="2165">
                  <c:v>0.47777421603122194</c:v>
                </c:pt>
                <c:pt idx="2166">
                  <c:v>0.4386249975562635</c:v>
                </c:pt>
                <c:pt idx="2167">
                  <c:v>0.40831728177989929</c:v>
                </c:pt>
                <c:pt idx="2168">
                  <c:v>0.40963946996884432</c:v>
                </c:pt>
                <c:pt idx="2169">
                  <c:v>0.36120465505243998</c:v>
                </c:pt>
                <c:pt idx="2170">
                  <c:v>0.35845261958537383</c:v>
                </c:pt>
                <c:pt idx="2171">
                  <c:v>0.3862454863255132</c:v>
                </c:pt>
                <c:pt idx="2172">
                  <c:v>0.39050811338758273</c:v>
                </c:pt>
                <c:pt idx="2173">
                  <c:v>0.43720860766428943</c:v>
                </c:pt>
                <c:pt idx="2174">
                  <c:v>0.4530580441989458</c:v>
                </c:pt>
                <c:pt idx="2175">
                  <c:v>0.43929282034380956</c:v>
                </c:pt>
                <c:pt idx="2176">
                  <c:v>0.39551426103427523</c:v>
                </c:pt>
                <c:pt idx="2177">
                  <c:v>0.39645123154476175</c:v>
                </c:pt>
                <c:pt idx="2178">
                  <c:v>0.46602591792487086</c:v>
                </c:pt>
                <c:pt idx="2179">
                  <c:v>0.41666666666666669</c:v>
                </c:pt>
                <c:pt idx="2191">
                  <c:v>0.36697114501643946</c:v>
                </c:pt>
                <c:pt idx="2192">
                  <c:v>0.36608127535746754</c:v>
                </c:pt>
                <c:pt idx="2193">
                  <c:v>0.41513008351682973</c:v>
                </c:pt>
                <c:pt idx="2194">
                  <c:v>0.4380631516846254</c:v>
                </c:pt>
                <c:pt idx="2195">
                  <c:v>0.4239514001362033</c:v>
                </c:pt>
                <c:pt idx="2196">
                  <c:v>0.43247328991380568</c:v>
                </c:pt>
                <c:pt idx="2197">
                  <c:v>0.42968424663483512</c:v>
                </c:pt>
                <c:pt idx="2198">
                  <c:v>0.39499278732107812</c:v>
                </c:pt>
                <c:pt idx="2199">
                  <c:v>0.42485472718132228</c:v>
                </c:pt>
                <c:pt idx="2200">
                  <c:v>0.44313153974224795</c:v>
                </c:pt>
                <c:pt idx="2201">
                  <c:v>0.49533778712635534</c:v>
                </c:pt>
                <c:pt idx="2202">
                  <c:v>0.4876283870373796</c:v>
                </c:pt>
                <c:pt idx="2203">
                  <c:v>0.48050942976560435</c:v>
                </c:pt>
                <c:pt idx="2204">
                  <c:v>0.38678378177139411</c:v>
                </c:pt>
                <c:pt idx="2205">
                  <c:v>0.38077337668347994</c:v>
                </c:pt>
                <c:pt idx="2206">
                  <c:v>0.3864927657959647</c:v>
                </c:pt>
                <c:pt idx="2207">
                  <c:v>0.46842301483230936</c:v>
                </c:pt>
                <c:pt idx="2208">
                  <c:v>0.49906716526234912</c:v>
                </c:pt>
                <c:pt idx="2209">
                  <c:v>0.47549318907930149</c:v>
                </c:pt>
                <c:pt idx="2210">
                  <c:v>0.39796686965957018</c:v>
                </c:pt>
                <c:pt idx="2211">
                  <c:v>0.33772488057242162</c:v>
                </c:pt>
                <c:pt idx="2212">
                  <c:v>0.33593841256140428</c:v>
                </c:pt>
                <c:pt idx="2213">
                  <c:v>0.40914995754774641</c:v>
                </c:pt>
                <c:pt idx="2214">
                  <c:v>0.4062465264865262</c:v>
                </c:pt>
                <c:pt idx="2215">
                  <c:v>0.40454921365873281</c:v>
                </c:pt>
                <c:pt idx="2216">
                  <c:v>0.44442849533216716</c:v>
                </c:pt>
                <c:pt idx="2217">
                  <c:v>0.42588589939483795</c:v>
                </c:pt>
                <c:pt idx="2218">
                  <c:v>0.35012754408017172</c:v>
                </c:pt>
                <c:pt idx="2219">
                  <c:v>0.35009221844153582</c:v>
                </c:pt>
                <c:pt idx="2220">
                  <c:v>0.44208018144951172</c:v>
                </c:pt>
                <c:pt idx="2221">
                  <c:v>0.45712722133515188</c:v>
                </c:pt>
                <c:pt idx="2222">
                  <c:v>0.38955768549094927</c:v>
                </c:pt>
                <c:pt idx="2223">
                  <c:v>0.37350302381755074</c:v>
                </c:pt>
                <c:pt idx="2224">
                  <c:v>0.37011176250850092</c:v>
                </c:pt>
                <c:pt idx="2225">
                  <c:v>0.30862496520275273</c:v>
                </c:pt>
                <c:pt idx="2226">
                  <c:v>0.30329920463506832</c:v>
                </c:pt>
                <c:pt idx="2227">
                  <c:v>0.37113452385567469</c:v>
                </c:pt>
                <c:pt idx="2228">
                  <c:v>0.39469167830603852</c:v>
                </c:pt>
                <c:pt idx="2229">
                  <c:v>0.37387983062966734</c:v>
                </c:pt>
                <c:pt idx="2230">
                  <c:v>0.38743814717279307</c:v>
                </c:pt>
                <c:pt idx="2231">
                  <c:v>0.39695924787181197</c:v>
                </c:pt>
                <c:pt idx="2232">
                  <c:v>0.34228188795645731</c:v>
                </c:pt>
                <c:pt idx="2233">
                  <c:v>0.33617896333878239</c:v>
                </c:pt>
                <c:pt idx="2234">
                  <c:v>0.38400651370530231</c:v>
                </c:pt>
                <c:pt idx="2235">
                  <c:v>0</c:v>
                </c:pt>
                <c:pt idx="2236">
                  <c:v>0.46752305213372719</c:v>
                </c:pt>
                <c:pt idx="2237">
                  <c:v>0.4681353632034167</c:v>
                </c:pt>
                <c:pt idx="2238">
                  <c:v>0.40129252621115324</c:v>
                </c:pt>
                <c:pt idx="2239">
                  <c:v>0.30906233025253099</c:v>
                </c:pt>
                <c:pt idx="2240">
                  <c:v>0.30621441090916718</c:v>
                </c:pt>
                <c:pt idx="2241">
                  <c:v>0.3048568970815862</c:v>
                </c:pt>
                <c:pt idx="2242">
                  <c:v>0.36548915036699853</c:v>
                </c:pt>
                <c:pt idx="2243">
                  <c:v>0.39973146941809867</c:v>
                </c:pt>
                <c:pt idx="2244">
                  <c:v>0.38272133332826147</c:v>
                </c:pt>
                <c:pt idx="2245">
                  <c:v>0.37830731067203799</c:v>
                </c:pt>
                <c:pt idx="2246">
                  <c:v>0.33713443775522101</c:v>
                </c:pt>
                <c:pt idx="2247">
                  <c:v>0.33258584123752721</c:v>
                </c:pt>
                <c:pt idx="2248">
                  <c:v>0.37830731067203799</c:v>
                </c:pt>
                <c:pt idx="2249">
                  <c:v>0.36569773985227738</c:v>
                </c:pt>
                <c:pt idx="2250">
                  <c:v>0.37873794702874269</c:v>
                </c:pt>
                <c:pt idx="2251">
                  <c:v>0.38778131051954207</c:v>
                </c:pt>
                <c:pt idx="2252">
                  <c:v>0.35320255681476648</c:v>
                </c:pt>
                <c:pt idx="2253">
                  <c:v>0.30096098379202307</c:v>
                </c:pt>
                <c:pt idx="2254">
                  <c:v>0.30176169826777094</c:v>
                </c:pt>
                <c:pt idx="2255">
                  <c:v>0.4017298912609315</c:v>
                </c:pt>
                <c:pt idx="2256">
                  <c:v>0.49289022502086555</c:v>
                </c:pt>
                <c:pt idx="2257">
                  <c:v>0.52349232111919586</c:v>
                </c:pt>
                <c:pt idx="2258">
                  <c:v>0.52126175936532682</c:v>
                </c:pt>
                <c:pt idx="2259">
                  <c:v>0.5249255327438539</c:v>
                </c:pt>
                <c:pt idx="2260">
                  <c:v>0.47462855201935533</c:v>
                </c:pt>
                <c:pt idx="2261">
                  <c:v>0.40209324068690117</c:v>
                </c:pt>
                <c:pt idx="2262">
                  <c:v>0.49941032860909823</c:v>
                </c:pt>
                <c:pt idx="2263">
                  <c:v>0.50683207706918143</c:v>
                </c:pt>
                <c:pt idx="2264">
                  <c:v>0.54872660231813253</c:v>
                </c:pt>
                <c:pt idx="2265">
                  <c:v>0.61295365987806838</c:v>
                </c:pt>
                <c:pt idx="2266">
                  <c:v>0.60842861378613178</c:v>
                </c:pt>
                <c:pt idx="2267">
                  <c:v>0.54908826957083379</c:v>
                </c:pt>
                <c:pt idx="2268">
                  <c:v>0.49081105886115045</c:v>
                </c:pt>
                <c:pt idx="2269">
                  <c:v>0.58413971396402364</c:v>
                </c:pt>
                <c:pt idx="2270">
                  <c:v>0.614211925482815</c:v>
                </c:pt>
                <c:pt idx="2271">
                  <c:v>0.61438518932945785</c:v>
                </c:pt>
                <c:pt idx="2272">
                  <c:v>0.62173123999246405</c:v>
                </c:pt>
                <c:pt idx="2273">
                  <c:v>0.59434041266346704</c:v>
                </c:pt>
                <c:pt idx="2274">
                  <c:v>0.46233522977404973</c:v>
                </c:pt>
                <c:pt idx="2275">
                  <c:v>0.45937965134150982</c:v>
                </c:pt>
                <c:pt idx="2276">
                  <c:v>0.56535320290277946</c:v>
                </c:pt>
                <c:pt idx="2277">
                  <c:v>0.61244059703121312</c:v>
                </c:pt>
                <c:pt idx="2278">
                  <c:v>0.62627142564381588</c:v>
                </c:pt>
                <c:pt idx="2279">
                  <c:v>0.62883842205136053</c:v>
                </c:pt>
                <c:pt idx="2280">
                  <c:v>0.59175323017670189</c:v>
                </c:pt>
                <c:pt idx="2281">
                  <c:v>0.47735871923393258</c:v>
                </c:pt>
                <c:pt idx="2282">
                  <c:v>0.5105362226061495</c:v>
                </c:pt>
                <c:pt idx="2283">
                  <c:v>0.57141575536201328</c:v>
                </c:pt>
                <c:pt idx="2284">
                  <c:v>0.6047345612887739</c:v>
                </c:pt>
                <c:pt idx="2285">
                  <c:v>0.59687544777891244</c:v>
                </c:pt>
                <c:pt idx="2286">
                  <c:v>0.596904044724475</c:v>
                </c:pt>
                <c:pt idx="2287">
                  <c:v>0.57705776450415269</c:v>
                </c:pt>
                <c:pt idx="2288">
                  <c:v>0.48190731575162632</c:v>
                </c:pt>
                <c:pt idx="2289">
                  <c:v>0.48499746804563654</c:v>
                </c:pt>
                <c:pt idx="2290">
                  <c:v>0.59278103804368076</c:v>
                </c:pt>
                <c:pt idx="2291">
                  <c:v>0.61824914132692188</c:v>
                </c:pt>
                <c:pt idx="2292">
                  <c:v>0.61314206328412657</c:v>
                </c:pt>
                <c:pt idx="2293">
                  <c:v>0.60054931419704982</c:v>
                </c:pt>
                <c:pt idx="2294">
                  <c:v>0.60805517132055187</c:v>
                </c:pt>
                <c:pt idx="2295">
                  <c:v>0.54539589924674425</c:v>
                </c:pt>
                <c:pt idx="2296">
                  <c:v>0.49117440828712011</c:v>
                </c:pt>
                <c:pt idx="2297">
                  <c:v>0.61151371956033684</c:v>
                </c:pt>
                <c:pt idx="2298">
                  <c:v>0.61745010902444242</c:v>
                </c:pt>
                <c:pt idx="2299">
                  <c:v>0.62455729108333891</c:v>
                </c:pt>
                <c:pt idx="2300">
                  <c:v>0.63033892060675367</c:v>
                </c:pt>
                <c:pt idx="2301">
                  <c:v>0.59134950859229118</c:v>
                </c:pt>
                <c:pt idx="2302">
                  <c:v>0.41048560312283838</c:v>
                </c:pt>
                <c:pt idx="2303">
                  <c:v>0.40751824947741988</c:v>
                </c:pt>
                <c:pt idx="2304">
                  <c:v>0.43184247493816397</c:v>
                </c:pt>
                <c:pt idx="2305">
                  <c:v>0.47396072923180932</c:v>
                </c:pt>
                <c:pt idx="2306">
                  <c:v>0.5648334113628507</c:v>
                </c:pt>
                <c:pt idx="2307">
                  <c:v>0.62569275803949398</c:v>
                </c:pt>
                <c:pt idx="2308">
                  <c:v>0.56197203463334</c:v>
                </c:pt>
                <c:pt idx="2309">
                  <c:v>0.48708840941823023</c:v>
                </c:pt>
                <c:pt idx="2310">
                  <c:v>0.48891020306788352</c:v>
                </c:pt>
                <c:pt idx="2311">
                  <c:v>0.64644068313166669</c:v>
                </c:pt>
                <c:pt idx="2312">
                  <c:v>0.66464852658858897</c:v>
                </c:pt>
                <c:pt idx="2313">
                  <c:v>0.66471917786586088</c:v>
                </c:pt>
                <c:pt idx="2314">
                  <c:v>0.66131277699739555</c:v>
                </c:pt>
                <c:pt idx="2315">
                  <c:v>0.55752268633848046</c:v>
                </c:pt>
                <c:pt idx="2316">
                  <c:v>0.41513176569009808</c:v>
                </c:pt>
                <c:pt idx="2317">
                  <c:v>0.40745264471995307</c:v>
                </c:pt>
                <c:pt idx="2318">
                  <c:v>0.50460151531531239</c:v>
                </c:pt>
                <c:pt idx="2319">
                  <c:v>0.62734633436230947</c:v>
                </c:pt>
                <c:pt idx="2320">
                  <c:v>0.65817047733206568</c:v>
                </c:pt>
                <c:pt idx="2321">
                  <c:v>0.64970578144558822</c:v>
                </c:pt>
                <c:pt idx="2322">
                  <c:v>0.61261722522439277</c:v>
                </c:pt>
                <c:pt idx="2323">
                  <c:v>0.58862270572425068</c:v>
                </c:pt>
                <c:pt idx="2324">
                  <c:v>0.56046648955814171</c:v>
                </c:pt>
                <c:pt idx="2325">
                  <c:v>0.56227482582164801</c:v>
                </c:pt>
                <c:pt idx="2326">
                  <c:v>0.58258706803731086</c:v>
                </c:pt>
                <c:pt idx="2327">
                  <c:v>0.65392298982941155</c:v>
                </c:pt>
                <c:pt idx="2328">
                  <c:v>0.63893819035470134</c:v>
                </c:pt>
                <c:pt idx="2329">
                  <c:v>0.61228415491725385</c:v>
                </c:pt>
                <c:pt idx="2330">
                  <c:v>0.50106390493191366</c:v>
                </c:pt>
                <c:pt idx="2331">
                  <c:v>0.49646484321616852</c:v>
                </c:pt>
                <c:pt idx="2332">
                  <c:v>0.58891035735314323</c:v>
                </c:pt>
                <c:pt idx="2333">
                  <c:v>0.65008258825770493</c:v>
                </c:pt>
                <c:pt idx="2334">
                  <c:v>0.66272580254283298</c:v>
                </c:pt>
                <c:pt idx="2335">
                  <c:v>0.64784361563749393</c:v>
                </c:pt>
                <c:pt idx="2336">
                  <c:v>0.62181703082915141</c:v>
                </c:pt>
                <c:pt idx="2337">
                  <c:v>0.51221839587452733</c:v>
                </c:pt>
                <c:pt idx="2338">
                  <c:v>0.50969513597196059</c:v>
                </c:pt>
                <c:pt idx="2339">
                  <c:v>0.60826544297909912</c:v>
                </c:pt>
                <c:pt idx="2340">
                  <c:v>0.63404643049025855</c:v>
                </c:pt>
                <c:pt idx="2341">
                  <c:v>0.63741918789335628</c:v>
                </c:pt>
                <c:pt idx="2342">
                  <c:v>0.62414852297912304</c:v>
                </c:pt>
                <c:pt idx="2343">
                  <c:v>0.54065217062991866</c:v>
                </c:pt>
                <c:pt idx="2344">
                  <c:v>0.45731730691447853</c:v>
                </c:pt>
                <c:pt idx="2345">
                  <c:v>0.44911166571133121</c:v>
                </c:pt>
                <c:pt idx="2346">
                  <c:v>0.5598642715280624</c:v>
                </c:pt>
                <c:pt idx="2347">
                  <c:v>0.61773607848006662</c:v>
                </c:pt>
                <c:pt idx="2348">
                  <c:v>0.61660397587044824</c:v>
                </c:pt>
                <c:pt idx="2349">
                  <c:v>0.68776999816244277</c:v>
                </c:pt>
                <c:pt idx="2350">
                  <c:v>0.64663076871099345</c:v>
                </c:pt>
                <c:pt idx="2351">
                  <c:v>0.51528836208931705</c:v>
                </c:pt>
                <c:pt idx="2352">
                  <c:v>0.51742472214015689</c:v>
                </c:pt>
                <c:pt idx="2353">
                  <c:v>0.64798828253857443</c:v>
                </c:pt>
                <c:pt idx="2354">
                  <c:v>0.67900755760746234</c:v>
                </c:pt>
                <c:pt idx="2355">
                  <c:v>0.63857147658219493</c:v>
                </c:pt>
                <c:pt idx="2356">
                  <c:v>0.63941256321638396</c:v>
                </c:pt>
                <c:pt idx="2357">
                  <c:v>0.61044553953491687</c:v>
                </c:pt>
                <c:pt idx="2358">
                  <c:v>0.50804660616895025</c:v>
                </c:pt>
                <c:pt idx="2359">
                  <c:v>0.50533830720686179</c:v>
                </c:pt>
                <c:pt idx="2360">
                  <c:v>0.60152833903924574</c:v>
                </c:pt>
                <c:pt idx="2361">
                  <c:v>0.61567541622630373</c:v>
                </c:pt>
                <c:pt idx="2362">
                  <c:v>0.66218582492368361</c:v>
                </c:pt>
                <c:pt idx="2363">
                  <c:v>0.67509482258521558</c:v>
                </c:pt>
                <c:pt idx="2364">
                  <c:v>0.66813735394720464</c:v>
                </c:pt>
                <c:pt idx="2365">
                  <c:v>0.57679198112774899</c:v>
                </c:pt>
                <c:pt idx="2366">
                  <c:v>0.50511289598889919</c:v>
                </c:pt>
                <c:pt idx="2367">
                  <c:v>0.57094979336667262</c:v>
                </c:pt>
                <c:pt idx="2368">
                  <c:v>0.62666673636188486</c:v>
                </c:pt>
                <c:pt idx="2369">
                  <c:v>0.66218918927022041</c:v>
                </c:pt>
                <c:pt idx="2370">
                  <c:v>0.62971315215091705</c:v>
                </c:pt>
                <c:pt idx="2371">
                  <c:v>0.64355575597639869</c:v>
                </c:pt>
                <c:pt idx="2372">
                  <c:v>0.57742279610339076</c:v>
                </c:pt>
                <c:pt idx="2373">
                  <c:v>0.45467965922966203</c:v>
                </c:pt>
                <c:pt idx="2374">
                  <c:v>0.45677732929532922</c:v>
                </c:pt>
                <c:pt idx="2375">
                  <c:v>0.44581965262511575</c:v>
                </c:pt>
                <c:pt idx="2376">
                  <c:v>0.436111830693307</c:v>
                </c:pt>
                <c:pt idx="2377">
                  <c:v>0.45568055232434695</c:v>
                </c:pt>
                <c:pt idx="2378">
                  <c:v>0.44672970836330816</c:v>
                </c:pt>
                <c:pt idx="2379">
                  <c:v>0.4339855636820773</c:v>
                </c:pt>
                <c:pt idx="2380">
                  <c:v>0.43448685131605397</c:v>
                </c:pt>
                <c:pt idx="2381">
                  <c:v>0.45984729551011888</c:v>
                </c:pt>
                <c:pt idx="2382">
                  <c:v>0.46202402771939988</c:v>
                </c:pt>
                <c:pt idx="2383">
                  <c:v>0.51659204637230993</c:v>
                </c:pt>
                <c:pt idx="2384">
                  <c:v>0.58751583571365795</c:v>
                </c:pt>
                <c:pt idx="2385">
                  <c:v>0.50540054761779185</c:v>
                </c:pt>
                <c:pt idx="2386">
                  <c:v>0.46240756322459003</c:v>
                </c:pt>
                <c:pt idx="2387">
                  <c:v>0.46625974000917531</c:v>
                </c:pt>
                <c:pt idx="2388">
                  <c:v>0.53850571753946852</c:v>
                </c:pt>
                <c:pt idx="2389">
                  <c:v>0.52786933596351515</c:v>
                </c:pt>
                <c:pt idx="2390">
                  <c:v>0.48996156136061964</c:v>
                </c:pt>
                <c:pt idx="2391">
                  <c:v>0.51862579385377872</c:v>
                </c:pt>
                <c:pt idx="2392">
                  <c:v>0.51120572756696392</c:v>
                </c:pt>
                <c:pt idx="2393">
                  <c:v>0.4633882702400543</c:v>
                </c:pt>
                <c:pt idx="2394">
                  <c:v>0.46402244956223276</c:v>
                </c:pt>
                <c:pt idx="2395">
                  <c:v>0.51591581271842191</c:v>
                </c:pt>
                <c:pt idx="2396">
                  <c:v>0.65195989362521456</c:v>
                </c:pt>
                <c:pt idx="2397">
                  <c:v>0.67422682117873256</c:v>
                </c:pt>
                <c:pt idx="2398">
                  <c:v>0.6886750073808301</c:v>
                </c:pt>
                <c:pt idx="2399">
                  <c:v>0.5897800409328946</c:v>
                </c:pt>
                <c:pt idx="2400">
                  <c:v>0.42679763730629872</c:v>
                </c:pt>
                <c:pt idx="2401">
                  <c:v>0.42325834474963164</c:v>
                </c:pt>
                <c:pt idx="2402">
                  <c:v>0.48746689840361529</c:v>
                </c:pt>
                <c:pt idx="2403">
                  <c:v>0.54494171246428225</c:v>
                </c:pt>
                <c:pt idx="2557">
                  <c:v>0.36640088827845929</c:v>
                </c:pt>
                <c:pt idx="2558">
                  <c:v>0.41596612363121349</c:v>
                </c:pt>
                <c:pt idx="2559">
                  <c:v>0.46137975535761111</c:v>
                </c:pt>
                <c:pt idx="2560">
                  <c:v>0.42478071155751357</c:v>
                </c:pt>
                <c:pt idx="2561">
                  <c:v>0.39154937864070855</c:v>
                </c:pt>
                <c:pt idx="2562">
                  <c:v>0.39269662080974227</c:v>
                </c:pt>
                <c:pt idx="2563">
                  <c:v>0.40599251832300109</c:v>
                </c:pt>
                <c:pt idx="2564">
                  <c:v>0.41850956961300084</c:v>
                </c:pt>
                <c:pt idx="2565">
                  <c:v>0.42230959902626647</c:v>
                </c:pt>
                <c:pt idx="2566">
                  <c:v>0.42067789095594005</c:v>
                </c:pt>
                <c:pt idx="2567">
                  <c:v>0.41402994219931061</c:v>
                </c:pt>
                <c:pt idx="2568">
                  <c:v>0.37189654834624991</c:v>
                </c:pt>
                <c:pt idx="2569">
                  <c:v>0.37014540597386847</c:v>
                </c:pt>
                <c:pt idx="2570">
                  <c:v>0</c:v>
                </c:pt>
                <c:pt idx="2571">
                  <c:v>0.4554097224281381</c:v>
                </c:pt>
                <c:pt idx="2572">
                  <c:v>0.4706300261604211</c:v>
                </c:pt>
                <c:pt idx="2573">
                  <c:v>0.44867261848828455</c:v>
                </c:pt>
                <c:pt idx="2574">
                  <c:v>0.46834899920850076</c:v>
                </c:pt>
                <c:pt idx="2575">
                  <c:v>0.40543571897116798</c:v>
                </c:pt>
                <c:pt idx="2576">
                  <c:v>0.40662333329864281</c:v>
                </c:pt>
                <c:pt idx="2577">
                  <c:v>0.40512956343632323</c:v>
                </c:pt>
                <c:pt idx="2578">
                  <c:v>0.50243487614564164</c:v>
                </c:pt>
                <c:pt idx="2579">
                  <c:v>0.56603616524974087</c:v>
                </c:pt>
                <c:pt idx="2580">
                  <c:v>0.52876088779575547</c:v>
                </c:pt>
                <c:pt idx="2581">
                  <c:v>0.45167697994560746</c:v>
                </c:pt>
                <c:pt idx="2582">
                  <c:v>0.39683308487668362</c:v>
                </c:pt>
                <c:pt idx="2583">
                  <c:v>0.39568920705418664</c:v>
                </c:pt>
                <c:pt idx="2584">
                  <c:v>0.4386132223433849</c:v>
                </c:pt>
                <c:pt idx="2585">
                  <c:v>0.4187080660586695</c:v>
                </c:pt>
                <c:pt idx="2586">
                  <c:v>0.45401351861538436</c:v>
                </c:pt>
                <c:pt idx="2587">
                  <c:v>0.4306262636651268</c:v>
                </c:pt>
              </c:numCache>
            </c:numRef>
          </c:val>
        </c:ser>
        <c:ser>
          <c:idx val="8"/>
          <c:order val="6"/>
          <c:tx>
            <c:strRef>
              <c:f>'Summary (bldg power)'!$AE$6</c:f>
              <c:strCache>
                <c:ptCount val="1"/>
                <c:pt idx="0">
                  <c:v>CAD Bldg less SMD</c:v>
                </c:pt>
              </c:strCache>
            </c:strRef>
          </c:tx>
          <c:spPr>
            <a:solidFill>
              <a:srgbClr val="FF00FF"/>
            </a:solidFill>
            <a:ln w="25400">
              <a:noFill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power)'!$AE$1561:$AE$4847</c:f>
              <c:numCache>
                <c:formatCode>0.00</c:formatCode>
                <c:ptCount val="3287"/>
                <c:pt idx="0">
                  <c:v>0.62229166666666669</c:v>
                </c:pt>
                <c:pt idx="1">
                  <c:v>0.62229166666666669</c:v>
                </c:pt>
                <c:pt idx="2">
                  <c:v>0.62229166666666669</c:v>
                </c:pt>
                <c:pt idx="3">
                  <c:v>0.62229166666666669</c:v>
                </c:pt>
                <c:pt idx="4">
                  <c:v>0.62229166666666669</c:v>
                </c:pt>
                <c:pt idx="5">
                  <c:v>0.62229166666666669</c:v>
                </c:pt>
                <c:pt idx="6">
                  <c:v>0.62229166666666669</c:v>
                </c:pt>
                <c:pt idx="7">
                  <c:v>0.62229166666666669</c:v>
                </c:pt>
                <c:pt idx="8">
                  <c:v>0.62229166666666669</c:v>
                </c:pt>
                <c:pt idx="9">
                  <c:v>0.62229166666666669</c:v>
                </c:pt>
                <c:pt idx="10">
                  <c:v>0.62229166666666669</c:v>
                </c:pt>
                <c:pt idx="11">
                  <c:v>0.62229166666666669</c:v>
                </c:pt>
                <c:pt idx="12">
                  <c:v>0.62229166666666669</c:v>
                </c:pt>
                <c:pt idx="13">
                  <c:v>0.62229166666666669</c:v>
                </c:pt>
                <c:pt idx="14">
                  <c:v>0.62229166666666669</c:v>
                </c:pt>
                <c:pt idx="15">
                  <c:v>0.62229166666666669</c:v>
                </c:pt>
                <c:pt idx="16">
                  <c:v>0.62229166666666669</c:v>
                </c:pt>
                <c:pt idx="17">
                  <c:v>0.62229166666666669</c:v>
                </c:pt>
                <c:pt idx="18">
                  <c:v>0.62229166666666669</c:v>
                </c:pt>
                <c:pt idx="19">
                  <c:v>0.62229166666666669</c:v>
                </c:pt>
                <c:pt idx="20">
                  <c:v>0.62229166666666669</c:v>
                </c:pt>
                <c:pt idx="21">
                  <c:v>0.62229166666666669</c:v>
                </c:pt>
                <c:pt idx="22">
                  <c:v>0.62229166666666669</c:v>
                </c:pt>
                <c:pt idx="23">
                  <c:v>0.62229166666666669</c:v>
                </c:pt>
                <c:pt idx="24">
                  <c:v>0.62229166666666669</c:v>
                </c:pt>
                <c:pt idx="25">
                  <c:v>0.62229166666666669</c:v>
                </c:pt>
                <c:pt idx="26">
                  <c:v>0.62229166666666669</c:v>
                </c:pt>
                <c:pt idx="27">
                  <c:v>0.62229166666666669</c:v>
                </c:pt>
                <c:pt idx="28">
                  <c:v>0.62229166666666669</c:v>
                </c:pt>
                <c:pt idx="29">
                  <c:v>0.62229166666666669</c:v>
                </c:pt>
                <c:pt idx="30">
                  <c:v>0.62229166666666669</c:v>
                </c:pt>
                <c:pt idx="31">
                  <c:v>0.67783333333333329</c:v>
                </c:pt>
                <c:pt idx="32">
                  <c:v>0.67783333333333329</c:v>
                </c:pt>
                <c:pt idx="33">
                  <c:v>0.67783333333333329</c:v>
                </c:pt>
                <c:pt idx="34">
                  <c:v>0.67783333333333329</c:v>
                </c:pt>
                <c:pt idx="35">
                  <c:v>0.67783333333333329</c:v>
                </c:pt>
                <c:pt idx="36">
                  <c:v>0.67783333333333329</c:v>
                </c:pt>
                <c:pt idx="37">
                  <c:v>0.67783333333333329</c:v>
                </c:pt>
                <c:pt idx="38">
                  <c:v>0.67783333333333329</c:v>
                </c:pt>
                <c:pt idx="39">
                  <c:v>0.67783333333333329</c:v>
                </c:pt>
                <c:pt idx="40">
                  <c:v>0.67783333333333329</c:v>
                </c:pt>
                <c:pt idx="41">
                  <c:v>0.67783333333333329</c:v>
                </c:pt>
                <c:pt idx="42">
                  <c:v>0.67783333333333329</c:v>
                </c:pt>
                <c:pt idx="43">
                  <c:v>0.67783333333333329</c:v>
                </c:pt>
                <c:pt idx="44">
                  <c:v>0.67783333333333329</c:v>
                </c:pt>
                <c:pt idx="45">
                  <c:v>0.67783333333333329</c:v>
                </c:pt>
                <c:pt idx="46">
                  <c:v>0.67783333333333329</c:v>
                </c:pt>
                <c:pt idx="47">
                  <c:v>0.67783333333333329</c:v>
                </c:pt>
                <c:pt idx="48">
                  <c:v>0.67783333333333329</c:v>
                </c:pt>
                <c:pt idx="49">
                  <c:v>0.67783333333333329</c:v>
                </c:pt>
                <c:pt idx="50">
                  <c:v>0.67783333333333329</c:v>
                </c:pt>
                <c:pt idx="51">
                  <c:v>0.67783333333333329</c:v>
                </c:pt>
                <c:pt idx="52">
                  <c:v>0.67783333333333329</c:v>
                </c:pt>
                <c:pt idx="53">
                  <c:v>0.67783333333333329</c:v>
                </c:pt>
                <c:pt idx="54">
                  <c:v>0.67783333333333329</c:v>
                </c:pt>
                <c:pt idx="55">
                  <c:v>0.67783333333333329</c:v>
                </c:pt>
                <c:pt idx="56">
                  <c:v>0.67783333333333329</c:v>
                </c:pt>
                <c:pt idx="57">
                  <c:v>0.67783333333333329</c:v>
                </c:pt>
                <c:pt idx="58">
                  <c:v>0.67783333333333329</c:v>
                </c:pt>
                <c:pt idx="59">
                  <c:v>0.62341666666666662</c:v>
                </c:pt>
                <c:pt idx="60">
                  <c:v>0.62341666666666662</c:v>
                </c:pt>
                <c:pt idx="61">
                  <c:v>0.62341666666666662</c:v>
                </c:pt>
                <c:pt idx="62">
                  <c:v>0.62341666666666662</c:v>
                </c:pt>
                <c:pt idx="63">
                  <c:v>0.62341666666666662</c:v>
                </c:pt>
                <c:pt idx="64">
                  <c:v>0.62341666666666662</c:v>
                </c:pt>
                <c:pt idx="65">
                  <c:v>0.62341666666666662</c:v>
                </c:pt>
                <c:pt idx="66">
                  <c:v>0.62341666666666662</c:v>
                </c:pt>
                <c:pt idx="67">
                  <c:v>0.62341666666666662</c:v>
                </c:pt>
                <c:pt idx="68">
                  <c:v>0.62341666666666662</c:v>
                </c:pt>
                <c:pt idx="69">
                  <c:v>0.62341666666666662</c:v>
                </c:pt>
                <c:pt idx="70">
                  <c:v>0.62341666666666662</c:v>
                </c:pt>
                <c:pt idx="71">
                  <c:v>0.62341666666666662</c:v>
                </c:pt>
                <c:pt idx="72">
                  <c:v>0.62341666666666662</c:v>
                </c:pt>
                <c:pt idx="73">
                  <c:v>0.62341666666666662</c:v>
                </c:pt>
                <c:pt idx="74">
                  <c:v>0.62341666666666662</c:v>
                </c:pt>
                <c:pt idx="75">
                  <c:v>0.62341666666666662</c:v>
                </c:pt>
                <c:pt idx="76">
                  <c:v>0.62341666666666662</c:v>
                </c:pt>
                <c:pt idx="77">
                  <c:v>0.62341666666666662</c:v>
                </c:pt>
                <c:pt idx="78">
                  <c:v>0.62341666666666662</c:v>
                </c:pt>
                <c:pt idx="79">
                  <c:v>0.62341666666666662</c:v>
                </c:pt>
                <c:pt idx="80">
                  <c:v>0.62341666666666662</c:v>
                </c:pt>
                <c:pt idx="81">
                  <c:v>0.62341666666666662</c:v>
                </c:pt>
                <c:pt idx="82">
                  <c:v>0.62341666666666662</c:v>
                </c:pt>
                <c:pt idx="83">
                  <c:v>0.62341666666666662</c:v>
                </c:pt>
                <c:pt idx="84">
                  <c:v>0.62341666666666662</c:v>
                </c:pt>
                <c:pt idx="85">
                  <c:v>0.62341666666666662</c:v>
                </c:pt>
                <c:pt idx="86">
                  <c:v>0.62341666666666662</c:v>
                </c:pt>
                <c:pt idx="87">
                  <c:v>0.62341666666666662</c:v>
                </c:pt>
                <c:pt idx="88">
                  <c:v>0.62341666666666662</c:v>
                </c:pt>
                <c:pt idx="89">
                  <c:v>0.62341666666666662</c:v>
                </c:pt>
                <c:pt idx="90">
                  <c:v>0.50491666666666668</c:v>
                </c:pt>
                <c:pt idx="91">
                  <c:v>0.50491666666666668</c:v>
                </c:pt>
                <c:pt idx="92">
                  <c:v>0.50491666666666668</c:v>
                </c:pt>
                <c:pt idx="93">
                  <c:v>0.50491666666666668</c:v>
                </c:pt>
                <c:pt idx="94">
                  <c:v>0.50491666666666668</c:v>
                </c:pt>
                <c:pt idx="95">
                  <c:v>0.50491666666666668</c:v>
                </c:pt>
                <c:pt idx="96">
                  <c:v>0.50491666666666668</c:v>
                </c:pt>
                <c:pt idx="97">
                  <c:v>0.50491666666666668</c:v>
                </c:pt>
                <c:pt idx="98">
                  <c:v>0.50491666666666668</c:v>
                </c:pt>
                <c:pt idx="99">
                  <c:v>0.50491666666666668</c:v>
                </c:pt>
                <c:pt idx="100">
                  <c:v>0.50491666666666668</c:v>
                </c:pt>
                <c:pt idx="101">
                  <c:v>0.50491666666666668</c:v>
                </c:pt>
                <c:pt idx="102">
                  <c:v>0.50491666666666668</c:v>
                </c:pt>
                <c:pt idx="103">
                  <c:v>0.50491666666666668</c:v>
                </c:pt>
                <c:pt idx="104">
                  <c:v>0.50491666666666668</c:v>
                </c:pt>
                <c:pt idx="105">
                  <c:v>0.50491666666666668</c:v>
                </c:pt>
                <c:pt idx="106">
                  <c:v>0.50491666666666668</c:v>
                </c:pt>
                <c:pt idx="107">
                  <c:v>0.50491666666666668</c:v>
                </c:pt>
                <c:pt idx="108">
                  <c:v>0.50491666666666668</c:v>
                </c:pt>
                <c:pt idx="109">
                  <c:v>0.50491666666666668</c:v>
                </c:pt>
                <c:pt idx="110">
                  <c:v>0.50491666666666668</c:v>
                </c:pt>
                <c:pt idx="111">
                  <c:v>0.50491666666666668</c:v>
                </c:pt>
                <c:pt idx="112">
                  <c:v>0.50491666666666668</c:v>
                </c:pt>
                <c:pt idx="113">
                  <c:v>0.50491666666666668</c:v>
                </c:pt>
                <c:pt idx="114">
                  <c:v>0.50491666666666668</c:v>
                </c:pt>
                <c:pt idx="115">
                  <c:v>0.50491666666666668</c:v>
                </c:pt>
                <c:pt idx="116">
                  <c:v>0.50491666666666668</c:v>
                </c:pt>
                <c:pt idx="117">
                  <c:v>0.50491666666666668</c:v>
                </c:pt>
                <c:pt idx="118">
                  <c:v>0.50491666666666668</c:v>
                </c:pt>
                <c:pt idx="119">
                  <c:v>0.50491666666666668</c:v>
                </c:pt>
                <c:pt idx="120">
                  <c:v>0.49466666666666664</c:v>
                </c:pt>
                <c:pt idx="121">
                  <c:v>0.49466666666666664</c:v>
                </c:pt>
                <c:pt idx="122">
                  <c:v>0.49466666666666664</c:v>
                </c:pt>
                <c:pt idx="123">
                  <c:v>0.49466666666666664</c:v>
                </c:pt>
                <c:pt idx="124">
                  <c:v>0.49466666666666664</c:v>
                </c:pt>
                <c:pt idx="125">
                  <c:v>0.49466666666666664</c:v>
                </c:pt>
                <c:pt idx="126">
                  <c:v>0.49466666666666664</c:v>
                </c:pt>
                <c:pt idx="127">
                  <c:v>0.49466666666666664</c:v>
                </c:pt>
                <c:pt idx="128">
                  <c:v>0.49466666666666664</c:v>
                </c:pt>
                <c:pt idx="129">
                  <c:v>0.49466666666666664</c:v>
                </c:pt>
                <c:pt idx="130">
                  <c:v>0.49466666666666664</c:v>
                </c:pt>
                <c:pt idx="131">
                  <c:v>0.49466666666666664</c:v>
                </c:pt>
                <c:pt idx="132">
                  <c:v>0.49466666666666664</c:v>
                </c:pt>
                <c:pt idx="133">
                  <c:v>0.49466666666666664</c:v>
                </c:pt>
                <c:pt idx="134">
                  <c:v>0.49466666666666664</c:v>
                </c:pt>
                <c:pt idx="135">
                  <c:v>0.49466666666666664</c:v>
                </c:pt>
                <c:pt idx="136">
                  <c:v>0.49466666666666664</c:v>
                </c:pt>
                <c:pt idx="137">
                  <c:v>0.49466666666666664</c:v>
                </c:pt>
                <c:pt idx="138">
                  <c:v>0.49466666666666664</c:v>
                </c:pt>
                <c:pt idx="139">
                  <c:v>0.49466666666666664</c:v>
                </c:pt>
                <c:pt idx="140">
                  <c:v>0.49466666666666664</c:v>
                </c:pt>
                <c:pt idx="141">
                  <c:v>0.49466666666666664</c:v>
                </c:pt>
                <c:pt idx="142">
                  <c:v>0.49466666666666664</c:v>
                </c:pt>
                <c:pt idx="143">
                  <c:v>0.49466666666666664</c:v>
                </c:pt>
                <c:pt idx="144">
                  <c:v>0.49466666666666664</c:v>
                </c:pt>
                <c:pt idx="145">
                  <c:v>0.49466666666666664</c:v>
                </c:pt>
                <c:pt idx="146">
                  <c:v>0.49466666666666664</c:v>
                </c:pt>
                <c:pt idx="147">
                  <c:v>0.49466666666666664</c:v>
                </c:pt>
                <c:pt idx="148">
                  <c:v>0.49466666666666664</c:v>
                </c:pt>
                <c:pt idx="149">
                  <c:v>0.49466666666666664</c:v>
                </c:pt>
                <c:pt idx="150">
                  <c:v>0.49466666666666664</c:v>
                </c:pt>
                <c:pt idx="151">
                  <c:v>0.49662499999999998</c:v>
                </c:pt>
                <c:pt idx="152">
                  <c:v>0.49662499999999998</c:v>
                </c:pt>
                <c:pt idx="153">
                  <c:v>0.49662499999999998</c:v>
                </c:pt>
                <c:pt idx="154">
                  <c:v>0.49662499999999998</c:v>
                </c:pt>
                <c:pt idx="155">
                  <c:v>0.49662499999999998</c:v>
                </c:pt>
                <c:pt idx="156">
                  <c:v>0.49662499999999998</c:v>
                </c:pt>
                <c:pt idx="157">
                  <c:v>0.49662499999999998</c:v>
                </c:pt>
                <c:pt idx="158">
                  <c:v>0.49662499999999998</c:v>
                </c:pt>
                <c:pt idx="159">
                  <c:v>0.49662499999999998</c:v>
                </c:pt>
                <c:pt idx="160">
                  <c:v>0.49662499999999998</c:v>
                </c:pt>
                <c:pt idx="161">
                  <c:v>0.49662499999999998</c:v>
                </c:pt>
                <c:pt idx="162">
                  <c:v>0.49662499999999998</c:v>
                </c:pt>
                <c:pt idx="163">
                  <c:v>0.49662499999999998</c:v>
                </c:pt>
                <c:pt idx="164">
                  <c:v>0.49662499999999998</c:v>
                </c:pt>
                <c:pt idx="165">
                  <c:v>0.49662499999999998</c:v>
                </c:pt>
                <c:pt idx="166">
                  <c:v>0.49662499999999998</c:v>
                </c:pt>
                <c:pt idx="167">
                  <c:v>0.49662499999999998</c:v>
                </c:pt>
                <c:pt idx="168">
                  <c:v>0.49662499999999998</c:v>
                </c:pt>
                <c:pt idx="169">
                  <c:v>0.49662499999999998</c:v>
                </c:pt>
                <c:pt idx="170">
                  <c:v>0.49662499999999998</c:v>
                </c:pt>
                <c:pt idx="171">
                  <c:v>0.49662499999999998</c:v>
                </c:pt>
                <c:pt idx="172">
                  <c:v>0.49662499999999998</c:v>
                </c:pt>
                <c:pt idx="173">
                  <c:v>0.49662499999999998</c:v>
                </c:pt>
                <c:pt idx="174">
                  <c:v>0.49662499999999998</c:v>
                </c:pt>
                <c:pt idx="175">
                  <c:v>0.49662499999999998</c:v>
                </c:pt>
                <c:pt idx="176">
                  <c:v>0.49662499999999998</c:v>
                </c:pt>
                <c:pt idx="177">
                  <c:v>0.49662499999999998</c:v>
                </c:pt>
                <c:pt idx="178">
                  <c:v>0.49662499999999998</c:v>
                </c:pt>
                <c:pt idx="179">
                  <c:v>0.49662499999999998</c:v>
                </c:pt>
                <c:pt idx="180">
                  <c:v>0.49662499999999998</c:v>
                </c:pt>
                <c:pt idx="181">
                  <c:v>0.52545833333333336</c:v>
                </c:pt>
                <c:pt idx="182">
                  <c:v>0.52545833333333336</c:v>
                </c:pt>
                <c:pt idx="183">
                  <c:v>0.52545833333333336</c:v>
                </c:pt>
                <c:pt idx="184">
                  <c:v>0.52545833333333336</c:v>
                </c:pt>
                <c:pt idx="185">
                  <c:v>0.52545833333333336</c:v>
                </c:pt>
                <c:pt idx="186">
                  <c:v>0.52545833333333336</c:v>
                </c:pt>
                <c:pt idx="187">
                  <c:v>0.52545833333333336</c:v>
                </c:pt>
                <c:pt idx="188">
                  <c:v>0.52545833333333336</c:v>
                </c:pt>
                <c:pt idx="189">
                  <c:v>0.52545833333333336</c:v>
                </c:pt>
                <c:pt idx="190">
                  <c:v>0.52545833333333336</c:v>
                </c:pt>
                <c:pt idx="191">
                  <c:v>0.52545833333333336</c:v>
                </c:pt>
                <c:pt idx="192">
                  <c:v>0.52545833333333336</c:v>
                </c:pt>
                <c:pt idx="193">
                  <c:v>0.52545833333333336</c:v>
                </c:pt>
                <c:pt idx="194">
                  <c:v>0.52545833333333336</c:v>
                </c:pt>
                <c:pt idx="195">
                  <c:v>0.52545833333333336</c:v>
                </c:pt>
                <c:pt idx="196">
                  <c:v>0.52545833333333336</c:v>
                </c:pt>
                <c:pt idx="197">
                  <c:v>0.52545833333333336</c:v>
                </c:pt>
                <c:pt idx="198">
                  <c:v>0.52545833333333336</c:v>
                </c:pt>
                <c:pt idx="199">
                  <c:v>0.52545833333333336</c:v>
                </c:pt>
                <c:pt idx="200">
                  <c:v>0.52545833333333336</c:v>
                </c:pt>
                <c:pt idx="201">
                  <c:v>0.52545833333333336</c:v>
                </c:pt>
                <c:pt idx="202">
                  <c:v>0.52545833333333336</c:v>
                </c:pt>
                <c:pt idx="203">
                  <c:v>0.52545833333333336</c:v>
                </c:pt>
                <c:pt idx="204">
                  <c:v>0.52545833333333336</c:v>
                </c:pt>
                <c:pt idx="205">
                  <c:v>0.52545833333333336</c:v>
                </c:pt>
                <c:pt idx="206">
                  <c:v>0.52545833333333336</c:v>
                </c:pt>
                <c:pt idx="207">
                  <c:v>0.52545833333333336</c:v>
                </c:pt>
                <c:pt idx="208">
                  <c:v>0.52545833333333336</c:v>
                </c:pt>
                <c:pt idx="209">
                  <c:v>0.52545833333333336</c:v>
                </c:pt>
                <c:pt idx="210">
                  <c:v>0.52545833333333336</c:v>
                </c:pt>
                <c:pt idx="211">
                  <c:v>0.52545833333333336</c:v>
                </c:pt>
                <c:pt idx="212">
                  <c:v>0.56637499999999996</c:v>
                </c:pt>
                <c:pt idx="213">
                  <c:v>0.56637499999999996</c:v>
                </c:pt>
                <c:pt idx="214">
                  <c:v>0.56637499999999996</c:v>
                </c:pt>
                <c:pt idx="215">
                  <c:v>0.56637499999999996</c:v>
                </c:pt>
                <c:pt idx="216">
                  <c:v>0.56637499999999996</c:v>
                </c:pt>
                <c:pt idx="217">
                  <c:v>0.56637499999999996</c:v>
                </c:pt>
                <c:pt idx="218">
                  <c:v>0.56637499999999996</c:v>
                </c:pt>
                <c:pt idx="219">
                  <c:v>0.56637499999999996</c:v>
                </c:pt>
                <c:pt idx="220">
                  <c:v>0.56637499999999996</c:v>
                </c:pt>
                <c:pt idx="221">
                  <c:v>0.56637499999999996</c:v>
                </c:pt>
                <c:pt idx="222">
                  <c:v>0.56637499999999996</c:v>
                </c:pt>
                <c:pt idx="223">
                  <c:v>0.56637499999999996</c:v>
                </c:pt>
                <c:pt idx="224">
                  <c:v>0.56637499999999996</c:v>
                </c:pt>
                <c:pt idx="225">
                  <c:v>0.56637499999999996</c:v>
                </c:pt>
                <c:pt idx="226">
                  <c:v>0.56637499999999996</c:v>
                </c:pt>
                <c:pt idx="227">
                  <c:v>0.56637499999999996</c:v>
                </c:pt>
                <c:pt idx="228">
                  <c:v>0.56637499999999996</c:v>
                </c:pt>
                <c:pt idx="229">
                  <c:v>0.56637499999999996</c:v>
                </c:pt>
                <c:pt idx="230">
                  <c:v>0.56637499999999996</c:v>
                </c:pt>
                <c:pt idx="231">
                  <c:v>0.56637499999999996</c:v>
                </c:pt>
                <c:pt idx="232">
                  <c:v>0.56637499999999996</c:v>
                </c:pt>
                <c:pt idx="233">
                  <c:v>0.56637499999999996</c:v>
                </c:pt>
                <c:pt idx="234">
                  <c:v>0.56637499999999996</c:v>
                </c:pt>
                <c:pt idx="235">
                  <c:v>0.56637499999999996</c:v>
                </c:pt>
                <c:pt idx="236">
                  <c:v>0.56637499999999996</c:v>
                </c:pt>
                <c:pt idx="237">
                  <c:v>0.56637499999999996</c:v>
                </c:pt>
                <c:pt idx="238">
                  <c:v>0.56637499999999996</c:v>
                </c:pt>
                <c:pt idx="239">
                  <c:v>0.56637499999999996</c:v>
                </c:pt>
                <c:pt idx="240">
                  <c:v>0.56637499999999996</c:v>
                </c:pt>
                <c:pt idx="241">
                  <c:v>0.56637499999999996</c:v>
                </c:pt>
                <c:pt idx="242">
                  <c:v>0.56637499999999996</c:v>
                </c:pt>
                <c:pt idx="243">
                  <c:v>0.45795749692894516</c:v>
                </c:pt>
                <c:pt idx="244">
                  <c:v>0.39146979338223675</c:v>
                </c:pt>
                <c:pt idx="245">
                  <c:v>0.43779240384564916</c:v>
                </c:pt>
                <c:pt idx="246">
                  <c:v>0.44113413335766821</c:v>
                </c:pt>
                <c:pt idx="247">
                  <c:v>0.46544678874861528</c:v>
                </c:pt>
                <c:pt idx="248">
                  <c:v>0.48607363839408146</c:v>
                </c:pt>
                <c:pt idx="249">
                  <c:v>0.4846072756474511</c:v>
                </c:pt>
                <c:pt idx="250">
                  <c:v>0.48386229854694979</c:v>
                </c:pt>
                <c:pt idx="251">
                  <c:v>0.42519773667076016</c:v>
                </c:pt>
                <c:pt idx="252">
                  <c:v>0.41066547257670583</c:v>
                </c:pt>
                <c:pt idx="253">
                  <c:v>0.43096624729411237</c:v>
                </c:pt>
                <c:pt idx="254">
                  <c:v>0.43286077442331478</c:v>
                </c:pt>
                <c:pt idx="255">
                  <c:v>0.43090043739356404</c:v>
                </c:pt>
                <c:pt idx="256">
                  <c:v>0.430655260639698</c:v>
                </c:pt>
                <c:pt idx="257">
                  <c:v>0.42365324518153741</c:v>
                </c:pt>
                <c:pt idx="258">
                  <c:v>0.38826366344709534</c:v>
                </c:pt>
                <c:pt idx="259">
                  <c:v>0.38824219522361558</c:v>
                </c:pt>
                <c:pt idx="260">
                  <c:v>0.44336562851255834</c:v>
                </c:pt>
                <c:pt idx="261">
                  <c:v>0.45748376001081542</c:v>
                </c:pt>
                <c:pt idx="262">
                  <c:v>0.43485273425908022</c:v>
                </c:pt>
                <c:pt idx="263">
                  <c:v>0.40192295141494006</c:v>
                </c:pt>
                <c:pt idx="264">
                  <c:v>0.44028562054392889</c:v>
                </c:pt>
                <c:pt idx="265">
                  <c:v>0.39849850821245597</c:v>
                </c:pt>
                <c:pt idx="266">
                  <c:v>0.41208134961097631</c:v>
                </c:pt>
                <c:pt idx="267">
                  <c:v>0.42940306727016392</c:v>
                </c:pt>
                <c:pt idx="268">
                  <c:v>0.41102350879686433</c:v>
                </c:pt>
                <c:pt idx="269">
                  <c:v>0.41163823029776175</c:v>
                </c:pt>
                <c:pt idx="270">
                  <c:v>0.43048567911136826</c:v>
                </c:pt>
                <c:pt idx="271">
                  <c:v>0.42872058700944427</c:v>
                </c:pt>
                <c:pt idx="272">
                  <c:v>0.40058062843254461</c:v>
                </c:pt>
                <c:pt idx="273">
                  <c:v>0.36820464985124801</c:v>
                </c:pt>
                <c:pt idx="274">
                  <c:v>0.39271571963063084</c:v>
                </c:pt>
                <c:pt idx="275">
                  <c:v>0.41629577830604514</c:v>
                </c:pt>
                <c:pt idx="276">
                  <c:v>0.3948617419206098</c:v>
                </c:pt>
                <c:pt idx="277">
                  <c:v>0.41408120745537985</c:v>
                </c:pt>
                <c:pt idx="278">
                  <c:v>0.43747440129784704</c:v>
                </c:pt>
                <c:pt idx="279">
                  <c:v>0.41341168198025724</c:v>
                </c:pt>
                <c:pt idx="280">
                  <c:v>0.4074849137266745</c:v>
                </c:pt>
                <c:pt idx="281">
                  <c:v>0.44775906506055246</c:v>
                </c:pt>
                <c:pt idx="282">
                  <c:v>0.44964964318543571</c:v>
                </c:pt>
                <c:pt idx="283">
                  <c:v>0.43456933934912895</c:v>
                </c:pt>
                <c:pt idx="284">
                  <c:v>0.4327449608966486</c:v>
                </c:pt>
                <c:pt idx="285">
                  <c:v>0.44705678849246694</c:v>
                </c:pt>
                <c:pt idx="286">
                  <c:v>0.43203301183226978</c:v>
                </c:pt>
                <c:pt idx="287">
                  <c:v>0.40558735047986566</c:v>
                </c:pt>
                <c:pt idx="288">
                  <c:v>0.38055825339105498</c:v>
                </c:pt>
                <c:pt idx="289">
                  <c:v>0.4352336747042892</c:v>
                </c:pt>
                <c:pt idx="290">
                  <c:v>0.43839644764915375</c:v>
                </c:pt>
                <c:pt idx="291">
                  <c:v>0.43304490059612361</c:v>
                </c:pt>
                <c:pt idx="292">
                  <c:v>0.44442621824396239</c:v>
                </c:pt>
                <c:pt idx="293">
                  <c:v>0.42513961963576857</c:v>
                </c:pt>
                <c:pt idx="294">
                  <c:v>0.42918609769000554</c:v>
                </c:pt>
                <c:pt idx="295">
                  <c:v>0.44814251850851011</c:v>
                </c:pt>
                <c:pt idx="296">
                  <c:v>0.46492704849445704</c:v>
                </c:pt>
                <c:pt idx="297">
                  <c:v>0.42671070792550897</c:v>
                </c:pt>
                <c:pt idx="298">
                  <c:v>0.41230484274112683</c:v>
                </c:pt>
                <c:pt idx="299">
                  <c:v>0.3956600869937662</c:v>
                </c:pt>
                <c:pt idx="300">
                  <c:v>0.32729450367891999</c:v>
                </c:pt>
                <c:pt idx="301">
                  <c:v>0.39197213750308324</c:v>
                </c:pt>
                <c:pt idx="302">
                  <c:v>0.37572088721467428</c:v>
                </c:pt>
                <c:pt idx="303">
                  <c:v>0.351733834922699</c:v>
                </c:pt>
                <c:pt idx="304">
                  <c:v>0.3369682205734279</c:v>
                </c:pt>
                <c:pt idx="305">
                  <c:v>0.37805016381936563</c:v>
                </c:pt>
                <c:pt idx="306">
                  <c:v>0.40263671599559014</c:v>
                </c:pt>
                <c:pt idx="307">
                  <c:v>0.38484331284908746</c:v>
                </c:pt>
                <c:pt idx="308">
                  <c:v>0.39186466304268047</c:v>
                </c:pt>
                <c:pt idx="309">
                  <c:v>0.40785181212795435</c:v>
                </c:pt>
                <c:pt idx="310">
                  <c:v>0.37863223679884078</c:v>
                </c:pt>
                <c:pt idx="311">
                  <c:v>0.35924942608541899</c:v>
                </c:pt>
                <c:pt idx="312">
                  <c:v>0.34429175678323842</c:v>
                </c:pt>
                <c:pt idx="313">
                  <c:v>0.34692428614817133</c:v>
                </c:pt>
                <c:pt idx="314">
                  <c:v>0.34144756078680416</c:v>
                </c:pt>
                <c:pt idx="315">
                  <c:v>0.32476506896959972</c:v>
                </c:pt>
                <c:pt idx="316">
                  <c:v>0.36837953432823461</c:v>
                </c:pt>
                <c:pt idx="317">
                  <c:v>0.3614497292347652</c:v>
                </c:pt>
                <c:pt idx="318">
                  <c:v>0.3665180660066174</c:v>
                </c:pt>
                <c:pt idx="319">
                  <c:v>0.35864986465824517</c:v>
                </c:pt>
                <c:pt idx="320">
                  <c:v>0.35486556971933125</c:v>
                </c:pt>
                <c:pt idx="321">
                  <c:v>0.35369784401360888</c:v>
                </c:pt>
                <c:pt idx="322">
                  <c:v>0.36007824516333348</c:v>
                </c:pt>
                <c:pt idx="323">
                  <c:v>0.41260081292197459</c:v>
                </c:pt>
                <c:pt idx="324">
                  <c:v>0.42598468604573875</c:v>
                </c:pt>
                <c:pt idx="325">
                  <c:v>0.42436697899072534</c:v>
                </c:pt>
                <c:pt idx="326">
                  <c:v>0.40133317531275453</c:v>
                </c:pt>
                <c:pt idx="327">
                  <c:v>0.38401366294169276</c:v>
                </c:pt>
                <c:pt idx="328">
                  <c:v>0.39140531691171859</c:v>
                </c:pt>
                <c:pt idx="329">
                  <c:v>0.38861933026466267</c:v>
                </c:pt>
                <c:pt idx="330">
                  <c:v>0.4007796479930712</c:v>
                </c:pt>
                <c:pt idx="331">
                  <c:v>0.39290187671994659</c:v>
                </c:pt>
                <c:pt idx="332">
                  <c:v>0.37328547983676397</c:v>
                </c:pt>
                <c:pt idx="333">
                  <c:v>0.37615777017821111</c:v>
                </c:pt>
                <c:pt idx="334">
                  <c:v>0.40135420247860915</c:v>
                </c:pt>
                <c:pt idx="335">
                  <c:v>0.45561867091380959</c:v>
                </c:pt>
                <c:pt idx="336">
                  <c:v>0.48116444136771014</c:v>
                </c:pt>
                <c:pt idx="337">
                  <c:v>0.50179282958628735</c:v>
                </c:pt>
                <c:pt idx="338">
                  <c:v>0.51692036761711169</c:v>
                </c:pt>
                <c:pt idx="339">
                  <c:v>0.51263552355931463</c:v>
                </c:pt>
                <c:pt idx="340">
                  <c:v>0.4684804036093615</c:v>
                </c:pt>
                <c:pt idx="341">
                  <c:v>0.56220044094029231</c:v>
                </c:pt>
                <c:pt idx="342">
                  <c:v>0.51851802193590768</c:v>
                </c:pt>
                <c:pt idx="343">
                  <c:v>0.48620279647819969</c:v>
                </c:pt>
                <c:pt idx="344">
                  <c:v>0.48213622465912864</c:v>
                </c:pt>
                <c:pt idx="345">
                  <c:v>0.45452655069077735</c:v>
                </c:pt>
                <c:pt idx="346">
                  <c:v>0.39211969692161314</c:v>
                </c:pt>
                <c:pt idx="347">
                  <c:v>0.39414540279428678</c:v>
                </c:pt>
                <c:pt idx="348">
                  <c:v>0.38509276683620308</c:v>
                </c:pt>
                <c:pt idx="349">
                  <c:v>0.37907780757187964</c:v>
                </c:pt>
                <c:pt idx="350">
                  <c:v>0.37708766325238546</c:v>
                </c:pt>
                <c:pt idx="351">
                  <c:v>0.37990013387126437</c:v>
                </c:pt>
                <c:pt idx="352">
                  <c:v>0.42101071509138099</c:v>
                </c:pt>
                <c:pt idx="353">
                  <c:v>0.44129726313608475</c:v>
                </c:pt>
                <c:pt idx="354">
                  <c:v>0.42943377718946613</c:v>
                </c:pt>
                <c:pt idx="355">
                  <c:v>0.41010359593360546</c:v>
                </c:pt>
                <c:pt idx="356">
                  <c:v>0.34001849305239262</c:v>
                </c:pt>
                <c:pt idx="357">
                  <c:v>0.38094291718319329</c:v>
                </c:pt>
                <c:pt idx="358">
                  <c:v>0.39361244106852505</c:v>
                </c:pt>
                <c:pt idx="359">
                  <c:v>0.37592726115467279</c:v>
                </c:pt>
                <c:pt idx="360">
                  <c:v>0.42018453210206369</c:v>
                </c:pt>
                <c:pt idx="361">
                  <c:v>0.42011662974208402</c:v>
                </c:pt>
                <c:pt idx="362">
                  <c:v>0.40862934543549151</c:v>
                </c:pt>
                <c:pt idx="363">
                  <c:v>0.40899579252199192</c:v>
                </c:pt>
                <c:pt idx="364">
                  <c:v>0.40736546916746558</c:v>
                </c:pt>
                <c:pt idx="365">
                  <c:v>0.36945611496284247</c:v>
                </c:pt>
                <c:pt idx="366">
                  <c:v>0.42327959757287603</c:v>
                </c:pt>
                <c:pt idx="367">
                  <c:v>0.44291659082144219</c:v>
                </c:pt>
                <c:pt idx="368">
                  <c:v>0.41313622610756023</c:v>
                </c:pt>
                <c:pt idx="369">
                  <c:v>0.37949106830958029</c:v>
                </c:pt>
                <c:pt idx="370">
                  <c:v>0.3296839692637264</c:v>
                </c:pt>
                <c:pt idx="371">
                  <c:v>0.37112665661849881</c:v>
                </c:pt>
                <c:pt idx="372">
                  <c:v>0.39591806467591839</c:v>
                </c:pt>
                <c:pt idx="373">
                  <c:v>0.4384882799495915</c:v>
                </c:pt>
                <c:pt idx="374">
                  <c:v>0.46273787435728247</c:v>
                </c:pt>
                <c:pt idx="375">
                  <c:v>0.49079890413357113</c:v>
                </c:pt>
                <c:pt idx="376">
                  <c:v>0.48813783936600014</c:v>
                </c:pt>
                <c:pt idx="377">
                  <c:v>0.41804983371018395</c:v>
                </c:pt>
                <c:pt idx="378">
                  <c:v>0.43103794480110008</c:v>
                </c:pt>
                <c:pt idx="379">
                  <c:v>0.42632154124273125</c:v>
                </c:pt>
                <c:pt idx="380">
                  <c:v>0.47480295441010056</c:v>
                </c:pt>
                <c:pt idx="381">
                  <c:v>0.53581096827791375</c:v>
                </c:pt>
                <c:pt idx="382">
                  <c:v>0.52225887782731184</c:v>
                </c:pt>
                <c:pt idx="383">
                  <c:v>0.49520089514806409</c:v>
                </c:pt>
                <c:pt idx="384">
                  <c:v>0.49965534124849897</c:v>
                </c:pt>
                <c:pt idx="385">
                  <c:v>0.50612639512594271</c:v>
                </c:pt>
                <c:pt idx="386">
                  <c:v>0.50443522633344084</c:v>
                </c:pt>
                <c:pt idx="387">
                  <c:v>0.50795623038439108</c:v>
                </c:pt>
                <c:pt idx="388">
                  <c:v>0.50755261137152119</c:v>
                </c:pt>
                <c:pt idx="389">
                  <c:v>0.51217892634564488</c:v>
                </c:pt>
                <c:pt idx="390">
                  <c:v>0.60845852364741582</c:v>
                </c:pt>
                <c:pt idx="391">
                  <c:v>0.51820318884871508</c:v>
                </c:pt>
                <c:pt idx="392">
                  <c:v>0.47917170198823494</c:v>
                </c:pt>
                <c:pt idx="393">
                  <c:v>0.52735450888615887</c:v>
                </c:pt>
                <c:pt idx="394">
                  <c:v>0.53231925865900276</c:v>
                </c:pt>
                <c:pt idx="395">
                  <c:v>0.52218769317802793</c:v>
                </c:pt>
                <c:pt idx="396">
                  <c:v>0.52613172277735931</c:v>
                </c:pt>
                <c:pt idx="397">
                  <c:v>0.50158859939149059</c:v>
                </c:pt>
                <c:pt idx="398">
                  <c:v>0.47703979354226383</c:v>
                </c:pt>
                <c:pt idx="399">
                  <c:v>0.51214080050394639</c:v>
                </c:pt>
                <c:pt idx="400">
                  <c:v>0.60118417049139727</c:v>
                </c:pt>
                <c:pt idx="401">
                  <c:v>0.58332916287751735</c:v>
                </c:pt>
                <c:pt idx="402">
                  <c:v>0.57850173588343556</c:v>
                </c:pt>
                <c:pt idx="403">
                  <c:v>0.59706039452404747</c:v>
                </c:pt>
                <c:pt idx="404">
                  <c:v>0.59320617656580088</c:v>
                </c:pt>
                <c:pt idx="405">
                  <c:v>0.53779926630967445</c:v>
                </c:pt>
                <c:pt idx="406">
                  <c:v>0.5335680671676919</c:v>
                </c:pt>
                <c:pt idx="407">
                  <c:v>0.54293810050148694</c:v>
                </c:pt>
                <c:pt idx="408">
                  <c:v>0.53779217861620798</c:v>
                </c:pt>
                <c:pt idx="409">
                  <c:v>0.55549050820158485</c:v>
                </c:pt>
                <c:pt idx="410">
                  <c:v>0.61278704266726614</c:v>
                </c:pt>
                <c:pt idx="411">
                  <c:v>0.59705236317240618</c:v>
                </c:pt>
                <c:pt idx="412">
                  <c:v>0.51817555607563559</c:v>
                </c:pt>
                <c:pt idx="413">
                  <c:v>0.50153883167991631</c:v>
                </c:pt>
                <c:pt idx="414">
                  <c:v>0.56207806283501816</c:v>
                </c:pt>
                <c:pt idx="415">
                  <c:v>0.50106560761949015</c:v>
                </c:pt>
                <c:pt idx="416">
                  <c:v>0.49339315379949411</c:v>
                </c:pt>
                <c:pt idx="417">
                  <c:v>0.50797244694498456</c:v>
                </c:pt>
                <c:pt idx="418">
                  <c:v>0.52389031921163243</c:v>
                </c:pt>
                <c:pt idx="419">
                  <c:v>0.50779238260518933</c:v>
                </c:pt>
                <c:pt idx="420">
                  <c:v>0.49899091357895203</c:v>
                </c:pt>
                <c:pt idx="421">
                  <c:v>0.56299991430039742</c:v>
                </c:pt>
                <c:pt idx="422">
                  <c:v>0.55726779605970478</c:v>
                </c:pt>
                <c:pt idx="423">
                  <c:v>0.55029921892383038</c:v>
                </c:pt>
                <c:pt idx="424">
                  <c:v>0.55967427826312255</c:v>
                </c:pt>
                <c:pt idx="425">
                  <c:v>0.53207383573343892</c:v>
                </c:pt>
                <c:pt idx="426">
                  <c:v>0.48807872738706315</c:v>
                </c:pt>
                <c:pt idx="427">
                  <c:v>0.51293150399731646</c:v>
                </c:pt>
                <c:pt idx="428">
                  <c:v>0.56754732098821825</c:v>
                </c:pt>
                <c:pt idx="429">
                  <c:v>0.67628861171944366</c:v>
                </c:pt>
                <c:pt idx="430">
                  <c:v>0.66259404939873334</c:v>
                </c:pt>
                <c:pt idx="431">
                  <c:v>0.64123247980684084</c:v>
                </c:pt>
                <c:pt idx="432">
                  <c:v>0.6208383649873479</c:v>
                </c:pt>
                <c:pt idx="433">
                  <c:v>0.55024635355172491</c:v>
                </c:pt>
                <c:pt idx="434">
                  <c:v>0.5019851614823565</c:v>
                </c:pt>
                <c:pt idx="435">
                  <c:v>0.55159609245651642</c:v>
                </c:pt>
                <c:pt idx="436">
                  <c:v>0.53196062752390783</c:v>
                </c:pt>
                <c:pt idx="437">
                  <c:v>0.49183638449684319</c:v>
                </c:pt>
                <c:pt idx="438">
                  <c:v>0.4857447324914968</c:v>
                </c:pt>
                <c:pt idx="439">
                  <c:v>0.5407797593694631</c:v>
                </c:pt>
                <c:pt idx="440">
                  <c:v>0.50482614698956529</c:v>
                </c:pt>
                <c:pt idx="441">
                  <c:v>0.48817119563105388</c:v>
                </c:pt>
                <c:pt idx="442">
                  <c:v>0.54029173423570653</c:v>
                </c:pt>
                <c:pt idx="443">
                  <c:v>0.51857805705871141</c:v>
                </c:pt>
                <c:pt idx="444">
                  <c:v>0.52101325929354037</c:v>
                </c:pt>
                <c:pt idx="445">
                  <c:v>0.48304254679323766</c:v>
                </c:pt>
                <c:pt idx="446">
                  <c:v>0.44548155631247982</c:v>
                </c:pt>
                <c:pt idx="447">
                  <c:v>0.42210282505725893</c:v>
                </c:pt>
                <c:pt idx="448">
                  <c:v>0.43152389798973384</c:v>
                </c:pt>
                <c:pt idx="449">
                  <c:v>0.46992461090318843</c:v>
                </c:pt>
                <c:pt idx="450">
                  <c:v>0.42776335861965858</c:v>
                </c:pt>
                <c:pt idx="451">
                  <c:v>0.4212114886252542</c:v>
                </c:pt>
                <c:pt idx="452">
                  <c:v>0.46473018293628648</c:v>
                </c:pt>
                <c:pt idx="453">
                  <c:v>0.43670634560067562</c:v>
                </c:pt>
                <c:pt idx="454">
                  <c:v>0.40874732322166757</c:v>
                </c:pt>
                <c:pt idx="455">
                  <c:v>0.42841310830172369</c:v>
                </c:pt>
                <c:pt idx="456">
                  <c:v>0.44437362981501738</c:v>
                </c:pt>
                <c:pt idx="457">
                  <c:v>0.44963527291257605</c:v>
                </c:pt>
                <c:pt idx="458">
                  <c:v>0.48397106540876589</c:v>
                </c:pt>
                <c:pt idx="459">
                  <c:v>0.47841857045024322</c:v>
                </c:pt>
                <c:pt idx="460">
                  <c:v>0.4792281676214204</c:v>
                </c:pt>
                <c:pt idx="461">
                  <c:v>0.4468579330464057</c:v>
                </c:pt>
                <c:pt idx="462">
                  <c:v>0.44867089528639986</c:v>
                </c:pt>
                <c:pt idx="463">
                  <c:v>0.47699236446181875</c:v>
                </c:pt>
                <c:pt idx="464">
                  <c:v>0.47317524662986338</c:v>
                </c:pt>
                <c:pt idx="465">
                  <c:v>0.46287858199688997</c:v>
                </c:pt>
                <c:pt idx="466">
                  <c:v>0.48212376221692715</c:v>
                </c:pt>
                <c:pt idx="467">
                  <c:v>0.47177686830044574</c:v>
                </c:pt>
                <c:pt idx="468">
                  <c:v>0.41071334271477622</c:v>
                </c:pt>
                <c:pt idx="469">
                  <c:v>0.36439904054616518</c:v>
                </c:pt>
                <c:pt idx="470">
                  <c:v>0.43261750550010669</c:v>
                </c:pt>
                <c:pt idx="471">
                  <c:v>0.45182526762207653</c:v>
                </c:pt>
                <c:pt idx="472">
                  <c:v>0.45169133996131305</c:v>
                </c:pt>
                <c:pt idx="473">
                  <c:v>0.42391515135370045</c:v>
                </c:pt>
                <c:pt idx="474">
                  <c:v>0.40997708419523859</c:v>
                </c:pt>
                <c:pt idx="475">
                  <c:v>0.3483008577680245</c:v>
                </c:pt>
                <c:pt idx="476">
                  <c:v>0.35350427100189652</c:v>
                </c:pt>
                <c:pt idx="477">
                  <c:v>0.40015827985633312</c:v>
                </c:pt>
                <c:pt idx="478">
                  <c:v>0.38829553242480802</c:v>
                </c:pt>
                <c:pt idx="479">
                  <c:v>0.4023214726222345</c:v>
                </c:pt>
                <c:pt idx="480">
                  <c:v>0.41608495276117785</c:v>
                </c:pt>
                <c:pt idx="481">
                  <c:v>0.40376746466087049</c:v>
                </c:pt>
                <c:pt idx="482">
                  <c:v>0.35041383150757216</c:v>
                </c:pt>
                <c:pt idx="483">
                  <c:v>0.35540866551331951</c:v>
                </c:pt>
                <c:pt idx="484">
                  <c:v>0.38041932023910263</c:v>
                </c:pt>
                <c:pt idx="485">
                  <c:v>0.36911174127191249</c:v>
                </c:pt>
                <c:pt idx="486">
                  <c:v>0.3742459392300832</c:v>
                </c:pt>
                <c:pt idx="487">
                  <c:v>0.37160416816932845</c:v>
                </c:pt>
                <c:pt idx="488">
                  <c:v>0.37334610987450417</c:v>
                </c:pt>
                <c:pt idx="489">
                  <c:v>0.34205702036766056</c:v>
                </c:pt>
                <c:pt idx="490">
                  <c:v>0.37406024371270069</c:v>
                </c:pt>
                <c:pt idx="491">
                  <c:v>0.40154607280274474</c:v>
                </c:pt>
                <c:pt idx="492">
                  <c:v>0.3916051160159546</c:v>
                </c:pt>
                <c:pt idx="493">
                  <c:v>0.38287996021603871</c:v>
                </c:pt>
                <c:pt idx="494">
                  <c:v>0.38855827968360518</c:v>
                </c:pt>
                <c:pt idx="495">
                  <c:v>0.37165132030661341</c:v>
                </c:pt>
                <c:pt idx="496">
                  <c:v>0.33094812247491245</c:v>
                </c:pt>
                <c:pt idx="497">
                  <c:v>0.34376754440990326</c:v>
                </c:pt>
                <c:pt idx="498">
                  <c:v>0.38050085435684855</c:v>
                </c:pt>
                <c:pt idx="499">
                  <c:v>0.35113190409293399</c:v>
                </c:pt>
                <c:pt idx="500">
                  <c:v>0.33272518467564249</c:v>
                </c:pt>
                <c:pt idx="501">
                  <c:v>0.36346337269424628</c:v>
                </c:pt>
                <c:pt idx="502">
                  <c:v>0.43017159479642303</c:v>
                </c:pt>
                <c:pt idx="503">
                  <c:v>0.38928358356259007</c:v>
                </c:pt>
                <c:pt idx="504">
                  <c:v>0.34057010228426349</c:v>
                </c:pt>
                <c:pt idx="505">
                  <c:v>0.36783518716144925</c:v>
                </c:pt>
                <c:pt idx="506">
                  <c:v>0.37871480688914833</c:v>
                </c:pt>
                <c:pt idx="507">
                  <c:v>0.38093065988407332</c:v>
                </c:pt>
                <c:pt idx="508">
                  <c:v>0.38169178174508966</c:v>
                </c:pt>
                <c:pt idx="509">
                  <c:v>0.37798770800820014</c:v>
                </c:pt>
                <c:pt idx="510">
                  <c:v>0.34386466940184374</c:v>
                </c:pt>
                <c:pt idx="511">
                  <c:v>0.33219476672409154</c:v>
                </c:pt>
                <c:pt idx="512">
                  <c:v>0.34506013045218631</c:v>
                </c:pt>
                <c:pt idx="513">
                  <c:v>0.37425184735083078</c:v>
                </c:pt>
                <c:pt idx="514">
                  <c:v>0.38497333253414823</c:v>
                </c:pt>
                <c:pt idx="515">
                  <c:v>0.40837824004656975</c:v>
                </c:pt>
                <c:pt idx="516">
                  <c:v>0.3142554350465569</c:v>
                </c:pt>
                <c:pt idx="517">
                  <c:v>0.29252106918979204</c:v>
                </c:pt>
                <c:pt idx="518">
                  <c:v>0.27841866190873238</c:v>
                </c:pt>
                <c:pt idx="519">
                  <c:v>0.2829786643817585</c:v>
                </c:pt>
                <c:pt idx="520">
                  <c:v>0.29443117693603488</c:v>
                </c:pt>
                <c:pt idx="521">
                  <c:v>0.28041416046265383</c:v>
                </c:pt>
                <c:pt idx="522">
                  <c:v>0.28158040913818966</c:v>
                </c:pt>
                <c:pt idx="523">
                  <c:v>0.28536862230996002</c:v>
                </c:pt>
                <c:pt idx="524">
                  <c:v>0.26078919885581792</c:v>
                </c:pt>
                <c:pt idx="525">
                  <c:v>0.25672562212573713</c:v>
                </c:pt>
                <c:pt idx="526">
                  <c:v>0.28695773241941119</c:v>
                </c:pt>
                <c:pt idx="527">
                  <c:v>0.28975656102336994</c:v>
                </c:pt>
                <c:pt idx="528">
                  <c:v>0.2707437566289127</c:v>
                </c:pt>
                <c:pt idx="529">
                  <c:v>0.27819772280994692</c:v>
                </c:pt>
                <c:pt idx="530">
                  <c:v>0.27530501047473538</c:v>
                </c:pt>
                <c:pt idx="531">
                  <c:v>0.26395869023660212</c:v>
                </c:pt>
                <c:pt idx="532">
                  <c:v>0.26904829008885278</c:v>
                </c:pt>
                <c:pt idx="533">
                  <c:v>0.29406665819450062</c:v>
                </c:pt>
                <c:pt idx="534">
                  <c:v>0.29413615041336227</c:v>
                </c:pt>
                <c:pt idx="535">
                  <c:v>0.29416359855766827</c:v>
                </c:pt>
                <c:pt idx="536">
                  <c:v>0.28919032508978731</c:v>
                </c:pt>
                <c:pt idx="537">
                  <c:v>0.28139143133150296</c:v>
                </c:pt>
                <c:pt idx="538">
                  <c:v>0.2675164456706049</c:v>
                </c:pt>
                <c:pt idx="539">
                  <c:v>0.27491351541798303</c:v>
                </c:pt>
                <c:pt idx="540">
                  <c:v>0.27211698441653698</c:v>
                </c:pt>
                <c:pt idx="541">
                  <c:v>0.27640910079657349</c:v>
                </c:pt>
                <c:pt idx="542">
                  <c:v>0.3170565407387203</c:v>
                </c:pt>
                <c:pt idx="543">
                  <c:v>0.31473538780005672</c:v>
                </c:pt>
                <c:pt idx="544">
                  <c:v>0.27856942155933379</c:v>
                </c:pt>
                <c:pt idx="545">
                  <c:v>0.26219922931226575</c:v>
                </c:pt>
                <c:pt idx="546">
                  <c:v>0.25757148859372564</c:v>
                </c:pt>
                <c:pt idx="547">
                  <c:v>0.26908969821985573</c:v>
                </c:pt>
                <c:pt idx="548">
                  <c:v>0.27508506631989516</c:v>
                </c:pt>
                <c:pt idx="549">
                  <c:v>0.26661872928876557</c:v>
                </c:pt>
                <c:pt idx="550">
                  <c:v>0.27745600748444138</c:v>
                </c:pt>
                <c:pt idx="551">
                  <c:v>0.28373587826707203</c:v>
                </c:pt>
                <c:pt idx="552">
                  <c:v>0.2604532975741547</c:v>
                </c:pt>
                <c:pt idx="553">
                  <c:v>0.27717185354508833</c:v>
                </c:pt>
                <c:pt idx="554">
                  <c:v>0.29915541696011716</c:v>
                </c:pt>
                <c:pt idx="555">
                  <c:v>0.30524898705327541</c:v>
                </c:pt>
                <c:pt idx="556">
                  <c:v>0.28770987927061181</c:v>
                </c:pt>
                <c:pt idx="557">
                  <c:v>0.27781022804328354</c:v>
                </c:pt>
                <c:pt idx="558">
                  <c:v>0.28032552839428776</c:v>
                </c:pt>
                <c:pt idx="559">
                  <c:v>0.26467165475923449</c:v>
                </c:pt>
                <c:pt idx="560">
                  <c:v>0.2720325885528041</c:v>
                </c:pt>
                <c:pt idx="561">
                  <c:v>0.2880252970155866</c:v>
                </c:pt>
                <c:pt idx="562">
                  <c:v>0.28834380216393851</c:v>
                </c:pt>
                <c:pt idx="563">
                  <c:v>0.28219543835370903</c:v>
                </c:pt>
                <c:pt idx="564">
                  <c:v>0.30476376212258066</c:v>
                </c:pt>
                <c:pt idx="565">
                  <c:v>0.30007203727691772</c:v>
                </c:pt>
                <c:pt idx="566">
                  <c:v>0.28020104757242764</c:v>
                </c:pt>
                <c:pt idx="567">
                  <c:v>0.30824611721697509</c:v>
                </c:pt>
                <c:pt idx="568">
                  <c:v>0.32094755110863571</c:v>
                </c:pt>
                <c:pt idx="569">
                  <c:v>0.3346629457092728</c:v>
                </c:pt>
                <c:pt idx="570">
                  <c:v>0.33681663009334623</c:v>
                </c:pt>
                <c:pt idx="571">
                  <c:v>0.34593384509348896</c:v>
                </c:pt>
                <c:pt idx="572">
                  <c:v>0.34840141890658044</c:v>
                </c:pt>
                <c:pt idx="573">
                  <c:v>0.32257142271324846</c:v>
                </c:pt>
                <c:pt idx="574">
                  <c:v>0.32276928321536436</c:v>
                </c:pt>
                <c:pt idx="575">
                  <c:v>0.37558200534849251</c:v>
                </c:pt>
                <c:pt idx="576">
                  <c:v>0.4032806703856025</c:v>
                </c:pt>
                <c:pt idx="577">
                  <c:v>0.44431752318222484</c:v>
                </c:pt>
                <c:pt idx="578">
                  <c:v>0.45375098675682302</c:v>
                </c:pt>
                <c:pt idx="579">
                  <c:v>0.43628315593782979</c:v>
                </c:pt>
                <c:pt idx="580">
                  <c:v>0.40389152493941327</c:v>
                </c:pt>
                <c:pt idx="581">
                  <c:v>0.38702035277299085</c:v>
                </c:pt>
                <c:pt idx="582">
                  <c:v>0.41058163059929303</c:v>
                </c:pt>
                <c:pt idx="583">
                  <c:v>0.43023207097685218</c:v>
                </c:pt>
                <c:pt idx="584">
                  <c:v>0.43304737257025588</c:v>
                </c:pt>
                <c:pt idx="585">
                  <c:v>0.41301929455110015</c:v>
                </c:pt>
                <c:pt idx="586">
                  <c:v>0.34030011347468886</c:v>
                </c:pt>
                <c:pt idx="587">
                  <c:v>0.38561741001000943</c:v>
                </c:pt>
                <c:pt idx="588">
                  <c:v>0.3950472425520648</c:v>
                </c:pt>
                <c:pt idx="589">
                  <c:v>0.32217223479093898</c:v>
                </c:pt>
                <c:pt idx="590">
                  <c:v>0.32561649481509675</c:v>
                </c:pt>
                <c:pt idx="591">
                  <c:v>0.32807929905154259</c:v>
                </c:pt>
                <c:pt idx="592">
                  <c:v>0.32996419471306854</c:v>
                </c:pt>
                <c:pt idx="593">
                  <c:v>0.32742031793080967</c:v>
                </c:pt>
                <c:pt idx="594">
                  <c:v>0.29159417120460723</c:v>
                </c:pt>
                <c:pt idx="595">
                  <c:v>0.29068958252953747</c:v>
                </c:pt>
                <c:pt idx="596">
                  <c:v>0.37430761549753877</c:v>
                </c:pt>
                <c:pt idx="597">
                  <c:v>0.40405786520705533</c:v>
                </c:pt>
                <c:pt idx="598">
                  <c:v>0.34527867963407244</c:v>
                </c:pt>
                <c:pt idx="599">
                  <c:v>0.43141400284096926</c:v>
                </c:pt>
                <c:pt idx="600">
                  <c:v>0.44558091736400879</c:v>
                </c:pt>
                <c:pt idx="601">
                  <c:v>0.43028062834424508</c:v>
                </c:pt>
                <c:pt idx="602">
                  <c:v>0.4257655829775322</c:v>
                </c:pt>
                <c:pt idx="603">
                  <c:v>0.43515046867042867</c:v>
                </c:pt>
                <c:pt idx="604">
                  <c:v>0.41736547639026805</c:v>
                </c:pt>
                <c:pt idx="605">
                  <c:v>0.40283855627348719</c:v>
                </c:pt>
                <c:pt idx="606">
                  <c:v>0.39646545821746426</c:v>
                </c:pt>
                <c:pt idx="607">
                  <c:v>0.38279213846284454</c:v>
                </c:pt>
                <c:pt idx="608">
                  <c:v>0.31347879411142449</c:v>
                </c:pt>
                <c:pt idx="609">
                  <c:v>0.30193644940175463</c:v>
                </c:pt>
                <c:pt idx="610">
                  <c:v>0.33859753872685472</c:v>
                </c:pt>
                <c:pt idx="611">
                  <c:v>0.32926040008617957</c:v>
                </c:pt>
                <c:pt idx="612">
                  <c:v>0.33413789224930346</c:v>
                </c:pt>
                <c:pt idx="613">
                  <c:v>0.34489714427392709</c:v>
                </c:pt>
                <c:pt idx="614">
                  <c:v>0.35397892080673926</c:v>
                </c:pt>
                <c:pt idx="615">
                  <c:v>0.3537320105938343</c:v>
                </c:pt>
                <c:pt idx="616">
                  <c:v>0.31072121978115758</c:v>
                </c:pt>
                <c:pt idx="617">
                  <c:v>0.36362749741660799</c:v>
                </c:pt>
                <c:pt idx="618">
                  <c:v>0.34588625189857902</c:v>
                </c:pt>
                <c:pt idx="619">
                  <c:v>0.29307232967842417</c:v>
                </c:pt>
                <c:pt idx="620">
                  <c:v>0.2956694000617181</c:v>
                </c:pt>
                <c:pt idx="621">
                  <c:v>0.31729686585870875</c:v>
                </c:pt>
                <c:pt idx="622">
                  <c:v>0.27403073345247714</c:v>
                </c:pt>
                <c:pt idx="623">
                  <c:v>0.28849196675455868</c:v>
                </c:pt>
                <c:pt idx="624">
                  <c:v>0.28392239435678063</c:v>
                </c:pt>
                <c:pt idx="625">
                  <c:v>0.28826591959304315</c:v>
                </c:pt>
                <c:pt idx="626">
                  <c:v>0.31249196357497711</c:v>
                </c:pt>
                <c:pt idx="627">
                  <c:v>0.33365187751774528</c:v>
                </c:pt>
                <c:pt idx="628">
                  <c:v>0.32757049292362883</c:v>
                </c:pt>
                <c:pt idx="629">
                  <c:v>0.27764108757257905</c:v>
                </c:pt>
                <c:pt idx="630">
                  <c:v>0.2441442995083008</c:v>
                </c:pt>
                <c:pt idx="631">
                  <c:v>0.30002735711376516</c:v>
                </c:pt>
                <c:pt idx="632">
                  <c:v>0.34183677875535207</c:v>
                </c:pt>
                <c:pt idx="633">
                  <c:v>0.35619389168641358</c:v>
                </c:pt>
                <c:pt idx="634">
                  <c:v>0.34243878138519557</c:v>
                </c:pt>
                <c:pt idx="635">
                  <c:v>0.32400672679733761</c:v>
                </c:pt>
                <c:pt idx="636">
                  <c:v>0.27318424129809044</c:v>
                </c:pt>
                <c:pt idx="637">
                  <c:v>0.34840475248165498</c:v>
                </c:pt>
                <c:pt idx="638">
                  <c:v>0.36750426059951224</c:v>
                </c:pt>
                <c:pt idx="639">
                  <c:v>0.41529510061159597</c:v>
                </c:pt>
                <c:pt idx="640">
                  <c:v>0.4312939223382074</c:v>
                </c:pt>
                <c:pt idx="641">
                  <c:v>0.44804294205674533</c:v>
                </c:pt>
                <c:pt idx="642">
                  <c:v>0.44162663061060237</c:v>
                </c:pt>
                <c:pt idx="643">
                  <c:v>0.36205786564274606</c:v>
                </c:pt>
                <c:pt idx="644">
                  <c:v>0.3261241829132166</c:v>
                </c:pt>
                <c:pt idx="645">
                  <c:v>0.41565926035273748</c:v>
                </c:pt>
                <c:pt idx="646">
                  <c:v>0.39473554815401918</c:v>
                </c:pt>
                <c:pt idx="647">
                  <c:v>0.36836436399735689</c:v>
                </c:pt>
                <c:pt idx="648">
                  <c:v>0.35516668899152509</c:v>
                </c:pt>
                <c:pt idx="649">
                  <c:v>0.35758978778454487</c:v>
                </c:pt>
                <c:pt idx="650">
                  <c:v>0.31952767378427566</c:v>
                </c:pt>
                <c:pt idx="651">
                  <c:v>0.31564025341828694</c:v>
                </c:pt>
                <c:pt idx="652">
                  <c:v>0.36032308343111513</c:v>
                </c:pt>
                <c:pt idx="653">
                  <c:v>0.4322780142145165</c:v>
                </c:pt>
                <c:pt idx="654">
                  <c:v>0.46226359380998677</c:v>
                </c:pt>
                <c:pt idx="655">
                  <c:v>0.48337285792593004</c:v>
                </c:pt>
                <c:pt idx="656">
                  <c:v>0.4646811537398054</c:v>
                </c:pt>
                <c:pt idx="657">
                  <c:v>0.3094520918502448</c:v>
                </c:pt>
                <c:pt idx="658">
                  <c:v>0.31993784711859991</c:v>
                </c:pt>
                <c:pt idx="659">
                  <c:v>0.43355181940768783</c:v>
                </c:pt>
                <c:pt idx="660">
                  <c:v>0.49636703099490476</c:v>
                </c:pt>
                <c:pt idx="661">
                  <c:v>0.45348564443804379</c:v>
                </c:pt>
                <c:pt idx="662">
                  <c:v>0.43806102845373163</c:v>
                </c:pt>
                <c:pt idx="663">
                  <c:v>0.41227148647607348</c:v>
                </c:pt>
                <c:pt idx="664">
                  <c:v>0.43382377759084495</c:v>
                </c:pt>
                <c:pt idx="665">
                  <c:v>0.44257298641706772</c:v>
                </c:pt>
                <c:pt idx="666">
                  <c:v>0.47562492170909287</c:v>
                </c:pt>
                <c:pt idx="667">
                  <c:v>0.45733129767263758</c:v>
                </c:pt>
                <c:pt idx="668">
                  <c:v>0.49132985545713381</c:v>
                </c:pt>
                <c:pt idx="669">
                  <c:v>0.47214374618741728</c:v>
                </c:pt>
                <c:pt idx="670">
                  <c:v>0.48697253434863957</c:v>
                </c:pt>
                <c:pt idx="671">
                  <c:v>0.46423718308280287</c:v>
                </c:pt>
                <c:pt idx="672">
                  <c:v>0.48346881360230615</c:v>
                </c:pt>
                <c:pt idx="673">
                  <c:v>0.50086009528043385</c:v>
                </c:pt>
                <c:pt idx="674">
                  <c:v>0.48327529187636431</c:v>
                </c:pt>
                <c:pt idx="675">
                  <c:v>0.50503058232744336</c:v>
                </c:pt>
                <c:pt idx="676">
                  <c:v>0.56081303776573577</c:v>
                </c:pt>
                <c:pt idx="677">
                  <c:v>0.52502884279970186</c:v>
                </c:pt>
                <c:pt idx="678">
                  <c:v>0.51040285908886018</c:v>
                </c:pt>
                <c:pt idx="679">
                  <c:v>0.53118748427831497</c:v>
                </c:pt>
                <c:pt idx="680">
                  <c:v>0.42914755130498999</c:v>
                </c:pt>
                <c:pt idx="681">
                  <c:v>0.44663031654031676</c:v>
                </c:pt>
                <c:pt idx="682">
                  <c:v>0.51292694982090703</c:v>
                </c:pt>
                <c:pt idx="683">
                  <c:v>0.46870134270814739</c:v>
                </c:pt>
                <c:pt idx="684">
                  <c:v>0.54175503009326764</c:v>
                </c:pt>
                <c:pt idx="685">
                  <c:v>0.4787166946334469</c:v>
                </c:pt>
                <c:pt idx="686">
                  <c:v>0.42628187682792151</c:v>
                </c:pt>
                <c:pt idx="687">
                  <c:v>0.52885639215735225</c:v>
                </c:pt>
                <c:pt idx="688">
                  <c:v>0.54605238787903676</c:v>
                </c:pt>
                <c:pt idx="689">
                  <c:v>0.49183717429770674</c:v>
                </c:pt>
                <c:pt idx="690">
                  <c:v>0.4056617661326834</c:v>
                </c:pt>
                <c:pt idx="691">
                  <c:v>0.4308815232014489</c:v>
                </c:pt>
                <c:pt idx="692">
                  <c:v>0.53559628604311404</c:v>
                </c:pt>
                <c:pt idx="693">
                  <c:v>0.49649581982147661</c:v>
                </c:pt>
                <c:pt idx="694">
                  <c:v>0.49073926903977627</c:v>
                </c:pt>
                <c:pt idx="695">
                  <c:v>0.46445913763984192</c:v>
                </c:pt>
                <c:pt idx="696">
                  <c:v>0.51098857335803194</c:v>
                </c:pt>
                <c:pt idx="697">
                  <c:v>0.47992258720948439</c:v>
                </c:pt>
                <c:pt idx="698">
                  <c:v>0.54058643252944893</c:v>
                </c:pt>
                <c:pt idx="699">
                  <c:v>0.55677524752100038</c:v>
                </c:pt>
                <c:pt idx="700">
                  <c:v>0.56518641132035796</c:v>
                </c:pt>
                <c:pt idx="701">
                  <c:v>0.55697992903057669</c:v>
                </c:pt>
                <c:pt idx="702">
                  <c:v>0.62368756647497126</c:v>
                </c:pt>
                <c:pt idx="703">
                  <c:v>0.54810339815081477</c:v>
                </c:pt>
                <c:pt idx="704">
                  <c:v>0.56755364965228272</c:v>
                </c:pt>
                <c:pt idx="705">
                  <c:v>0.60758215240320712</c:v>
                </c:pt>
                <c:pt idx="706">
                  <c:v>0.53101590260494047</c:v>
                </c:pt>
                <c:pt idx="707">
                  <c:v>0.46147567000537093</c:v>
                </c:pt>
                <c:pt idx="708">
                  <c:v>0.50310092444553245</c:v>
                </c:pt>
                <c:pt idx="709">
                  <c:v>0.55186825578275556</c:v>
                </c:pt>
                <c:pt idx="710">
                  <c:v>0.53028942941039092</c:v>
                </c:pt>
                <c:pt idx="711">
                  <c:v>0.5668044158328398</c:v>
                </c:pt>
                <c:pt idx="712">
                  <c:v>0.56068130513594416</c:v>
                </c:pt>
                <c:pt idx="713">
                  <c:v>0.55651623386628646</c:v>
                </c:pt>
                <c:pt idx="714">
                  <c:v>0.54908083313412892</c:v>
                </c:pt>
                <c:pt idx="715">
                  <c:v>0.6070414567832727</c:v>
                </c:pt>
                <c:pt idx="716">
                  <c:v>0.52179657763597642</c:v>
                </c:pt>
                <c:pt idx="717">
                  <c:v>0.50107679817458639</c:v>
                </c:pt>
                <c:pt idx="718">
                  <c:v>0.5134298683423818</c:v>
                </c:pt>
                <c:pt idx="719">
                  <c:v>0.52471305579718042</c:v>
                </c:pt>
                <c:pt idx="720">
                  <c:v>0.48947356699832484</c:v>
                </c:pt>
                <c:pt idx="721">
                  <c:v>0.44077244559065898</c:v>
                </c:pt>
                <c:pt idx="722">
                  <c:v>0.47864546895554688</c:v>
                </c:pt>
                <c:pt idx="723">
                  <c:v>0.48115170198234825</c:v>
                </c:pt>
                <c:pt idx="724">
                  <c:v>0.51014957918327442</c:v>
                </c:pt>
                <c:pt idx="725">
                  <c:v>0.46825315636081943</c:v>
                </c:pt>
                <c:pt idx="726">
                  <c:v>0.46657468592506274</c:v>
                </c:pt>
                <c:pt idx="727">
                  <c:v>0.44033118282233202</c:v>
                </c:pt>
                <c:pt idx="728">
                  <c:v>0.48307732880270754</c:v>
                </c:pt>
                <c:pt idx="729">
                  <c:v>0.49713551749254753</c:v>
                </c:pt>
                <c:pt idx="730">
                  <c:v>0.48709052239196987</c:v>
                </c:pt>
                <c:pt idx="731">
                  <c:v>0.5648169383734053</c:v>
                </c:pt>
                <c:pt idx="732">
                  <c:v>0.65791473570950165</c:v>
                </c:pt>
                <c:pt idx="733">
                  <c:v>0.59745050486499984</c:v>
                </c:pt>
                <c:pt idx="734">
                  <c:v>0.52214771079144173</c:v>
                </c:pt>
                <c:pt idx="735">
                  <c:v>0.48945481692067488</c:v>
                </c:pt>
                <c:pt idx="736">
                  <c:v>0.45918115489584138</c:v>
                </c:pt>
                <c:pt idx="737">
                  <c:v>0.44080203748016672</c:v>
                </c:pt>
                <c:pt idx="738">
                  <c:v>0.45488486385409593</c:v>
                </c:pt>
                <c:pt idx="739">
                  <c:v>0.48908926220657878</c:v>
                </c:pt>
                <c:pt idx="740">
                  <c:v>0.46094515973943301</c:v>
                </c:pt>
                <c:pt idx="741">
                  <c:v>0.40094126996983837</c:v>
                </c:pt>
                <c:pt idx="742">
                  <c:v>0.41969885585658978</c:v>
                </c:pt>
                <c:pt idx="743">
                  <c:v>0.50753871292774877</c:v>
                </c:pt>
                <c:pt idx="744">
                  <c:v>0.51973772064133028</c:v>
                </c:pt>
                <c:pt idx="745">
                  <c:v>0.55113592575322912</c:v>
                </c:pt>
                <c:pt idx="746">
                  <c:v>0.52762402586664581</c:v>
                </c:pt>
                <c:pt idx="747">
                  <c:v>0.47188971750958414</c:v>
                </c:pt>
                <c:pt idx="748">
                  <c:v>0.47358722522330465</c:v>
                </c:pt>
                <c:pt idx="749">
                  <c:v>0.52772825906636112</c:v>
                </c:pt>
                <c:pt idx="750">
                  <c:v>0.56052069861743048</c:v>
                </c:pt>
                <c:pt idx="751">
                  <c:v>0.5537334884799181</c:v>
                </c:pt>
                <c:pt idx="752">
                  <c:v>0.52158197745840906</c:v>
                </c:pt>
                <c:pt idx="753">
                  <c:v>0.54299860745337813</c:v>
                </c:pt>
                <c:pt idx="754">
                  <c:v>0.55930669263251942</c:v>
                </c:pt>
                <c:pt idx="755">
                  <c:v>0.52249971580500398</c:v>
                </c:pt>
                <c:pt idx="756">
                  <c:v>0.51825611576374464</c:v>
                </c:pt>
                <c:pt idx="757">
                  <c:v>0.53157207627037462</c:v>
                </c:pt>
                <c:pt idx="758">
                  <c:v>0.49650225105708173</c:v>
                </c:pt>
                <c:pt idx="759">
                  <c:v>0.48602074225051412</c:v>
                </c:pt>
                <c:pt idx="760">
                  <c:v>0.52014298079885268</c:v>
                </c:pt>
                <c:pt idx="761">
                  <c:v>0.50485289764739405</c:v>
                </c:pt>
                <c:pt idx="762">
                  <c:v>0.46622043459475798</c:v>
                </c:pt>
                <c:pt idx="763">
                  <c:v>0.46222208310744312</c:v>
                </c:pt>
                <c:pt idx="764">
                  <c:v>0.4930839724041971</c:v>
                </c:pt>
                <c:pt idx="765">
                  <c:v>0.44065346260338328</c:v>
                </c:pt>
                <c:pt idx="766">
                  <c:v>0.42248560153304759</c:v>
                </c:pt>
                <c:pt idx="767">
                  <c:v>0.44984438551271266</c:v>
                </c:pt>
                <c:pt idx="768">
                  <c:v>0.4799308442185149</c:v>
                </c:pt>
                <c:pt idx="769">
                  <c:v>0.45505926624484105</c:v>
                </c:pt>
                <c:pt idx="770">
                  <c:v>0.46402856282606186</c:v>
                </c:pt>
                <c:pt idx="771">
                  <c:v>0.61012364952572051</c:v>
                </c:pt>
                <c:pt idx="772">
                  <c:v>0.55312040812367336</c:v>
                </c:pt>
                <c:pt idx="773">
                  <c:v>0.48009581002751078</c:v>
                </c:pt>
                <c:pt idx="774">
                  <c:v>0.51800984149439233</c:v>
                </c:pt>
                <c:pt idx="775">
                  <c:v>0.51072898530268984</c:v>
                </c:pt>
                <c:pt idx="776">
                  <c:v>0.4853899580463345</c:v>
                </c:pt>
                <c:pt idx="777">
                  <c:v>0.48104836115503791</c:v>
                </c:pt>
                <c:pt idx="778">
                  <c:v>0.41267603888996418</c:v>
                </c:pt>
                <c:pt idx="779">
                  <c:v>0.48487820811520099</c:v>
                </c:pt>
                <c:pt idx="780">
                  <c:v>0.5198532264533744</c:v>
                </c:pt>
                <c:pt idx="781">
                  <c:v>0.54333741150964532</c:v>
                </c:pt>
                <c:pt idx="782">
                  <c:v>0.524428840314903</c:v>
                </c:pt>
                <c:pt idx="783">
                  <c:v>0.51979447347483021</c:v>
                </c:pt>
                <c:pt idx="784">
                  <c:v>0.50999362941271098</c:v>
                </c:pt>
                <c:pt idx="785">
                  <c:v>0.51663122870087808</c:v>
                </c:pt>
                <c:pt idx="786">
                  <c:v>0.48969155203673675</c:v>
                </c:pt>
                <c:pt idx="787">
                  <c:v>0.4948485824198795</c:v>
                </c:pt>
                <c:pt idx="788">
                  <c:v>0.54586353315819924</c:v>
                </c:pt>
                <c:pt idx="789">
                  <c:v>0.54697870120643877</c:v>
                </c:pt>
                <c:pt idx="790">
                  <c:v>0.47020855969945979</c:v>
                </c:pt>
                <c:pt idx="791">
                  <c:v>0.47987506581465239</c:v>
                </c:pt>
                <c:pt idx="792">
                  <c:v>0.48937370334624614</c:v>
                </c:pt>
                <c:pt idx="793">
                  <c:v>0.44952255704644056</c:v>
                </c:pt>
                <c:pt idx="794">
                  <c:v>0.4551908552744755</c:v>
                </c:pt>
                <c:pt idx="795">
                  <c:v>0.46093450255634871</c:v>
                </c:pt>
                <c:pt idx="796">
                  <c:v>0.4463391467075763</c:v>
                </c:pt>
                <c:pt idx="797">
                  <c:v>0.37830035632157472</c:v>
                </c:pt>
                <c:pt idx="798">
                  <c:v>0.4590741932931422</c:v>
                </c:pt>
                <c:pt idx="799">
                  <c:v>0.49294175696294079</c:v>
                </c:pt>
                <c:pt idx="800">
                  <c:v>0.4665707164064356</c:v>
                </c:pt>
                <c:pt idx="801">
                  <c:v>0.44468870907390801</c:v>
                </c:pt>
                <c:pt idx="802">
                  <c:v>0.45383843925247014</c:v>
                </c:pt>
                <c:pt idx="803">
                  <c:v>0.42014767814747045</c:v>
                </c:pt>
                <c:pt idx="804">
                  <c:v>0.39181174638480504</c:v>
                </c:pt>
                <c:pt idx="805">
                  <c:v>0.40711423043554085</c:v>
                </c:pt>
                <c:pt idx="806">
                  <c:v>0.46178009208117676</c:v>
                </c:pt>
                <c:pt idx="807">
                  <c:v>0.46261599885255766</c:v>
                </c:pt>
                <c:pt idx="808">
                  <c:v>0.437542734458298</c:v>
                </c:pt>
                <c:pt idx="809">
                  <c:v>0.43037350687439879</c:v>
                </c:pt>
                <c:pt idx="810">
                  <c:v>0.48210388385232877</c:v>
                </c:pt>
                <c:pt idx="811">
                  <c:v>0.42819730803712974</c:v>
                </c:pt>
                <c:pt idx="812">
                  <c:v>0.43522307906412938</c:v>
                </c:pt>
                <c:pt idx="813">
                  <c:v>0.4556094702466037</c:v>
                </c:pt>
                <c:pt idx="814">
                  <c:v>0.4877584067224402</c:v>
                </c:pt>
                <c:pt idx="815">
                  <c:v>0.42193823876296382</c:v>
                </c:pt>
                <c:pt idx="816">
                  <c:v>0.42743328340150982</c:v>
                </c:pt>
                <c:pt idx="817">
                  <c:v>0.42398812074779357</c:v>
                </c:pt>
                <c:pt idx="818">
                  <c:v>0.4236791752670403</c:v>
                </c:pt>
                <c:pt idx="819">
                  <c:v>0.42612497314202891</c:v>
                </c:pt>
                <c:pt idx="820">
                  <c:v>0.44175601435211037</c:v>
                </c:pt>
                <c:pt idx="821">
                  <c:v>0.40417398644834385</c:v>
                </c:pt>
                <c:pt idx="822">
                  <c:v>0.42383878684160853</c:v>
                </c:pt>
                <c:pt idx="823">
                  <c:v>0.43880895961460709</c:v>
                </c:pt>
                <c:pt idx="824">
                  <c:v>0.39686856437263046</c:v>
                </c:pt>
                <c:pt idx="825">
                  <c:v>0.34873383275585834</c:v>
                </c:pt>
                <c:pt idx="826">
                  <c:v>0.38447420915968161</c:v>
                </c:pt>
                <c:pt idx="827">
                  <c:v>0.42347387832821959</c:v>
                </c:pt>
                <c:pt idx="828">
                  <c:v>0.39344568025756604</c:v>
                </c:pt>
                <c:pt idx="829">
                  <c:v>0.37883501047775886</c:v>
                </c:pt>
                <c:pt idx="830">
                  <c:v>0.35377239300942936</c:v>
                </c:pt>
                <c:pt idx="831">
                  <c:v>0.33993088669943389</c:v>
                </c:pt>
                <c:pt idx="832">
                  <c:v>0.30640386054494123</c:v>
                </c:pt>
                <c:pt idx="833">
                  <c:v>0.32218322020295387</c:v>
                </c:pt>
                <c:pt idx="834">
                  <c:v>0.35035822747532913</c:v>
                </c:pt>
                <c:pt idx="835">
                  <c:v>0.35010536811306048</c:v>
                </c:pt>
                <c:pt idx="836">
                  <c:v>0.35417637102269206</c:v>
                </c:pt>
                <c:pt idx="837">
                  <c:v>0.3474403338268624</c:v>
                </c:pt>
                <c:pt idx="838">
                  <c:v>0.33518986597128431</c:v>
                </c:pt>
                <c:pt idx="839">
                  <c:v>0.29526598619192979</c:v>
                </c:pt>
                <c:pt idx="840">
                  <c:v>0.28846276463690584</c:v>
                </c:pt>
                <c:pt idx="841">
                  <c:v>0.32100621177279315</c:v>
                </c:pt>
                <c:pt idx="842">
                  <c:v>0.32711712671349286</c:v>
                </c:pt>
                <c:pt idx="843">
                  <c:v>0.3413599646909995</c:v>
                </c:pt>
                <c:pt idx="844">
                  <c:v>0.33855867437006282</c:v>
                </c:pt>
                <c:pt idx="845">
                  <c:v>0.3315951847826098</c:v>
                </c:pt>
                <c:pt idx="846">
                  <c:v>0.2922334380752073</c:v>
                </c:pt>
                <c:pt idx="847">
                  <c:v>0.28319370561695073</c:v>
                </c:pt>
                <c:pt idx="848">
                  <c:v>0.32796090072204953</c:v>
                </c:pt>
                <c:pt idx="849">
                  <c:v>0.33068576498796992</c:v>
                </c:pt>
                <c:pt idx="850">
                  <c:v>0.35688268009688978</c:v>
                </c:pt>
                <c:pt idx="851">
                  <c:v>0.35371161937153217</c:v>
                </c:pt>
                <c:pt idx="852">
                  <c:v>0.32807339093079541</c:v>
                </c:pt>
                <c:pt idx="853">
                  <c:v>0.31452249031006618</c:v>
                </c:pt>
                <c:pt idx="854">
                  <c:v>0.3015752847496031</c:v>
                </c:pt>
                <c:pt idx="855">
                  <c:v>0.3335716460585671</c:v>
                </c:pt>
                <c:pt idx="856">
                  <c:v>0.34218071138865669</c:v>
                </c:pt>
                <c:pt idx="857">
                  <c:v>0.34545317433920447</c:v>
                </c:pt>
                <c:pt idx="858">
                  <c:v>0.34044693437812512</c:v>
                </c:pt>
                <c:pt idx="859">
                  <c:v>0.33316780138830737</c:v>
                </c:pt>
                <c:pt idx="860">
                  <c:v>0.30881127614937959</c:v>
                </c:pt>
                <c:pt idx="861">
                  <c:v>0.3065741395597481</c:v>
                </c:pt>
                <c:pt idx="862">
                  <c:v>0.35638695184042196</c:v>
                </c:pt>
                <c:pt idx="863">
                  <c:v>0.34338902465305599</c:v>
                </c:pt>
                <c:pt idx="864">
                  <c:v>0.34672922584911786</c:v>
                </c:pt>
                <c:pt idx="865">
                  <c:v>0.34116383764792224</c:v>
                </c:pt>
                <c:pt idx="866">
                  <c:v>0.32778897030543658</c:v>
                </c:pt>
                <c:pt idx="867">
                  <c:v>0.29773058543033898</c:v>
                </c:pt>
                <c:pt idx="868">
                  <c:v>0.2880757006707137</c:v>
                </c:pt>
                <c:pt idx="869">
                  <c:v>0.30368110925276043</c:v>
                </c:pt>
                <c:pt idx="870">
                  <c:v>0.31198542427811365</c:v>
                </c:pt>
                <c:pt idx="871">
                  <c:v>0.31708998931816063</c:v>
                </c:pt>
                <c:pt idx="872">
                  <c:v>0.29948388180507618</c:v>
                </c:pt>
                <c:pt idx="873">
                  <c:v>0.3010383740195226</c:v>
                </c:pt>
                <c:pt idx="874">
                  <c:v>0.2661386431922631</c:v>
                </c:pt>
                <c:pt idx="875">
                  <c:v>0.26451398178678626</c:v>
                </c:pt>
                <c:pt idx="876">
                  <c:v>0.26475408124938499</c:v>
                </c:pt>
                <c:pt idx="877">
                  <c:v>0.30081995818063928</c:v>
                </c:pt>
                <c:pt idx="878">
                  <c:v>0.29784146526589478</c:v>
                </c:pt>
                <c:pt idx="879">
                  <c:v>0.2982282522889268</c:v>
                </c:pt>
                <c:pt idx="880">
                  <c:v>0.30662136349711161</c:v>
                </c:pt>
                <c:pt idx="881">
                  <c:v>0.26269531656912604</c:v>
                </c:pt>
                <c:pt idx="882">
                  <c:v>0.2804250330459741</c:v>
                </c:pt>
                <c:pt idx="883">
                  <c:v>0.3183522552129967</c:v>
                </c:pt>
                <c:pt idx="884">
                  <c:v>0.32036852450392084</c:v>
                </c:pt>
                <c:pt idx="885">
                  <c:v>0.30519478825114044</c:v>
                </c:pt>
                <c:pt idx="886">
                  <c:v>0.30807119171137165</c:v>
                </c:pt>
                <c:pt idx="887">
                  <c:v>0.28457497501337042</c:v>
                </c:pt>
                <c:pt idx="888">
                  <c:v>0.29211960417927785</c:v>
                </c:pt>
                <c:pt idx="889">
                  <c:v>0.31957590292273852</c:v>
                </c:pt>
                <c:pt idx="890">
                  <c:v>0.40987621534206037</c:v>
                </c:pt>
                <c:pt idx="891">
                  <c:v>0.45656777563756723</c:v>
                </c:pt>
                <c:pt idx="892">
                  <c:v>0.3957174962851267</c:v>
                </c:pt>
                <c:pt idx="893">
                  <c:v>0.37041265612330493</c:v>
                </c:pt>
                <c:pt idx="894">
                  <c:v>0.3378319960324318</c:v>
                </c:pt>
                <c:pt idx="895">
                  <c:v>0.31405745145859232</c:v>
                </c:pt>
                <c:pt idx="896">
                  <c:v>0.28966133360493329</c:v>
                </c:pt>
                <c:pt idx="897">
                  <c:v>0.31220076297077426</c:v>
                </c:pt>
                <c:pt idx="898">
                  <c:v>0.33980253893048751</c:v>
                </c:pt>
                <c:pt idx="899">
                  <c:v>0.35191099648789076</c:v>
                </c:pt>
                <c:pt idx="900">
                  <c:v>0.34037989361908794</c:v>
                </c:pt>
                <c:pt idx="901">
                  <c:v>0.36606199190780558</c:v>
                </c:pt>
                <c:pt idx="902">
                  <c:v>0.33181941642785373</c:v>
                </c:pt>
                <c:pt idx="903">
                  <c:v>0.34144214500945219</c:v>
                </c:pt>
                <c:pt idx="904">
                  <c:v>0.38195970886669534</c:v>
                </c:pt>
                <c:pt idx="905">
                  <c:v>0.37021445713510459</c:v>
                </c:pt>
                <c:pt idx="906">
                  <c:v>0.37656756399783442</c:v>
                </c:pt>
                <c:pt idx="907">
                  <c:v>0.38095478471045879</c:v>
                </c:pt>
                <c:pt idx="908">
                  <c:v>0.37602673503489698</c:v>
                </c:pt>
                <c:pt idx="909">
                  <c:v>0.35351089712342931</c:v>
                </c:pt>
                <c:pt idx="910">
                  <c:v>0.36401784367210421</c:v>
                </c:pt>
                <c:pt idx="911">
                  <c:v>0.40524455639066331</c:v>
                </c:pt>
                <c:pt idx="912">
                  <c:v>0.40588547466306946</c:v>
                </c:pt>
                <c:pt idx="913">
                  <c:v>0.38505196387729074</c:v>
                </c:pt>
                <c:pt idx="914">
                  <c:v>0.35241019166243603</c:v>
                </c:pt>
                <c:pt idx="915">
                  <c:v>0.33925307344381828</c:v>
                </c:pt>
                <c:pt idx="916">
                  <c:v>0.3211951998366338</c:v>
                </c:pt>
                <c:pt idx="917">
                  <c:v>0.32170191350511623</c:v>
                </c:pt>
                <c:pt idx="918">
                  <c:v>0.39122432942805685</c:v>
                </c:pt>
                <c:pt idx="919">
                  <c:v>0.42507817928285635</c:v>
                </c:pt>
                <c:pt idx="920">
                  <c:v>0.41693213214488756</c:v>
                </c:pt>
                <c:pt idx="921">
                  <c:v>0.38415110880630399</c:v>
                </c:pt>
                <c:pt idx="922">
                  <c:v>0.36652971813364732</c:v>
                </c:pt>
                <c:pt idx="923">
                  <c:v>0.34132686485479791</c:v>
                </c:pt>
                <c:pt idx="924">
                  <c:v>0.35307888630807838</c:v>
                </c:pt>
                <c:pt idx="925">
                  <c:v>0.40161443673465796</c:v>
                </c:pt>
                <c:pt idx="926">
                  <c:v>0.41639256481190129</c:v>
                </c:pt>
                <c:pt idx="927">
                  <c:v>0.41425352764384782</c:v>
                </c:pt>
                <c:pt idx="928">
                  <c:v>0.42819943126802334</c:v>
                </c:pt>
                <c:pt idx="929">
                  <c:v>0.44579226602373401</c:v>
                </c:pt>
                <c:pt idx="930">
                  <c:v>0.40572354497167989</c:v>
                </c:pt>
                <c:pt idx="931">
                  <c:v>0.40068839009326168</c:v>
                </c:pt>
                <c:pt idx="932">
                  <c:v>0.46085538912696455</c:v>
                </c:pt>
                <c:pt idx="933">
                  <c:v>0.41532573873081929</c:v>
                </c:pt>
                <c:pt idx="934">
                  <c:v>0.39540141182513683</c:v>
                </c:pt>
                <c:pt idx="935">
                  <c:v>0.38439007998195462</c:v>
                </c:pt>
                <c:pt idx="936">
                  <c:v>0.38150796328690306</c:v>
                </c:pt>
                <c:pt idx="937">
                  <c:v>0.34583900744690754</c:v>
                </c:pt>
                <c:pt idx="938">
                  <c:v>0.32466238460015012</c:v>
                </c:pt>
                <c:pt idx="939">
                  <c:v>0.37310130237818467</c:v>
                </c:pt>
                <c:pt idx="940">
                  <c:v>0.40738826056382133</c:v>
                </c:pt>
                <c:pt idx="941">
                  <c:v>0.40443730810776946</c:v>
                </c:pt>
                <c:pt idx="942">
                  <c:v>0.43218820257343182</c:v>
                </c:pt>
                <c:pt idx="943">
                  <c:v>0.40656312380421983</c:v>
                </c:pt>
                <c:pt idx="944">
                  <c:v>0.3316271768461711</c:v>
                </c:pt>
                <c:pt idx="945">
                  <c:v>0.33045155313181029</c:v>
                </c:pt>
                <c:pt idx="946">
                  <c:v>0.39406739713754291</c:v>
                </c:pt>
                <c:pt idx="947">
                  <c:v>0.39819212702022166</c:v>
                </c:pt>
                <c:pt idx="948">
                  <c:v>0.39845662825236589</c:v>
                </c:pt>
                <c:pt idx="949">
                  <c:v>0.36680190197419416</c:v>
                </c:pt>
                <c:pt idx="950">
                  <c:v>0.32807635524832307</c:v>
                </c:pt>
                <c:pt idx="951">
                  <c:v>0.24086554892230477</c:v>
                </c:pt>
                <c:pt idx="952">
                  <c:v>0.25221272050422627</c:v>
                </c:pt>
                <c:pt idx="953">
                  <c:v>0.25998972549571353</c:v>
                </c:pt>
                <c:pt idx="954">
                  <c:v>0.26521142723530222</c:v>
                </c:pt>
                <c:pt idx="955">
                  <c:v>0.2786272719083196</c:v>
                </c:pt>
                <c:pt idx="956">
                  <c:v>0.28296230422100793</c:v>
                </c:pt>
                <c:pt idx="957">
                  <c:v>0.27506777275812372</c:v>
                </c:pt>
                <c:pt idx="958">
                  <c:v>0.26624216864834666</c:v>
                </c:pt>
                <c:pt idx="959">
                  <c:v>0.27070446147164945</c:v>
                </c:pt>
                <c:pt idx="960">
                  <c:v>0.27698028067842034</c:v>
                </c:pt>
                <c:pt idx="961">
                  <c:v>0.25976925822601538</c:v>
                </c:pt>
                <c:pt idx="962">
                  <c:v>0.23246795533778905</c:v>
                </c:pt>
                <c:pt idx="963">
                  <c:v>0.23083691398247735</c:v>
                </c:pt>
                <c:pt idx="964">
                  <c:v>0.23023833724209491</c:v>
                </c:pt>
                <c:pt idx="965">
                  <c:v>0.21956714288520957</c:v>
                </c:pt>
                <c:pt idx="966">
                  <c:v>0.21246967435122247</c:v>
                </c:pt>
                <c:pt idx="967">
                  <c:v>0.23885494158043033</c:v>
                </c:pt>
                <c:pt idx="968">
                  <c:v>0.21880500556593954</c:v>
                </c:pt>
                <c:pt idx="969">
                  <c:v>0.22041745070091232</c:v>
                </c:pt>
                <c:pt idx="970">
                  <c:v>0.22486990691345665</c:v>
                </c:pt>
                <c:pt idx="971">
                  <c:v>0.21934164961001434</c:v>
                </c:pt>
                <c:pt idx="972">
                  <c:v>0.21112326902150516</c:v>
                </c:pt>
                <c:pt idx="973">
                  <c:v>0.21400289322811622</c:v>
                </c:pt>
                <c:pt idx="974">
                  <c:v>0.22300435624451734</c:v>
                </c:pt>
                <c:pt idx="975">
                  <c:v>0.24273911042857693</c:v>
                </c:pt>
                <c:pt idx="976">
                  <c:v>0.24616890786548817</c:v>
                </c:pt>
                <c:pt idx="977">
                  <c:v>0.26011245234422664</c:v>
                </c:pt>
                <c:pt idx="978">
                  <c:v>0.26013822857241825</c:v>
                </c:pt>
                <c:pt idx="979">
                  <c:v>0.22722544183258137</c:v>
                </c:pt>
                <c:pt idx="980">
                  <c:v>0.21599774558133103</c:v>
                </c:pt>
                <c:pt idx="981">
                  <c:v>0.23799527924021058</c:v>
                </c:pt>
                <c:pt idx="982">
                  <c:v>0.23383384926024967</c:v>
                </c:pt>
                <c:pt idx="983">
                  <c:v>0.22147332214144164</c:v>
                </c:pt>
                <c:pt idx="984">
                  <c:v>0.20880721388841697</c:v>
                </c:pt>
                <c:pt idx="985">
                  <c:v>0.21336911393494687</c:v>
                </c:pt>
                <c:pt idx="986">
                  <c:v>0.21859182087563478</c:v>
                </c:pt>
                <c:pt idx="987">
                  <c:v>0.22493821955959933</c:v>
                </c:pt>
                <c:pt idx="988">
                  <c:v>0.25865754683869902</c:v>
                </c:pt>
                <c:pt idx="989">
                  <c:v>0.22842543654502515</c:v>
                </c:pt>
                <c:pt idx="990">
                  <c:v>0.23265326108331655</c:v>
                </c:pt>
                <c:pt idx="991">
                  <c:v>0.2389046785205422</c:v>
                </c:pt>
                <c:pt idx="992">
                  <c:v>0.23641824180110635</c:v>
                </c:pt>
                <c:pt idx="993">
                  <c:v>0.23080924018078183</c:v>
                </c:pt>
                <c:pt idx="994">
                  <c:v>0.23607536565467133</c:v>
                </c:pt>
                <c:pt idx="995">
                  <c:v>0.25589161292786061</c:v>
                </c:pt>
                <c:pt idx="996">
                  <c:v>0.24561395480138881</c:v>
                </c:pt>
                <c:pt idx="997">
                  <c:v>0.24889534147598222</c:v>
                </c:pt>
                <c:pt idx="998">
                  <c:v>0.25027765710211763</c:v>
                </c:pt>
                <c:pt idx="999">
                  <c:v>0.25519358282156246</c:v>
                </c:pt>
                <c:pt idx="1000">
                  <c:v>0.24537010122039865</c:v>
                </c:pt>
                <c:pt idx="1001">
                  <c:v>0.24669167398009897</c:v>
                </c:pt>
                <c:pt idx="1002">
                  <c:v>0.24824837148267148</c:v>
                </c:pt>
                <c:pt idx="1003">
                  <c:v>0.23028898706891959</c:v>
                </c:pt>
                <c:pt idx="1004">
                  <c:v>0.23706169359056906</c:v>
                </c:pt>
                <c:pt idx="1005">
                  <c:v>0.21342530262497211</c:v>
                </c:pt>
                <c:pt idx="1006">
                  <c:v>0.19838624280520284</c:v>
                </c:pt>
                <c:pt idx="1007">
                  <c:v>0.18858551157177836</c:v>
                </c:pt>
                <c:pt idx="1008">
                  <c:v>0.18610306488527792</c:v>
                </c:pt>
                <c:pt idx="1009">
                  <c:v>0.19841331143480792</c:v>
                </c:pt>
                <c:pt idx="1010">
                  <c:v>0.19830620623195175</c:v>
                </c:pt>
                <c:pt idx="1011">
                  <c:v>0.20143168416459792</c:v>
                </c:pt>
                <c:pt idx="1012">
                  <c:v>0.21247067955232174</c:v>
                </c:pt>
                <c:pt idx="1013">
                  <c:v>0.20911940062985818</c:v>
                </c:pt>
                <c:pt idx="1014">
                  <c:v>0.18653940421964846</c:v>
                </c:pt>
                <c:pt idx="1015">
                  <c:v>0.18511728057854612</c:v>
                </c:pt>
                <c:pt idx="1016">
                  <c:v>0.19852534007162026</c:v>
                </c:pt>
                <c:pt idx="1017">
                  <c:v>0.20529577976221891</c:v>
                </c:pt>
                <c:pt idx="1018">
                  <c:v>0.20654090595259497</c:v>
                </c:pt>
                <c:pt idx="1019">
                  <c:v>0.21203562236221055</c:v>
                </c:pt>
                <c:pt idx="1020">
                  <c:v>0.19749821943396448</c:v>
                </c:pt>
                <c:pt idx="1021">
                  <c:v>0.18174759006451724</c:v>
                </c:pt>
                <c:pt idx="1022">
                  <c:v>0.17602977029660588</c:v>
                </c:pt>
                <c:pt idx="1023">
                  <c:v>0.19837738062408153</c:v>
                </c:pt>
                <c:pt idx="1024">
                  <c:v>0.206021104155512</c:v>
                </c:pt>
                <c:pt idx="1025">
                  <c:v>0.20122620259700374</c:v>
                </c:pt>
                <c:pt idx="1026">
                  <c:v>0.20531152449372483</c:v>
                </c:pt>
                <c:pt idx="1027">
                  <c:v>0.24117473031760195</c:v>
                </c:pt>
                <c:pt idx="1028">
                  <c:v>0.22876505091646399</c:v>
                </c:pt>
                <c:pt idx="1029">
                  <c:v>0.22121699586109542</c:v>
                </c:pt>
                <c:pt idx="1030">
                  <c:v>0.23206871612970939</c:v>
                </c:pt>
                <c:pt idx="1031">
                  <c:v>0.25189856438920272</c:v>
                </c:pt>
                <c:pt idx="1032">
                  <c:v>0.27749585652802433</c:v>
                </c:pt>
                <c:pt idx="1033">
                  <c:v>0.27347796516219569</c:v>
                </c:pt>
                <c:pt idx="1034">
                  <c:v>0.25462290554026529</c:v>
                </c:pt>
                <c:pt idx="1035">
                  <c:v>0.21495190563748726</c:v>
                </c:pt>
                <c:pt idx="1036">
                  <c:v>0.24684878280907302</c:v>
                </c:pt>
                <c:pt idx="1037">
                  <c:v>0.252917304931979</c:v>
                </c:pt>
                <c:pt idx="1038">
                  <c:v>0.24721215274935071</c:v>
                </c:pt>
                <c:pt idx="1039">
                  <c:v>0.24477428365446235</c:v>
                </c:pt>
                <c:pt idx="1040">
                  <c:v>0.24687913372798242</c:v>
                </c:pt>
                <c:pt idx="1041">
                  <c:v>0.23622863830802118</c:v>
                </c:pt>
                <c:pt idx="1042">
                  <c:v>0.21012237592682043</c:v>
                </c:pt>
                <c:pt idx="1043">
                  <c:v>0.2139820814624972</c:v>
                </c:pt>
                <c:pt idx="1044">
                  <c:v>0.23380774480312744</c:v>
                </c:pt>
                <c:pt idx="1045">
                  <c:v>0.2372202486782678</c:v>
                </c:pt>
                <c:pt idx="1046">
                  <c:v>0.25293412666466264</c:v>
                </c:pt>
                <c:pt idx="1047">
                  <c:v>0.23691666768909583</c:v>
                </c:pt>
                <c:pt idx="1048">
                  <c:v>0.22932531718637469</c:v>
                </c:pt>
                <c:pt idx="1049">
                  <c:v>0.2442412603857762</c:v>
                </c:pt>
                <c:pt idx="1050">
                  <c:v>0.26202416020650549</c:v>
                </c:pt>
                <c:pt idx="1051">
                  <c:v>0.31436972025726612</c:v>
                </c:pt>
                <c:pt idx="1052">
                  <c:v>0.33252600100065083</c:v>
                </c:pt>
                <c:pt idx="1053">
                  <c:v>0.3440762437189584</c:v>
                </c:pt>
                <c:pt idx="1054">
                  <c:v>0.35590561437112211</c:v>
                </c:pt>
                <c:pt idx="1055">
                  <c:v>0.35480919640053238</c:v>
                </c:pt>
                <c:pt idx="1056">
                  <c:v>0.36809630353274853</c:v>
                </c:pt>
                <c:pt idx="1057">
                  <c:v>0.36047537139767383</c:v>
                </c:pt>
                <c:pt idx="1058">
                  <c:v>0.34093170799404032</c:v>
                </c:pt>
                <c:pt idx="1059">
                  <c:v>0.30652832085249293</c:v>
                </c:pt>
                <c:pt idx="1060">
                  <c:v>0.32386742438783866</c:v>
                </c:pt>
                <c:pt idx="1061">
                  <c:v>0.32260233777563196</c:v>
                </c:pt>
                <c:pt idx="1062">
                  <c:v>0.3176960742953262</c:v>
                </c:pt>
                <c:pt idx="1063">
                  <c:v>0.31705156601899381</c:v>
                </c:pt>
                <c:pt idx="1064">
                  <c:v>0.3189548527577768</c:v>
                </c:pt>
                <c:pt idx="1065">
                  <c:v>0.28809736378012107</c:v>
                </c:pt>
                <c:pt idx="1066">
                  <c:v>0.3294817186996663</c:v>
                </c:pt>
                <c:pt idx="1067">
                  <c:v>0.36753801689357474</c:v>
                </c:pt>
                <c:pt idx="1068">
                  <c:v>0.33585385258320616</c:v>
                </c:pt>
                <c:pt idx="1069">
                  <c:v>0.35763283706019955</c:v>
                </c:pt>
                <c:pt idx="1070">
                  <c:v>0.36416109508592226</c:v>
                </c:pt>
                <c:pt idx="1071">
                  <c:v>0.37386634247205802</c:v>
                </c:pt>
                <c:pt idx="1072">
                  <c:v>0.42232315898395412</c:v>
                </c:pt>
                <c:pt idx="1073">
                  <c:v>0.37934814512469273</c:v>
                </c:pt>
                <c:pt idx="1074">
                  <c:v>0.32583326950932784</c:v>
                </c:pt>
                <c:pt idx="1075">
                  <c:v>0.34548935132162845</c:v>
                </c:pt>
                <c:pt idx="1076">
                  <c:v>0.32283924726331309</c:v>
                </c:pt>
                <c:pt idx="1077">
                  <c:v>0.34463757673289314</c:v>
                </c:pt>
                <c:pt idx="1078">
                  <c:v>0.33491200992453368</c:v>
                </c:pt>
                <c:pt idx="1079">
                  <c:v>0.31251341128414889</c:v>
                </c:pt>
                <c:pt idx="1080">
                  <c:v>0.35615262715556789</c:v>
                </c:pt>
                <c:pt idx="1081">
                  <c:v>0.36673555870163388</c:v>
                </c:pt>
                <c:pt idx="1082">
                  <c:v>0.38199481910509547</c:v>
                </c:pt>
                <c:pt idx="1083">
                  <c:v>0.39890023990897605</c:v>
                </c:pt>
                <c:pt idx="1084">
                  <c:v>0.39909042805984368</c:v>
                </c:pt>
                <c:pt idx="1085">
                  <c:v>0.38771926499453963</c:v>
                </c:pt>
                <c:pt idx="1086">
                  <c:v>0.44684143954265226</c:v>
                </c:pt>
                <c:pt idx="1087">
                  <c:v>0.42286791643690269</c:v>
                </c:pt>
                <c:pt idx="1088">
                  <c:v>0.36690268877013965</c:v>
                </c:pt>
                <c:pt idx="1089">
                  <c:v>0.34461801634007094</c:v>
                </c:pt>
                <c:pt idx="1090">
                  <c:v>0.36917449454054624</c:v>
                </c:pt>
                <c:pt idx="1091">
                  <c:v>0.32439617042327534</c:v>
                </c:pt>
                <c:pt idx="1092">
                  <c:v>0.30533202897267031</c:v>
                </c:pt>
                <c:pt idx="1093">
                  <c:v>0.35410659160351649</c:v>
                </c:pt>
                <c:pt idx="1094">
                  <c:v>0.36558976279132471</c:v>
                </c:pt>
                <c:pt idx="1095">
                  <c:v>0.39146382371856508</c:v>
                </c:pt>
                <c:pt idx="1096">
                  <c:v>0.41749343438735975</c:v>
                </c:pt>
                <c:pt idx="1097">
                  <c:v>0.38589102985212709</c:v>
                </c:pt>
                <c:pt idx="1098">
                  <c:v>0.3799242381833417</c:v>
                </c:pt>
                <c:pt idx="1099">
                  <c:v>0.37152543425464502</c:v>
                </c:pt>
                <c:pt idx="1100">
                  <c:v>0.36933401380072789</c:v>
                </c:pt>
                <c:pt idx="1101">
                  <c:v>0.39032470521555895</c:v>
                </c:pt>
                <c:pt idx="1102">
                  <c:v>0.37690916825716403</c:v>
                </c:pt>
                <c:pt idx="1103">
                  <c:v>0.39773273986064334</c:v>
                </c:pt>
                <c:pt idx="1104">
                  <c:v>0.40925548314887467</c:v>
                </c:pt>
                <c:pt idx="1105">
                  <c:v>0.39691154184820682</c:v>
                </c:pt>
                <c:pt idx="1106">
                  <c:v>0.38450418056389013</c:v>
                </c:pt>
                <c:pt idx="1107">
                  <c:v>0.40021603789093213</c:v>
                </c:pt>
                <c:pt idx="1108">
                  <c:v>0.38931207793661188</c:v>
                </c:pt>
                <c:pt idx="1109">
                  <c:v>0.40327484432208771</c:v>
                </c:pt>
                <c:pt idx="1110">
                  <c:v>0.38720221211474898</c:v>
                </c:pt>
                <c:pt idx="1111">
                  <c:v>0.4053123664362564</c:v>
                </c:pt>
                <c:pt idx="1112">
                  <c:v>0.37391426389589871</c:v>
                </c:pt>
                <c:pt idx="1113">
                  <c:v>0.34460676424205017</c:v>
                </c:pt>
                <c:pt idx="1114">
                  <c:v>0.33334945558698398</c:v>
                </c:pt>
                <c:pt idx="1115">
                  <c:v>0.36831823757547955</c:v>
                </c:pt>
                <c:pt idx="1116">
                  <c:v>0.38444640201498304</c:v>
                </c:pt>
                <c:pt idx="1117">
                  <c:v>0.38485833957980808</c:v>
                </c:pt>
                <c:pt idx="1118">
                  <c:v>0.36570082725565395</c:v>
                </c:pt>
                <c:pt idx="1119">
                  <c:v>0.36600262350001683</c:v>
                </c:pt>
                <c:pt idx="1120">
                  <c:v>0.39724654050031177</c:v>
                </c:pt>
                <c:pt idx="1121">
                  <c:v>0.39981297276438227</c:v>
                </c:pt>
                <c:pt idx="1122">
                  <c:v>0.40830006001820651</c:v>
                </c:pt>
                <c:pt idx="1123">
                  <c:v>0.39377120129930532</c:v>
                </c:pt>
                <c:pt idx="1124">
                  <c:v>0.39799134322919433</c:v>
                </c:pt>
                <c:pt idx="1125">
                  <c:v>0.39688742727897541</c:v>
                </c:pt>
                <c:pt idx="1126">
                  <c:v>0.40091872474518064</c:v>
                </c:pt>
                <c:pt idx="1127">
                  <c:v>0.36418805088683265</c:v>
                </c:pt>
                <c:pt idx="1128">
                  <c:v>0.34852250461044149</c:v>
                </c:pt>
                <c:pt idx="1129">
                  <c:v>0.37049070280866531</c:v>
                </c:pt>
                <c:pt idx="1130">
                  <c:v>0.37956590450571492</c:v>
                </c:pt>
                <c:pt idx="1131">
                  <c:v>0.40716369043249279</c:v>
                </c:pt>
                <c:pt idx="1132">
                  <c:v>0.3971457434472121</c:v>
                </c:pt>
                <c:pt idx="1133">
                  <c:v>0.36591208360099237</c:v>
                </c:pt>
                <c:pt idx="1134">
                  <c:v>0.30601309374612778</c:v>
                </c:pt>
                <c:pt idx="1135">
                  <c:v>0.33694165454437247</c:v>
                </c:pt>
                <c:pt idx="1136">
                  <c:v>0.33231958603203599</c:v>
                </c:pt>
                <c:pt idx="1137">
                  <c:v>0.28423330921111634</c:v>
                </c:pt>
                <c:pt idx="1138">
                  <c:v>0.32064619592189797</c:v>
                </c:pt>
                <c:pt idx="1139">
                  <c:v>0.31095340072080985</c:v>
                </c:pt>
                <c:pt idx="1140">
                  <c:v>0.31101357944377084</c:v>
                </c:pt>
                <c:pt idx="1141">
                  <c:v>0.30900358753114071</c:v>
                </c:pt>
                <c:pt idx="1142">
                  <c:v>0.31565383389028301</c:v>
                </c:pt>
                <c:pt idx="1143">
                  <c:v>0.33157466021730464</c:v>
                </c:pt>
                <c:pt idx="1144">
                  <c:v>0.32829510957329078</c:v>
                </c:pt>
                <c:pt idx="1145">
                  <c:v>0.30011257354982412</c:v>
                </c:pt>
                <c:pt idx="1146">
                  <c:v>0.36704857627255522</c:v>
                </c:pt>
                <c:pt idx="1147">
                  <c:v>0.35291572575819985</c:v>
                </c:pt>
                <c:pt idx="1148">
                  <c:v>0.3306038923841394</c:v>
                </c:pt>
                <c:pt idx="1149">
                  <c:v>0.37946754865528542</c:v>
                </c:pt>
                <c:pt idx="1150">
                  <c:v>0.37780648460999466</c:v>
                </c:pt>
                <c:pt idx="1151">
                  <c:v>0.36446459401786147</c:v>
                </c:pt>
                <c:pt idx="1152">
                  <c:v>0.34443674165609522</c:v>
                </c:pt>
                <c:pt idx="1153">
                  <c:v>0.37713617959116241</c:v>
                </c:pt>
                <c:pt idx="1154">
                  <c:v>0.43353764402075545</c:v>
                </c:pt>
                <c:pt idx="1155">
                  <c:v>0.33957175296378933</c:v>
                </c:pt>
                <c:pt idx="1156">
                  <c:v>0.37182131212110631</c:v>
                </c:pt>
                <c:pt idx="1157">
                  <c:v>0.38148303840249947</c:v>
                </c:pt>
                <c:pt idx="1158">
                  <c:v>0.36746334481190507</c:v>
                </c:pt>
                <c:pt idx="1159">
                  <c:v>0.34998863144252745</c:v>
                </c:pt>
                <c:pt idx="1160">
                  <c:v>0.32750209822025361</c:v>
                </c:pt>
                <c:pt idx="1161">
                  <c:v>0.29654210950192184</c:v>
                </c:pt>
                <c:pt idx="1162">
                  <c:v>0.27800827317417276</c:v>
                </c:pt>
                <c:pt idx="1163">
                  <c:v>0.32300367970029714</c:v>
                </c:pt>
                <c:pt idx="1164">
                  <c:v>0.32164092446698345</c:v>
                </c:pt>
                <c:pt idx="1165">
                  <c:v>0.31667692346638721</c:v>
                </c:pt>
                <c:pt idx="1166">
                  <c:v>0.32279037192414339</c:v>
                </c:pt>
                <c:pt idx="1167">
                  <c:v>0.33297730552281762</c:v>
                </c:pt>
                <c:pt idx="1168">
                  <c:v>0.30324973438096231</c:v>
                </c:pt>
                <c:pt idx="1169">
                  <c:v>0.28498284048802769</c:v>
                </c:pt>
                <c:pt idx="1170">
                  <c:v>0.3269311029671802</c:v>
                </c:pt>
                <c:pt idx="1171">
                  <c:v>0.33183852550589615</c:v>
                </c:pt>
                <c:pt idx="1172">
                  <c:v>0.3509174270012157</c:v>
                </c:pt>
                <c:pt idx="1173">
                  <c:v>0.35155759650137419</c:v>
                </c:pt>
                <c:pt idx="1174">
                  <c:v>0.35786682325896929</c:v>
                </c:pt>
                <c:pt idx="1175">
                  <c:v>0.3509540655555734</c:v>
                </c:pt>
                <c:pt idx="1176">
                  <c:v>0.34627350049354461</c:v>
                </c:pt>
                <c:pt idx="1177">
                  <c:v>0.35617648529594748</c:v>
                </c:pt>
                <c:pt idx="1178">
                  <c:v>0.32960606617852317</c:v>
                </c:pt>
                <c:pt idx="1179">
                  <c:v>0.30990602220385505</c:v>
                </c:pt>
                <c:pt idx="1180">
                  <c:v>0.33053182561960509</c:v>
                </c:pt>
                <c:pt idx="1181">
                  <c:v>0.28946808882215125</c:v>
                </c:pt>
                <c:pt idx="1182">
                  <c:v>0.2778714017101897</c:v>
                </c:pt>
                <c:pt idx="1183">
                  <c:v>0.27903518866874732</c:v>
                </c:pt>
                <c:pt idx="1184">
                  <c:v>0.31609640957433149</c:v>
                </c:pt>
                <c:pt idx="1185">
                  <c:v>0.30773711620313343</c:v>
                </c:pt>
                <c:pt idx="1186">
                  <c:v>0.33659881942655373</c:v>
                </c:pt>
                <c:pt idx="1187">
                  <c:v>0.29941497424399721</c:v>
                </c:pt>
                <c:pt idx="1188">
                  <c:v>0.27383270883589605</c:v>
                </c:pt>
                <c:pt idx="1189">
                  <c:v>0.28927436195312778</c:v>
                </c:pt>
                <c:pt idx="1190">
                  <c:v>0.25675040340998379</c:v>
                </c:pt>
                <c:pt idx="1191">
                  <c:v>0.28169084791612015</c:v>
                </c:pt>
                <c:pt idx="1192">
                  <c:v>0.28474848503171113</c:v>
                </c:pt>
                <c:pt idx="1193">
                  <c:v>0.29727328047303786</c:v>
                </c:pt>
                <c:pt idx="1194">
                  <c:v>0.2817803415854287</c:v>
                </c:pt>
                <c:pt idx="1195">
                  <c:v>0.26821671183649193</c:v>
                </c:pt>
                <c:pt idx="1196">
                  <c:v>0.27767426946601304</c:v>
                </c:pt>
                <c:pt idx="1197">
                  <c:v>0.28401282142710987</c:v>
                </c:pt>
                <c:pt idx="1198">
                  <c:v>0.28859129703462555</c:v>
                </c:pt>
                <c:pt idx="1199">
                  <c:v>0.28573654642664764</c:v>
                </c:pt>
                <c:pt idx="1200">
                  <c:v>0.28792953622513823</c:v>
                </c:pt>
                <c:pt idx="1201">
                  <c:v>0.27721744659495373</c:v>
                </c:pt>
                <c:pt idx="1202">
                  <c:v>0.26665057775216999</c:v>
                </c:pt>
                <c:pt idx="1203">
                  <c:v>0.23303712481743719</c:v>
                </c:pt>
                <c:pt idx="1204">
                  <c:v>0.22877655944333697</c:v>
                </c:pt>
                <c:pt idx="1205">
                  <c:v>0.27779739634353512</c:v>
                </c:pt>
                <c:pt idx="1206">
                  <c:v>0.25819375936002237</c:v>
                </c:pt>
                <c:pt idx="1207">
                  <c:v>0.28667591711118756</c:v>
                </c:pt>
                <c:pt idx="1208">
                  <c:v>0.29972536598347499</c:v>
                </c:pt>
                <c:pt idx="1209">
                  <c:v>0.26554112293875026</c:v>
                </c:pt>
                <c:pt idx="1210">
                  <c:v>0.24114077913761206</c:v>
                </c:pt>
                <c:pt idx="1211">
                  <c:v>0.24839656684475411</c:v>
                </c:pt>
                <c:pt idx="1212">
                  <c:v>0.2554466370697584</c:v>
                </c:pt>
                <c:pt idx="1213">
                  <c:v>0.26992524599084389</c:v>
                </c:pt>
                <c:pt idx="1214">
                  <c:v>0.27447940188604653</c:v>
                </c:pt>
                <c:pt idx="1215">
                  <c:v>0.26986431849563536</c:v>
                </c:pt>
                <c:pt idx="1216">
                  <c:v>0.24672239415655509</c:v>
                </c:pt>
                <c:pt idx="1217">
                  <c:v>0.24013042894686965</c:v>
                </c:pt>
                <c:pt idx="1218">
                  <c:v>0.24335931950690459</c:v>
                </c:pt>
                <c:pt idx="1219">
                  <c:v>0.24610858554237044</c:v>
                </c:pt>
                <c:pt idx="1220">
                  <c:v>0.25639591616513552</c:v>
                </c:pt>
                <c:pt idx="1221">
                  <c:v>0.25943060802705942</c:v>
                </c:pt>
                <c:pt idx="1222">
                  <c:v>0.24336954588951798</c:v>
                </c:pt>
                <c:pt idx="1223">
                  <c:v>0.23981679594670383</c:v>
                </c:pt>
                <c:pt idx="1224">
                  <c:v>0.22268440483744106</c:v>
                </c:pt>
                <c:pt idx="1225">
                  <c:v>0.21983369554816895</c:v>
                </c:pt>
                <c:pt idx="1226">
                  <c:v>0.23154428835613855</c:v>
                </c:pt>
                <c:pt idx="1227">
                  <c:v>0.22602132374419906</c:v>
                </c:pt>
                <c:pt idx="1228">
                  <c:v>0.22713075804331059</c:v>
                </c:pt>
                <c:pt idx="1229">
                  <c:v>0.22798672780806298</c:v>
                </c:pt>
                <c:pt idx="1230">
                  <c:v>0.22074789517660762</c:v>
                </c:pt>
                <c:pt idx="1231">
                  <c:v>0.21595950691093738</c:v>
                </c:pt>
                <c:pt idx="1232">
                  <c:v>0.22012524489561028</c:v>
                </c:pt>
                <c:pt idx="1233">
                  <c:v>0.23416962745606446</c:v>
                </c:pt>
                <c:pt idx="1234">
                  <c:v>0.23739041486437978</c:v>
                </c:pt>
                <c:pt idx="1235">
                  <c:v>0.22597522809378379</c:v>
                </c:pt>
                <c:pt idx="1236">
                  <c:v>0.23035154545162612</c:v>
                </c:pt>
                <c:pt idx="1237">
                  <c:v>0.22593491747826716</c:v>
                </c:pt>
                <c:pt idx="1238">
                  <c:v>0.20451110747544507</c:v>
                </c:pt>
                <c:pt idx="1239">
                  <c:v>0.20577927123387463</c:v>
                </c:pt>
                <c:pt idx="1240">
                  <c:v>0.20651054477653155</c:v>
                </c:pt>
                <c:pt idx="1241">
                  <c:v>0.22009299640319682</c:v>
                </c:pt>
                <c:pt idx="1242">
                  <c:v>0.22210184977172456</c:v>
                </c:pt>
                <c:pt idx="1243">
                  <c:v>0.22717257646047634</c:v>
                </c:pt>
                <c:pt idx="1244">
                  <c:v>0.22529912778289879</c:v>
                </c:pt>
                <c:pt idx="1245">
                  <c:v>0.21499943728947307</c:v>
                </c:pt>
                <c:pt idx="1246">
                  <c:v>0.21496681953951308</c:v>
                </c:pt>
                <c:pt idx="1247">
                  <c:v>0.22976271300761511</c:v>
                </c:pt>
                <c:pt idx="1248">
                  <c:v>0.2325599414955381</c:v>
                </c:pt>
                <c:pt idx="1249">
                  <c:v>0.22489665757128546</c:v>
                </c:pt>
                <c:pt idx="1250">
                  <c:v>0.22682063298983879</c:v>
                </c:pt>
                <c:pt idx="1251">
                  <c:v>-0.59022643227825933</c:v>
                </c:pt>
                <c:pt idx="1252">
                  <c:v>0.21405388154102556</c:v>
                </c:pt>
                <c:pt idx="1253">
                  <c:v>0.21810790886066214</c:v>
                </c:pt>
                <c:pt idx="1254">
                  <c:v>0.22329316693182069</c:v>
                </c:pt>
                <c:pt idx="1255">
                  <c:v>0.2225763252049478</c:v>
                </c:pt>
                <c:pt idx="1256">
                  <c:v>0.22425354426790728</c:v>
                </c:pt>
                <c:pt idx="1257">
                  <c:v>0.21882708921866401</c:v>
                </c:pt>
                <c:pt idx="1258">
                  <c:v>0.22300772059105414</c:v>
                </c:pt>
                <c:pt idx="1259">
                  <c:v>0.21082395500842882</c:v>
                </c:pt>
                <c:pt idx="1260">
                  <c:v>0.20659540221219791</c:v>
                </c:pt>
                <c:pt idx="1261">
                  <c:v>0.22288861451792977</c:v>
                </c:pt>
                <c:pt idx="1262">
                  <c:v>0.22074999789319311</c:v>
                </c:pt>
                <c:pt idx="1263">
                  <c:v>0.23204827362163694</c:v>
                </c:pt>
                <c:pt idx="1264">
                  <c:v>0.21933174119917725</c:v>
                </c:pt>
                <c:pt idx="1265">
                  <c:v>0.22265215634502783</c:v>
                </c:pt>
                <c:pt idx="1266">
                  <c:v>0.20918525155902271</c:v>
                </c:pt>
                <c:pt idx="1267">
                  <c:v>0.20240642151639024</c:v>
                </c:pt>
                <c:pt idx="1268">
                  <c:v>0.21974118627556216</c:v>
                </c:pt>
                <c:pt idx="1269">
                  <c:v>0.2232933823320562</c:v>
                </c:pt>
                <c:pt idx="1270">
                  <c:v>0.22319864725701502</c:v>
                </c:pt>
                <c:pt idx="1271">
                  <c:v>0.2327519143912147</c:v>
                </c:pt>
                <c:pt idx="1272">
                  <c:v>0.23913817237591639</c:v>
                </c:pt>
                <c:pt idx="1273">
                  <c:v>0.21930539057035744</c:v>
                </c:pt>
                <c:pt idx="1274">
                  <c:v>0.2212255913562107</c:v>
                </c:pt>
                <c:pt idx="1275">
                  <c:v>0.23760285078243715</c:v>
                </c:pt>
                <c:pt idx="1276">
                  <c:v>0.24196592706387127</c:v>
                </c:pt>
                <c:pt idx="1277">
                  <c:v>0.23048493974037759</c:v>
                </c:pt>
                <c:pt idx="1278">
                  <c:v>0.22419783766412335</c:v>
                </c:pt>
                <c:pt idx="1279">
                  <c:v>0.22165465836834203</c:v>
                </c:pt>
                <c:pt idx="1280">
                  <c:v>0.21437458172034923</c:v>
                </c:pt>
                <c:pt idx="1281">
                  <c:v>0.21780827687580934</c:v>
                </c:pt>
                <c:pt idx="1282">
                  <c:v>0.24384585735332059</c:v>
                </c:pt>
                <c:pt idx="1283">
                  <c:v>0.22120033824287702</c:v>
                </c:pt>
                <c:pt idx="1284">
                  <c:v>0.20823570577763986</c:v>
                </c:pt>
                <c:pt idx="1285">
                  <c:v>0.20184341658634156</c:v>
                </c:pt>
                <c:pt idx="1286">
                  <c:v>0.21618317441270732</c:v>
                </c:pt>
                <c:pt idx="1287">
                  <c:v>0.20829622298668499</c:v>
                </c:pt>
                <c:pt idx="1288">
                  <c:v>0.19801026682256617</c:v>
                </c:pt>
                <c:pt idx="1289">
                  <c:v>0.21035156177748271</c:v>
                </c:pt>
                <c:pt idx="1290">
                  <c:v>0.2157007804565379</c:v>
                </c:pt>
                <c:pt idx="1291">
                  <c:v>0.23349130134274507</c:v>
                </c:pt>
                <c:pt idx="1292">
                  <c:v>0.25956584860354454</c:v>
                </c:pt>
                <c:pt idx="1293">
                  <c:v>0.26933725463346736</c:v>
                </c:pt>
                <c:pt idx="1294">
                  <c:v>0.27078673410448884</c:v>
                </c:pt>
                <c:pt idx="1295">
                  <c:v>0.24308476626376638</c:v>
                </c:pt>
                <c:pt idx="1296">
                  <c:v>0.25640756829216516</c:v>
                </c:pt>
                <c:pt idx="1297">
                  <c:v>0.26203593541938425</c:v>
                </c:pt>
                <c:pt idx="1298">
                  <c:v>0.27904094293218351</c:v>
                </c:pt>
                <c:pt idx="1299">
                  <c:v>0.25811934370720474</c:v>
                </c:pt>
                <c:pt idx="1300">
                  <c:v>0.25184952493556767</c:v>
                </c:pt>
                <c:pt idx="1301">
                  <c:v>0.25634265076402146</c:v>
                </c:pt>
                <c:pt idx="1302">
                  <c:v>0.27634052146442506</c:v>
                </c:pt>
                <c:pt idx="1303">
                  <c:v>0.28967641162142432</c:v>
                </c:pt>
                <c:pt idx="1304">
                  <c:v>0.28842544911037943</c:v>
                </c:pt>
                <c:pt idx="1305">
                  <c:v>0.29124133536156521</c:v>
                </c:pt>
                <c:pt idx="1306">
                  <c:v>0.29184950254100828</c:v>
                </c:pt>
                <c:pt idx="1307">
                  <c:v>0.25086481763001406</c:v>
                </c:pt>
                <c:pt idx="1308">
                  <c:v>0.28506524646386999</c:v>
                </c:pt>
                <c:pt idx="1309">
                  <c:v>0.27049406672725346</c:v>
                </c:pt>
                <c:pt idx="1310">
                  <c:v>0.28040483670959943</c:v>
                </c:pt>
                <c:pt idx="1311">
                  <c:v>0.28992986589862918</c:v>
                </c:pt>
                <c:pt idx="1312">
                  <c:v>0.30386706119899465</c:v>
                </c:pt>
                <c:pt idx="1313">
                  <c:v>0.25994577359050014</c:v>
                </c:pt>
                <c:pt idx="1314">
                  <c:v>0.25964662369188907</c:v>
                </c:pt>
                <c:pt idx="1315">
                  <c:v>0.25940735505877033</c:v>
                </c:pt>
                <c:pt idx="1316">
                  <c:v>0.25262061675034586</c:v>
                </c:pt>
                <c:pt idx="1317">
                  <c:v>0.29641758765144549</c:v>
                </c:pt>
                <c:pt idx="1318">
                  <c:v>0.29681632425897531</c:v>
                </c:pt>
                <c:pt idx="1319">
                  <c:v>0.28545053594240699</c:v>
                </c:pt>
                <c:pt idx="1320">
                  <c:v>0.29206306674601379</c:v>
                </c:pt>
                <c:pt idx="1321">
                  <c:v>0.30276749428210376</c:v>
                </c:pt>
                <c:pt idx="1322">
                  <c:v>0.29014812788020117</c:v>
                </c:pt>
                <c:pt idx="1323">
                  <c:v>0.28992196788999103</c:v>
                </c:pt>
                <c:pt idx="1324">
                  <c:v>0.33140584797553035</c:v>
                </c:pt>
                <c:pt idx="1325">
                  <c:v>0.34180122745932645</c:v>
                </c:pt>
                <c:pt idx="1326">
                  <c:v>0.33525594255783853</c:v>
                </c:pt>
                <c:pt idx="1327">
                  <c:v>0.32987703967488902</c:v>
                </c:pt>
                <c:pt idx="1328">
                  <c:v>0.33345320670045736</c:v>
                </c:pt>
                <c:pt idx="1329">
                  <c:v>0.32000357496191539</c:v>
                </c:pt>
                <c:pt idx="1330">
                  <c:v>0.30698871321317045</c:v>
                </c:pt>
                <c:pt idx="1331">
                  <c:v>0.303904602382911</c:v>
                </c:pt>
                <c:pt idx="1332">
                  <c:v>0.27733232672059893</c:v>
                </c:pt>
                <c:pt idx="1333">
                  <c:v>0.28103548757077607</c:v>
                </c:pt>
                <c:pt idx="1334">
                  <c:v>0.27154720976479862</c:v>
                </c:pt>
                <c:pt idx="1335">
                  <c:v>0.26833977717108942</c:v>
                </c:pt>
                <c:pt idx="1336">
                  <c:v>0.27785098997357938</c:v>
                </c:pt>
                <c:pt idx="1337">
                  <c:v>0.28165435296191965</c:v>
                </c:pt>
                <c:pt idx="1338">
                  <c:v>0.29772462602382099</c:v>
                </c:pt>
                <c:pt idx="1339">
                  <c:v>0.30076963658274525</c:v>
                </c:pt>
                <c:pt idx="1340">
                  <c:v>0.30221359770487399</c:v>
                </c:pt>
                <c:pt idx="1341">
                  <c:v>0.29678170636397083</c:v>
                </c:pt>
                <c:pt idx="1342">
                  <c:v>0.28458070876249869</c:v>
                </c:pt>
                <c:pt idx="1343">
                  <c:v>0.27215126382545746</c:v>
                </c:pt>
                <c:pt idx="1344">
                  <c:v>0.26012041189578927</c:v>
                </c:pt>
                <c:pt idx="1345">
                  <c:v>0.25331474913809537</c:v>
                </c:pt>
                <c:pt idx="1346">
                  <c:v>0.26759296404000832</c:v>
                </c:pt>
                <c:pt idx="1347">
                  <c:v>0.2776200604067241</c:v>
                </c:pt>
                <c:pt idx="1348">
                  <c:v>0.28302651400552048</c:v>
                </c:pt>
                <c:pt idx="1349">
                  <c:v>0.27670918409620593</c:v>
                </c:pt>
                <c:pt idx="1350">
                  <c:v>0.25836482817569328</c:v>
                </c:pt>
                <c:pt idx="1351">
                  <c:v>0.26066981583953391</c:v>
                </c:pt>
                <c:pt idx="1352">
                  <c:v>0.27642045546613508</c:v>
                </c:pt>
                <c:pt idx="1353">
                  <c:v>0.27920618568433941</c:v>
                </c:pt>
                <c:pt idx="1354">
                  <c:v>0.27282643073532137</c:v>
                </c:pt>
                <c:pt idx="1355">
                  <c:v>0.26740166811650073</c:v>
                </c:pt>
                <c:pt idx="1356">
                  <c:v>0.26678043332276541</c:v>
                </c:pt>
                <c:pt idx="1357">
                  <c:v>0.26332673671685841</c:v>
                </c:pt>
                <c:pt idx="1358">
                  <c:v>0.27299821755177756</c:v>
                </c:pt>
                <c:pt idx="1359">
                  <c:v>0.27441698710349732</c:v>
                </c:pt>
                <c:pt idx="1360">
                  <c:v>0.26214912311460709</c:v>
                </c:pt>
                <c:pt idx="1361">
                  <c:v>0.25735875521820017</c:v>
                </c:pt>
                <c:pt idx="1362">
                  <c:v>0.26174692984615366</c:v>
                </c:pt>
                <c:pt idx="1363">
                  <c:v>0.25925265666100417</c:v>
                </c:pt>
                <c:pt idx="1364">
                  <c:v>0.25864550493981447</c:v>
                </c:pt>
                <c:pt idx="1365">
                  <c:v>0.23768094875356768</c:v>
                </c:pt>
                <c:pt idx="1366">
                  <c:v>0.25756192892612734</c:v>
                </c:pt>
                <c:pt idx="1367">
                  <c:v>0.26382734737866587</c:v>
                </c:pt>
                <c:pt idx="1368">
                  <c:v>0.27229952073046432</c:v>
                </c:pt>
                <c:pt idx="1369">
                  <c:v>0.27527409541235209</c:v>
                </c:pt>
                <c:pt idx="1370">
                  <c:v>0.27499979859806573</c:v>
                </c:pt>
                <c:pt idx="1371">
                  <c:v>0.24699237270897553</c:v>
                </c:pt>
                <c:pt idx="1372">
                  <c:v>0.24866616588247392</c:v>
                </c:pt>
                <c:pt idx="1373">
                  <c:v>0.26901551848158178</c:v>
                </c:pt>
                <c:pt idx="1374">
                  <c:v>0.2324713812272502</c:v>
                </c:pt>
                <c:pt idx="1375">
                  <c:v>0.24033769525927262</c:v>
                </c:pt>
                <c:pt idx="1376">
                  <c:v>0.27051633500875111</c:v>
                </c:pt>
                <c:pt idx="1377">
                  <c:v>0.26566739876257345</c:v>
                </c:pt>
                <c:pt idx="1378">
                  <c:v>0.26402266410657105</c:v>
                </c:pt>
                <c:pt idx="1379">
                  <c:v>0.27875006029975713</c:v>
                </c:pt>
                <c:pt idx="1380">
                  <c:v>0.27344891690185397</c:v>
                </c:pt>
                <c:pt idx="1381">
                  <c:v>0.27588449865138348</c:v>
                </c:pt>
                <c:pt idx="1382">
                  <c:v>0.29098109084836238</c:v>
                </c:pt>
                <c:pt idx="1383">
                  <c:v>0.30909665069006753</c:v>
                </c:pt>
                <c:pt idx="1384">
                  <c:v>0.32030430446225433</c:v>
                </c:pt>
                <c:pt idx="1385">
                  <c:v>0.29846654649240828</c:v>
                </c:pt>
                <c:pt idx="1386">
                  <c:v>0.31756166454832124</c:v>
                </c:pt>
                <c:pt idx="1387">
                  <c:v>0.32575736656916932</c:v>
                </c:pt>
                <c:pt idx="1388">
                  <c:v>0.31644766581564621</c:v>
                </c:pt>
                <c:pt idx="1389">
                  <c:v>0.29621538837315575</c:v>
                </c:pt>
                <c:pt idx="1390">
                  <c:v>0.2913422555005139</c:v>
                </c:pt>
                <c:pt idx="1391">
                  <c:v>0.29472987551986685</c:v>
                </c:pt>
                <c:pt idx="1392">
                  <c:v>0.26690022662521296</c:v>
                </c:pt>
                <c:pt idx="1393">
                  <c:v>0.2531619277995249</c:v>
                </c:pt>
                <c:pt idx="1394">
                  <c:v>0.28801538860475001</c:v>
                </c:pt>
                <c:pt idx="1395">
                  <c:v>0.30921134618693935</c:v>
                </c:pt>
                <c:pt idx="1396">
                  <c:v>0.27590967996463878</c:v>
                </c:pt>
                <c:pt idx="1397">
                  <c:v>0.27869195352191939</c:v>
                </c:pt>
                <c:pt idx="1398">
                  <c:v>0.29669235629481933</c:v>
                </c:pt>
                <c:pt idx="1399">
                  <c:v>0.25507778980920415</c:v>
                </c:pt>
                <c:pt idx="1400">
                  <c:v>0.2672612784486697</c:v>
                </c:pt>
                <c:pt idx="1401">
                  <c:v>0.28843504980659396</c:v>
                </c:pt>
                <c:pt idx="1402">
                  <c:v>0.29562478144148968</c:v>
                </c:pt>
                <c:pt idx="1403">
                  <c:v>0.28844736864863846</c:v>
                </c:pt>
                <c:pt idx="1404">
                  <c:v>0.31821950712495184</c:v>
                </c:pt>
                <c:pt idx="1405">
                  <c:v>0.35895258404647479</c:v>
                </c:pt>
                <c:pt idx="1406">
                  <c:v>0.35001312552645975</c:v>
                </c:pt>
                <c:pt idx="1407">
                  <c:v>0.31327596914673594</c:v>
                </c:pt>
                <c:pt idx="1408">
                  <c:v>0.32844819759786742</c:v>
                </c:pt>
                <c:pt idx="1409">
                  <c:v>0.310198474180855</c:v>
                </c:pt>
                <c:pt idx="1410">
                  <c:v>0.31934215263851257</c:v>
                </c:pt>
                <c:pt idx="1411">
                  <c:v>0.34553784714609742</c:v>
                </c:pt>
                <c:pt idx="1412">
                  <c:v>0.34516348153665072</c:v>
                </c:pt>
                <c:pt idx="1413">
                  <c:v>0.30687097134153835</c:v>
                </c:pt>
                <c:pt idx="1414">
                  <c:v>0.30328831153744024</c:v>
                </c:pt>
                <c:pt idx="1415">
                  <c:v>0.32955170326192329</c:v>
                </c:pt>
                <c:pt idx="1416">
                  <c:v>0.35263915185570871</c:v>
                </c:pt>
                <c:pt idx="1417">
                  <c:v>0.35003610155158882</c:v>
                </c:pt>
                <c:pt idx="1418">
                  <c:v>0.30157836189582582</c:v>
                </c:pt>
                <c:pt idx="1419">
                  <c:v>0.29917900841449085</c:v>
                </c:pt>
                <c:pt idx="1420">
                  <c:v>0.3247331179346547</c:v>
                </c:pt>
                <c:pt idx="1421">
                  <c:v>0.33350242052571155</c:v>
                </c:pt>
                <c:pt idx="1422">
                  <c:v>0.3450006697300107</c:v>
                </c:pt>
                <c:pt idx="1423">
                  <c:v>0.34156730280348119</c:v>
                </c:pt>
                <c:pt idx="1424">
                  <c:v>0.32960588154974979</c:v>
                </c:pt>
                <c:pt idx="1425">
                  <c:v>0.30445613981470343</c:v>
                </c:pt>
                <c:pt idx="1426">
                  <c:v>0.33603043974776936</c:v>
                </c:pt>
                <c:pt idx="1427">
                  <c:v>0.34089474121075236</c:v>
                </c:pt>
                <c:pt idx="1428">
                  <c:v>0.31964742605810692</c:v>
                </c:pt>
                <c:pt idx="1429">
                  <c:v>0.31938155036731641</c:v>
                </c:pt>
                <c:pt idx="1430">
                  <c:v>0.3768090584333873</c:v>
                </c:pt>
                <c:pt idx="1431">
                  <c:v>0.32349484352320118</c:v>
                </c:pt>
                <c:pt idx="1432">
                  <c:v>0.25262475038343812</c:v>
                </c:pt>
                <c:pt idx="1433">
                  <c:v>0.29464280253892022</c:v>
                </c:pt>
                <c:pt idx="1434">
                  <c:v>0.31026897160081562</c:v>
                </c:pt>
                <c:pt idx="1435">
                  <c:v>0.33209697501713592</c:v>
                </c:pt>
                <c:pt idx="1436">
                  <c:v>0.34174278219540438</c:v>
                </c:pt>
                <c:pt idx="1437">
                  <c:v>0.34019556230319753</c:v>
                </c:pt>
                <c:pt idx="1438">
                  <c:v>0.32567819159686084</c:v>
                </c:pt>
                <c:pt idx="1439">
                  <c:v>0.35210355404134935</c:v>
                </c:pt>
                <c:pt idx="1440">
                  <c:v>0.40073676283188148</c:v>
                </c:pt>
                <c:pt idx="1441">
                  <c:v>0.38349112248447181</c:v>
                </c:pt>
                <c:pt idx="1442">
                  <c:v>0.3527562372694803</c:v>
                </c:pt>
                <c:pt idx="1443">
                  <c:v>0.33472188331659058</c:v>
                </c:pt>
                <c:pt idx="1444">
                  <c:v>0.33481654659155313</c:v>
                </c:pt>
                <c:pt idx="1445">
                  <c:v>0.38299781491636564</c:v>
                </c:pt>
                <c:pt idx="1446">
                  <c:v>0.40464108698778684</c:v>
                </c:pt>
                <c:pt idx="1447">
                  <c:v>0.40998989538067859</c:v>
                </c:pt>
                <c:pt idx="1448">
                  <c:v>0.39707483574108832</c:v>
                </c:pt>
                <c:pt idx="1449">
                  <c:v>0.39763002471973158</c:v>
                </c:pt>
                <c:pt idx="1450">
                  <c:v>0.38986889780275308</c:v>
                </c:pt>
                <c:pt idx="1451">
                  <c:v>0.39487976374032024</c:v>
                </c:pt>
                <c:pt idx="1452">
                  <c:v>0.40347537168426317</c:v>
                </c:pt>
                <c:pt idx="1453">
                  <c:v>0.37493782530109038</c:v>
                </c:pt>
                <c:pt idx="1454">
                  <c:v>0.35242755702428574</c:v>
                </c:pt>
                <c:pt idx="1455">
                  <c:v>0.35583186543331963</c:v>
                </c:pt>
                <c:pt idx="1456">
                  <c:v>0.30276306319154334</c:v>
                </c:pt>
                <c:pt idx="1457">
                  <c:v>0.35848946328281278</c:v>
                </c:pt>
                <c:pt idx="1458">
                  <c:v>0.42125401478605135</c:v>
                </c:pt>
                <c:pt idx="1459">
                  <c:v>0.41699135695251954</c:v>
                </c:pt>
                <c:pt idx="1460">
                  <c:v>0.37542491703382636</c:v>
                </c:pt>
                <c:pt idx="1461">
                  <c:v>0.35265855839121951</c:v>
                </c:pt>
                <c:pt idx="1462">
                  <c:v>0.38641973485894726</c:v>
                </c:pt>
                <c:pt idx="1463">
                  <c:v>0.4296615885814824</c:v>
                </c:pt>
                <c:pt idx="1464">
                  <c:v>0.40699833485164211</c:v>
                </c:pt>
                <c:pt idx="1465">
                  <c:v>0.38099073603549333</c:v>
                </c:pt>
                <c:pt idx="1466">
                  <c:v>0.37145842426706999</c:v>
                </c:pt>
                <c:pt idx="1467">
                  <c:v>0.36969630673982784</c:v>
                </c:pt>
                <c:pt idx="1468">
                  <c:v>0.38814580874676807</c:v>
                </c:pt>
                <c:pt idx="1469">
                  <c:v>0.39941290272682251</c:v>
                </c:pt>
                <c:pt idx="1470">
                  <c:v>0.41070338301816878</c:v>
                </c:pt>
                <c:pt idx="1471">
                  <c:v>0.41183592668541252</c:v>
                </c:pt>
                <c:pt idx="1472">
                  <c:v>0.39593035274650096</c:v>
                </c:pt>
                <c:pt idx="1473">
                  <c:v>0.38088690286478716</c:v>
                </c:pt>
                <c:pt idx="1474">
                  <c:v>0.37289121534841085</c:v>
                </c:pt>
                <c:pt idx="1475">
                  <c:v>0.34735665596391468</c:v>
                </c:pt>
                <c:pt idx="1476">
                  <c:v>0.31874400669860137</c:v>
                </c:pt>
                <c:pt idx="1477">
                  <c:v>0.3252572482507573</c:v>
                </c:pt>
                <c:pt idx="1478">
                  <c:v>0.32028799558727433</c:v>
                </c:pt>
                <c:pt idx="1479">
                  <c:v>0.31209000622106736</c:v>
                </c:pt>
                <c:pt idx="1480">
                  <c:v>0.3162854796954046</c:v>
                </c:pt>
                <c:pt idx="1481">
                  <c:v>0.31094976968826721</c:v>
                </c:pt>
                <c:pt idx="1482">
                  <c:v>0.31329201133570994</c:v>
                </c:pt>
                <c:pt idx="1483">
                  <c:v>0.31156986593789998</c:v>
                </c:pt>
                <c:pt idx="1484">
                  <c:v>0.30379944603932912</c:v>
                </c:pt>
                <c:pt idx="1485">
                  <c:v>0.27309265516935044</c:v>
                </c:pt>
                <c:pt idx="1486">
                  <c:v>0.30329762503334062</c:v>
                </c:pt>
                <c:pt idx="1487">
                  <c:v>0.32268995438574472</c:v>
                </c:pt>
                <c:pt idx="1488">
                  <c:v>0.33878562416113678</c:v>
                </c:pt>
                <c:pt idx="1489">
                  <c:v>0.37206553495964317</c:v>
                </c:pt>
                <c:pt idx="1490">
                  <c:v>0.36948898914165418</c:v>
                </c:pt>
                <c:pt idx="1491">
                  <c:v>0.34697066899890083</c:v>
                </c:pt>
                <c:pt idx="1492">
                  <c:v>0.34530144025896592</c:v>
                </c:pt>
                <c:pt idx="1493">
                  <c:v>0.34490623211243793</c:v>
                </c:pt>
                <c:pt idx="1494">
                  <c:v>0.33861472971708523</c:v>
                </c:pt>
                <c:pt idx="1495">
                  <c:v>0.34182533177140401</c:v>
                </c:pt>
                <c:pt idx="1496">
                  <c:v>0.33244932877393663</c:v>
                </c:pt>
                <c:pt idx="1497">
                  <c:v>0.32947287703285322</c:v>
                </c:pt>
                <c:pt idx="1498">
                  <c:v>0.3320422736144516</c:v>
                </c:pt>
                <c:pt idx="1499">
                  <c:v>0.3297190282163559</c:v>
                </c:pt>
                <c:pt idx="1500">
                  <c:v>0.3216317648283939</c:v>
                </c:pt>
                <c:pt idx="1501">
                  <c:v>0.31443678153061139</c:v>
                </c:pt>
                <c:pt idx="1502">
                  <c:v>0.31465478708333161</c:v>
                </c:pt>
                <c:pt idx="1503">
                  <c:v>0.31615916284296491</c:v>
                </c:pt>
                <c:pt idx="1504">
                  <c:v>0.30710445493975824</c:v>
                </c:pt>
                <c:pt idx="1505">
                  <c:v>0.30332814006671516</c:v>
                </c:pt>
                <c:pt idx="1506">
                  <c:v>0.29824781268174883</c:v>
                </c:pt>
                <c:pt idx="1507">
                  <c:v>0.29775543851466379</c:v>
                </c:pt>
                <c:pt idx="1508">
                  <c:v>0.31237775016434671</c:v>
                </c:pt>
                <c:pt idx="1509">
                  <c:v>0.29816875053813524</c:v>
                </c:pt>
                <c:pt idx="1510">
                  <c:v>0.29476021618162229</c:v>
                </c:pt>
                <c:pt idx="1511">
                  <c:v>0.27113074879502619</c:v>
                </c:pt>
                <c:pt idx="1512">
                  <c:v>0.26567744051641329</c:v>
                </c:pt>
                <c:pt idx="1513">
                  <c:v>0.28196893987741456</c:v>
                </c:pt>
                <c:pt idx="1514">
                  <c:v>0.31220630183397496</c:v>
                </c:pt>
                <c:pt idx="1515">
                  <c:v>0.29442056078156703</c:v>
                </c:pt>
                <c:pt idx="1516">
                  <c:v>0.29172486786183721</c:v>
                </c:pt>
                <c:pt idx="1517">
                  <c:v>0.30805834975446927</c:v>
                </c:pt>
                <c:pt idx="1518">
                  <c:v>0.29785540473828342</c:v>
                </c:pt>
                <c:pt idx="1519">
                  <c:v>0.29414911545611344</c:v>
                </c:pt>
                <c:pt idx="1520">
                  <c:v>0.29488804083571069</c:v>
                </c:pt>
                <c:pt idx="1521">
                  <c:v>0.27777113802910175</c:v>
                </c:pt>
                <c:pt idx="1522">
                  <c:v>0.31021574722831791</c:v>
                </c:pt>
                <c:pt idx="1523">
                  <c:v>0.28806908480633486</c:v>
                </c:pt>
                <c:pt idx="1524">
                  <c:v>0.28272340484543612</c:v>
                </c:pt>
                <c:pt idx="1525">
                  <c:v>0.26741118675548264</c:v>
                </c:pt>
                <c:pt idx="1526">
                  <c:v>0.25686005238705079</c:v>
                </c:pt>
                <c:pt idx="1527">
                  <c:v>0.25025431181944197</c:v>
                </c:pt>
                <c:pt idx="1528">
                  <c:v>0.24251747384331415</c:v>
                </c:pt>
                <c:pt idx="1529">
                  <c:v>0.24229219596835447</c:v>
                </c:pt>
                <c:pt idx="1530">
                  <c:v>0.26154668968429207</c:v>
                </c:pt>
                <c:pt idx="1531">
                  <c:v>0.29387213126745926</c:v>
                </c:pt>
                <c:pt idx="1532">
                  <c:v>0.30935380779989358</c:v>
                </c:pt>
                <c:pt idx="1533">
                  <c:v>0.26422068872315202</c:v>
                </c:pt>
                <c:pt idx="1534">
                  <c:v>0.29904346012338329</c:v>
                </c:pt>
                <c:pt idx="1535">
                  <c:v>0.27594712883416833</c:v>
                </c:pt>
                <c:pt idx="1536">
                  <c:v>0.28103246171032381</c:v>
                </c:pt>
                <c:pt idx="1537">
                  <c:v>0.26400631420297455</c:v>
                </c:pt>
                <c:pt idx="1538">
                  <c:v>0.26059931841957251</c:v>
                </c:pt>
                <c:pt idx="1539">
                  <c:v>0.22540819210218357</c:v>
                </c:pt>
                <c:pt idx="1540">
                  <c:v>0.22467400552776917</c:v>
                </c:pt>
                <c:pt idx="1541">
                  <c:v>0.22378664887154551</c:v>
                </c:pt>
                <c:pt idx="1542">
                  <c:v>0.25264182854497386</c:v>
                </c:pt>
                <c:pt idx="1543">
                  <c:v>0.268193192182197</c:v>
                </c:pt>
                <c:pt idx="1544">
                  <c:v>0.27083873787565155</c:v>
                </c:pt>
                <c:pt idx="1545">
                  <c:v>0.27153962972793672</c:v>
                </c:pt>
                <c:pt idx="1546">
                  <c:v>0.27703293065028978</c:v>
                </c:pt>
                <c:pt idx="1547">
                  <c:v>0.27619785470838953</c:v>
                </c:pt>
                <c:pt idx="1548">
                  <c:v>0.26576211332330635</c:v>
                </c:pt>
                <c:pt idx="1549">
                  <c:v>0.26496308102082683</c:v>
                </c:pt>
                <c:pt idx="1550">
                  <c:v>0.45608774082683506</c:v>
                </c:pt>
                <c:pt idx="1551">
                  <c:v>0.23805164230185513</c:v>
                </c:pt>
                <c:pt idx="1552">
                  <c:v>0.23231037467972754</c:v>
                </c:pt>
                <c:pt idx="1553">
                  <c:v>0.21446076232889147</c:v>
                </c:pt>
                <c:pt idx="1554">
                  <c:v>0.20269240122916865</c:v>
                </c:pt>
                <c:pt idx="1555">
                  <c:v>0.20969956577867516</c:v>
                </c:pt>
                <c:pt idx="1556">
                  <c:v>0.20527117284959195</c:v>
                </c:pt>
                <c:pt idx="1557">
                  <c:v>0.19773254411881863</c:v>
                </c:pt>
                <c:pt idx="1558">
                  <c:v>0.19229056999545915</c:v>
                </c:pt>
                <c:pt idx="1559">
                  <c:v>0.19937791471837379</c:v>
                </c:pt>
                <c:pt idx="1560">
                  <c:v>0.21282869525817219</c:v>
                </c:pt>
                <c:pt idx="1561">
                  <c:v>0.18787783974064906</c:v>
                </c:pt>
                <c:pt idx="1562">
                  <c:v>0.1970213335695333</c:v>
                </c:pt>
                <c:pt idx="1563">
                  <c:v>0.21795482083608553</c:v>
                </c:pt>
                <c:pt idx="1564">
                  <c:v>0.22142651874739538</c:v>
                </c:pt>
                <c:pt idx="1565">
                  <c:v>0.19959981798964252</c:v>
                </c:pt>
                <c:pt idx="1566">
                  <c:v>0.19608830180621212</c:v>
                </c:pt>
                <c:pt idx="1567">
                  <c:v>0.20269427828836434</c:v>
                </c:pt>
                <c:pt idx="1568">
                  <c:v>0.20358639426407885</c:v>
                </c:pt>
                <c:pt idx="1569">
                  <c:v>0.21311920863305189</c:v>
                </c:pt>
                <c:pt idx="1570">
                  <c:v>0.19990457855153287</c:v>
                </c:pt>
                <c:pt idx="1571">
                  <c:v>0.19220850250570129</c:v>
                </c:pt>
                <c:pt idx="1572">
                  <c:v>0.19244915585462014</c:v>
                </c:pt>
                <c:pt idx="1573">
                  <c:v>0.20347712480171276</c:v>
                </c:pt>
                <c:pt idx="1574">
                  <c:v>0.18024860956792721</c:v>
                </c:pt>
                <c:pt idx="1575">
                  <c:v>0.17468119045022468</c:v>
                </c:pt>
                <c:pt idx="1576">
                  <c:v>0.19000139886320275</c:v>
                </c:pt>
                <c:pt idx="1577">
                  <c:v>0.2027411021967189</c:v>
                </c:pt>
                <c:pt idx="1578">
                  <c:v>0.22627196756118739</c:v>
                </c:pt>
                <c:pt idx="1579">
                  <c:v>0.20605192690350896</c:v>
                </c:pt>
                <c:pt idx="1580">
                  <c:v>0.18189470842542163</c:v>
                </c:pt>
                <c:pt idx="1581">
                  <c:v>0.16479029883247692</c:v>
                </c:pt>
                <c:pt idx="1582">
                  <c:v>0.16468286540069033</c:v>
                </c:pt>
                <c:pt idx="1583">
                  <c:v>0.18508486797166765</c:v>
                </c:pt>
                <c:pt idx="1584">
                  <c:v>0.19357761717454167</c:v>
                </c:pt>
                <c:pt idx="1585">
                  <c:v>0.19145843785677819</c:v>
                </c:pt>
                <c:pt idx="1586">
                  <c:v>0.18906567972551336</c:v>
                </c:pt>
                <c:pt idx="1587">
                  <c:v>0.18247694551936183</c:v>
                </c:pt>
                <c:pt idx="1588">
                  <c:v>0.17359879400925607</c:v>
                </c:pt>
                <c:pt idx="1589">
                  <c:v>0.16907583011959687</c:v>
                </c:pt>
                <c:pt idx="1590">
                  <c:v>0.18274397001140885</c:v>
                </c:pt>
                <c:pt idx="1591">
                  <c:v>0.18448240376989072</c:v>
                </c:pt>
                <c:pt idx="1592">
                  <c:v>0.20034314368833808</c:v>
                </c:pt>
                <c:pt idx="1593">
                  <c:v>0.21082621158232526</c:v>
                </c:pt>
                <c:pt idx="1594">
                  <c:v>0.19058787216177628</c:v>
                </c:pt>
                <c:pt idx="1595">
                  <c:v>0.17793010297501505</c:v>
                </c:pt>
                <c:pt idx="1596">
                  <c:v>0.17185407261532609</c:v>
                </c:pt>
                <c:pt idx="1597">
                  <c:v>0.1816571424798796</c:v>
                </c:pt>
                <c:pt idx="1598">
                  <c:v>0.19918593156554312</c:v>
                </c:pt>
                <c:pt idx="1599">
                  <c:v>0.20678140544420262</c:v>
                </c:pt>
                <c:pt idx="1600">
                  <c:v>0.19550264907996431</c:v>
                </c:pt>
                <c:pt idx="1601">
                  <c:v>0.19834738870556476</c:v>
                </c:pt>
                <c:pt idx="1602">
                  <c:v>0.17720623509760064</c:v>
                </c:pt>
                <c:pt idx="1603">
                  <c:v>0.17698590117090529</c:v>
                </c:pt>
                <c:pt idx="1604">
                  <c:v>0.19136998016003129</c:v>
                </c:pt>
                <c:pt idx="1605">
                  <c:v>0.20011054220536864</c:v>
                </c:pt>
                <c:pt idx="1606">
                  <c:v>0.22808436565770748</c:v>
                </c:pt>
                <c:pt idx="1607">
                  <c:v>0.20414736827762059</c:v>
                </c:pt>
                <c:pt idx="1608">
                  <c:v>0.20236195675347304</c:v>
                </c:pt>
                <c:pt idx="1609">
                  <c:v>0.18063331438868196</c:v>
                </c:pt>
                <c:pt idx="1610">
                  <c:v>0.185498877481616</c:v>
                </c:pt>
                <c:pt idx="1611">
                  <c:v>0.18422956492193013</c:v>
                </c:pt>
                <c:pt idx="1612">
                  <c:v>0.2034868485837763</c:v>
                </c:pt>
                <c:pt idx="1613">
                  <c:v>0.20902983516047122</c:v>
                </c:pt>
                <c:pt idx="1614">
                  <c:v>0.21743652684065198</c:v>
                </c:pt>
                <c:pt idx="1615">
                  <c:v>0.24478512546632009</c:v>
                </c:pt>
                <c:pt idx="1616">
                  <c:v>0.24056749653917966</c:v>
                </c:pt>
                <c:pt idx="1617">
                  <c:v>0.22645367304563402</c:v>
                </c:pt>
                <c:pt idx="1618">
                  <c:v>0.2108367149080988</c:v>
                </c:pt>
                <c:pt idx="1619">
                  <c:v>0.20824670144680854</c:v>
                </c:pt>
                <c:pt idx="1620">
                  <c:v>0.21049567479224318</c:v>
                </c:pt>
                <c:pt idx="1621">
                  <c:v>0.21680108588852212</c:v>
                </c:pt>
                <c:pt idx="1622">
                  <c:v>0.21211542302091752</c:v>
                </c:pt>
                <c:pt idx="1623">
                  <c:v>0.2106845705416972</c:v>
                </c:pt>
                <c:pt idx="1624">
                  <c:v>0.21693299288993262</c:v>
                </c:pt>
                <c:pt idx="1625">
                  <c:v>0.22738726895242992</c:v>
                </c:pt>
                <c:pt idx="1626">
                  <c:v>0.22874457763692968</c:v>
                </c:pt>
                <c:pt idx="1627">
                  <c:v>0.2286119731490418</c:v>
                </c:pt>
                <c:pt idx="1628">
                  <c:v>0.22916033086307078</c:v>
                </c:pt>
                <c:pt idx="1629">
                  <c:v>0.23759530151703742</c:v>
                </c:pt>
                <c:pt idx="1630">
                  <c:v>0.22156292863944485</c:v>
                </c:pt>
                <c:pt idx="1631">
                  <c:v>0.23836413675791893</c:v>
                </c:pt>
                <c:pt idx="1632">
                  <c:v>0.25793032487190204</c:v>
                </c:pt>
                <c:pt idx="1633">
                  <c:v>0.26136825623199517</c:v>
                </c:pt>
                <c:pt idx="1634">
                  <c:v>0.28814748023493381</c:v>
                </c:pt>
                <c:pt idx="1635">
                  <c:v>0.29404661571543722</c:v>
                </c:pt>
                <c:pt idx="1636">
                  <c:v>0.26850363520744513</c:v>
                </c:pt>
                <c:pt idx="1637">
                  <c:v>0.25375619653519549</c:v>
                </c:pt>
                <c:pt idx="1638">
                  <c:v>0.25464526613614968</c:v>
                </c:pt>
                <c:pt idx="1639">
                  <c:v>0.29218015215978538</c:v>
                </c:pt>
                <c:pt idx="1640">
                  <c:v>0.28540547626455326</c:v>
                </c:pt>
                <c:pt idx="1641">
                  <c:v>0.24988701338915326</c:v>
                </c:pt>
                <c:pt idx="1642">
                  <c:v>0.24419051824456484</c:v>
                </c:pt>
                <c:pt idx="1643">
                  <c:v>0.23870132018384205</c:v>
                </c:pt>
                <c:pt idx="1644">
                  <c:v>0.24616069188507383</c:v>
                </c:pt>
                <c:pt idx="1645">
                  <c:v>0.26096246270246121</c:v>
                </c:pt>
                <c:pt idx="1646">
                  <c:v>0.26608676250694924</c:v>
                </c:pt>
                <c:pt idx="1647">
                  <c:v>0.28684822704250157</c:v>
                </c:pt>
                <c:pt idx="1648">
                  <c:v>0.29955561008352577</c:v>
                </c:pt>
                <c:pt idx="1649">
                  <c:v>0.28992208071868569</c:v>
                </c:pt>
                <c:pt idx="1650">
                  <c:v>0.28873947188239979</c:v>
                </c:pt>
                <c:pt idx="1651">
                  <c:v>0.26133686934052425</c:v>
                </c:pt>
                <c:pt idx="1652">
                  <c:v>0.24632392423503097</c:v>
                </c:pt>
                <c:pt idx="1653">
                  <c:v>0.27938098810409367</c:v>
                </c:pt>
                <c:pt idx="1654">
                  <c:v>0.28346314054020511</c:v>
                </c:pt>
                <c:pt idx="1655">
                  <c:v>0.28923230762141822</c:v>
                </c:pt>
                <c:pt idx="1656">
                  <c:v>0.27981007563053284</c:v>
                </c:pt>
                <c:pt idx="1657">
                  <c:v>0.28933554587718802</c:v>
                </c:pt>
                <c:pt idx="1658">
                  <c:v>0.28665271542866883</c:v>
                </c:pt>
                <c:pt idx="1659">
                  <c:v>0.2735212195809319</c:v>
                </c:pt>
                <c:pt idx="1660">
                  <c:v>0.27993420770915434</c:v>
                </c:pt>
                <c:pt idx="1661">
                  <c:v>0.28027775057060428</c:v>
                </c:pt>
                <c:pt idx="1662">
                  <c:v>0.26346246963673914</c:v>
                </c:pt>
                <c:pt idx="1663">
                  <c:v>0.25396430393423303</c:v>
                </c:pt>
                <c:pt idx="1664">
                  <c:v>0.24784888610289393</c:v>
                </c:pt>
                <c:pt idx="1665">
                  <c:v>0.26235023513456479</c:v>
                </c:pt>
                <c:pt idx="1666">
                  <c:v>0.25413180326028534</c:v>
                </c:pt>
                <c:pt idx="1667">
                  <c:v>0.25415154828188058</c:v>
                </c:pt>
                <c:pt idx="1668">
                  <c:v>0.25986662938965371</c:v>
                </c:pt>
                <c:pt idx="1669">
                  <c:v>0.26142061900355068</c:v>
                </c:pt>
                <c:pt idx="1670">
                  <c:v>0.26445852135470038</c:v>
                </c:pt>
                <c:pt idx="1671">
                  <c:v>0.24167599743727017</c:v>
                </c:pt>
                <c:pt idx="1672">
                  <c:v>0.23408593933596256</c:v>
                </c:pt>
                <c:pt idx="1673">
                  <c:v>0.22799899536433729</c:v>
                </c:pt>
                <c:pt idx="1674">
                  <c:v>0.25290535534748099</c:v>
                </c:pt>
                <c:pt idx="1675">
                  <c:v>0.26872976442619301</c:v>
                </c:pt>
                <c:pt idx="1676">
                  <c:v>0.28340838785175021</c:v>
                </c:pt>
                <c:pt idx="1677">
                  <c:v>0.29096346905766085</c:v>
                </c:pt>
                <c:pt idx="1678">
                  <c:v>0.27537008186019024</c:v>
                </c:pt>
                <c:pt idx="1679">
                  <c:v>0.24763594758428736</c:v>
                </c:pt>
                <c:pt idx="1680">
                  <c:v>0.24641601296432053</c:v>
                </c:pt>
                <c:pt idx="1681">
                  <c:v>0.27682887482711266</c:v>
                </c:pt>
                <c:pt idx="1682">
                  <c:v>0.2793812958187159</c:v>
                </c:pt>
                <c:pt idx="1683">
                  <c:v>0.28270419319585277</c:v>
                </c:pt>
                <c:pt idx="1684">
                  <c:v>0.26118751492003123</c:v>
                </c:pt>
                <c:pt idx="1685">
                  <c:v>0.26091987499874009</c:v>
                </c:pt>
                <c:pt idx="1686">
                  <c:v>0.25138537845649828</c:v>
                </c:pt>
                <c:pt idx="1687">
                  <c:v>0.24371163223508885</c:v>
                </c:pt>
                <c:pt idx="1688">
                  <c:v>0.26865725660403361</c:v>
                </c:pt>
                <c:pt idx="1689">
                  <c:v>0.28318527423630047</c:v>
                </c:pt>
                <c:pt idx="1690">
                  <c:v>0.25968354944656069</c:v>
                </c:pt>
                <c:pt idx="1691">
                  <c:v>0.29215614016209457</c:v>
                </c:pt>
                <c:pt idx="1692">
                  <c:v>0.30389304257026789</c:v>
                </c:pt>
                <c:pt idx="1693">
                  <c:v>0.25411977161855498</c:v>
                </c:pt>
                <c:pt idx="1694">
                  <c:v>0.25572148777036452</c:v>
                </c:pt>
                <c:pt idx="1695">
                  <c:v>0.26568024071947577</c:v>
                </c:pt>
                <c:pt idx="1696">
                  <c:v>0.23626210740176945</c:v>
                </c:pt>
                <c:pt idx="1697">
                  <c:v>0.23774953834287013</c:v>
                </c:pt>
                <c:pt idx="1698">
                  <c:v>0.26482819944473429</c:v>
                </c:pt>
                <c:pt idx="1699">
                  <c:v>0.26420005132915231</c:v>
                </c:pt>
                <c:pt idx="1700">
                  <c:v>0.2740887376587739</c:v>
                </c:pt>
                <c:pt idx="1701">
                  <c:v>0.26432211146265033</c:v>
                </c:pt>
                <c:pt idx="1702">
                  <c:v>0.27876591785995786</c:v>
                </c:pt>
                <c:pt idx="1703">
                  <c:v>0.30143178716408725</c:v>
                </c:pt>
                <c:pt idx="1704">
                  <c:v>0.29566273291156919</c:v>
                </c:pt>
                <c:pt idx="1705">
                  <c:v>0.28785773614660987</c:v>
                </c:pt>
                <c:pt idx="1706">
                  <c:v>0.27844657162497194</c:v>
                </c:pt>
                <c:pt idx="1707">
                  <c:v>0.26742388511222809</c:v>
                </c:pt>
                <c:pt idx="1708">
                  <c:v>0.2359765277180001</c:v>
                </c:pt>
                <c:pt idx="1709">
                  <c:v>0.24076935733138499</c:v>
                </c:pt>
                <c:pt idx="1710">
                  <c:v>0.27489679625683977</c:v>
                </c:pt>
                <c:pt idx="1711">
                  <c:v>0.29076423409689856</c:v>
                </c:pt>
                <c:pt idx="1712">
                  <c:v>0.27116078174215907</c:v>
                </c:pt>
                <c:pt idx="1713">
                  <c:v>0.27674169927462494</c:v>
                </c:pt>
                <c:pt idx="1714">
                  <c:v>0.27369300639738792</c:v>
                </c:pt>
                <c:pt idx="1715">
                  <c:v>0.27059175586266832</c:v>
                </c:pt>
                <c:pt idx="1716">
                  <c:v>0.27881760365934422</c:v>
                </c:pt>
                <c:pt idx="1717">
                  <c:v>0.29005940349744819</c:v>
                </c:pt>
                <c:pt idx="1718">
                  <c:v>0.29291464644882204</c:v>
                </c:pt>
                <c:pt idx="1719">
                  <c:v>0.29649360342029907</c:v>
                </c:pt>
                <c:pt idx="1720">
                  <c:v>0.29954703510271885</c:v>
                </c:pt>
                <c:pt idx="1721">
                  <c:v>0.29161577277109041</c:v>
                </c:pt>
                <c:pt idx="1722">
                  <c:v>0.29181255627202857</c:v>
                </c:pt>
                <c:pt idx="1723">
                  <c:v>0.30116930659129576</c:v>
                </c:pt>
                <c:pt idx="1724">
                  <c:v>0.29811643905235019</c:v>
                </c:pt>
                <c:pt idx="1725">
                  <c:v>0.26791963388300399</c:v>
                </c:pt>
                <c:pt idx="1726">
                  <c:v>0.27311720053905308</c:v>
                </c:pt>
                <c:pt idx="1727">
                  <c:v>0.26170494731452271</c:v>
                </c:pt>
                <c:pt idx="1728">
                  <c:v>0.24417664031510072</c:v>
                </c:pt>
                <c:pt idx="1729">
                  <c:v>0.24236772965096612</c:v>
                </c:pt>
                <c:pt idx="1730">
                  <c:v>0.24930905352846239</c:v>
                </c:pt>
                <c:pt idx="1731">
                  <c:v>0.28903941158187491</c:v>
                </c:pt>
                <c:pt idx="1732">
                  <c:v>0.2945780183537795</c:v>
                </c:pt>
                <c:pt idx="1733">
                  <c:v>0.29550143916373223</c:v>
                </c:pt>
                <c:pt idx="1734">
                  <c:v>0.29496043582917536</c:v>
                </c:pt>
                <c:pt idx="1735">
                  <c:v>0.27242511958211857</c:v>
                </c:pt>
                <c:pt idx="1736">
                  <c:v>0.28456513840261211</c:v>
                </c:pt>
                <c:pt idx="1737">
                  <c:v>0.29609232303855809</c:v>
                </c:pt>
                <c:pt idx="1738">
                  <c:v>0.29090026447424761</c:v>
                </c:pt>
                <c:pt idx="1739">
                  <c:v>0.2909680745198403</c:v>
                </c:pt>
                <c:pt idx="1740">
                  <c:v>0.29348006181007819</c:v>
                </c:pt>
                <c:pt idx="1741">
                  <c:v>0.28428025620531971</c:v>
                </c:pt>
                <c:pt idx="1742">
                  <c:v>0.31550592572851471</c:v>
                </c:pt>
                <c:pt idx="1743">
                  <c:v>0.31648944320419542</c:v>
                </c:pt>
                <c:pt idx="1744">
                  <c:v>0.31875234576486461</c:v>
                </c:pt>
                <c:pt idx="1745">
                  <c:v>0.30898146284979988</c:v>
                </c:pt>
                <c:pt idx="1746">
                  <c:v>0.25666515620246266</c:v>
                </c:pt>
                <c:pt idx="1747">
                  <c:v>0.27315000291778635</c:v>
                </c:pt>
                <c:pt idx="1748">
                  <c:v>0.24437349561611729</c:v>
                </c:pt>
                <c:pt idx="1749">
                  <c:v>0.23225759136485521</c:v>
                </c:pt>
                <c:pt idx="1750">
                  <c:v>0.24218474202225973</c:v>
                </c:pt>
                <c:pt idx="1751">
                  <c:v>0.27312587809140071</c:v>
                </c:pt>
                <c:pt idx="1752">
                  <c:v>0.30172717268715282</c:v>
                </c:pt>
                <c:pt idx="1753">
                  <c:v>0.28775945209625875</c:v>
                </c:pt>
                <c:pt idx="1754">
                  <c:v>0.28611962035990429</c:v>
                </c:pt>
                <c:pt idx="1755">
                  <c:v>0.30982005699554849</c:v>
                </c:pt>
                <c:pt idx="1756">
                  <c:v>0.30203988254345182</c:v>
                </c:pt>
                <c:pt idx="1757">
                  <c:v>0.30559162728516648</c:v>
                </c:pt>
                <c:pt idx="1758">
                  <c:v>0.30837077241045413</c:v>
                </c:pt>
                <c:pt idx="1759">
                  <c:v>0.28490859920682948</c:v>
                </c:pt>
                <c:pt idx="1760">
                  <c:v>0.27864756055908074</c:v>
                </c:pt>
                <c:pt idx="1761">
                  <c:v>0.28057224372126538</c:v>
                </c:pt>
                <c:pt idx="1762">
                  <c:v>0.28660714289311173</c:v>
                </c:pt>
                <c:pt idx="1763">
                  <c:v>0.29311865098622902</c:v>
                </c:pt>
                <c:pt idx="1764">
                  <c:v>0.27935390444406943</c:v>
                </c:pt>
                <c:pt idx="1765">
                  <c:v>0.3142513014134648</c:v>
                </c:pt>
                <c:pt idx="1766">
                  <c:v>0.34399217608415605</c:v>
                </c:pt>
                <c:pt idx="1767">
                  <c:v>0.35762310302098205</c:v>
                </c:pt>
                <c:pt idx="1768">
                  <c:v>0.33485519554810966</c:v>
                </c:pt>
                <c:pt idx="1769">
                  <c:v>0.29813246072701599</c:v>
                </c:pt>
                <c:pt idx="1770">
                  <c:v>0.28555832837458628</c:v>
                </c:pt>
                <c:pt idx="1771">
                  <c:v>0.29712477739633325</c:v>
                </c:pt>
                <c:pt idx="1772">
                  <c:v>0.31088547784652215</c:v>
                </c:pt>
                <c:pt idx="1773">
                  <c:v>0.28104476003806006</c:v>
                </c:pt>
                <c:pt idx="1774">
                  <c:v>0.27251683905386148</c:v>
                </c:pt>
                <c:pt idx="1775">
                  <c:v>0.27709650449124984</c:v>
                </c:pt>
                <c:pt idx="1776">
                  <c:v>0.27261456921789262</c:v>
                </c:pt>
                <c:pt idx="1777">
                  <c:v>0.26054142704197125</c:v>
                </c:pt>
                <c:pt idx="1778">
                  <c:v>0.26768144225106327</c:v>
                </c:pt>
                <c:pt idx="1779">
                  <c:v>0.25127631413721385</c:v>
                </c:pt>
                <c:pt idx="1780">
                  <c:v>0.25196631289187116</c:v>
                </c:pt>
                <c:pt idx="1781">
                  <c:v>0.26423838231393226</c:v>
                </c:pt>
                <c:pt idx="1782">
                  <c:v>0.27684102955469198</c:v>
                </c:pt>
                <c:pt idx="1783">
                  <c:v>0.30135126850459482</c:v>
                </c:pt>
                <c:pt idx="1784">
                  <c:v>0.28498827677968758</c:v>
                </c:pt>
                <c:pt idx="1785">
                  <c:v>0.28993028644194624</c:v>
                </c:pt>
                <c:pt idx="1786">
                  <c:v>0.27685442539791461</c:v>
                </c:pt>
                <c:pt idx="1787">
                  <c:v>0.25542314818692552</c:v>
                </c:pt>
                <c:pt idx="1788">
                  <c:v>0.30532601828038197</c:v>
                </c:pt>
                <c:pt idx="1789">
                  <c:v>0.28868382682154048</c:v>
                </c:pt>
                <c:pt idx="1790">
                  <c:v>0.26551458768115693</c:v>
                </c:pt>
                <c:pt idx="1791">
                  <c:v>0.30733109701620992</c:v>
                </c:pt>
                <c:pt idx="1792">
                  <c:v>0.3094146634950235</c:v>
                </c:pt>
                <c:pt idx="1793">
                  <c:v>0.36199064025493544</c:v>
                </c:pt>
                <c:pt idx="1794">
                  <c:v>0.33509408466652757</c:v>
                </c:pt>
                <c:pt idx="1795">
                  <c:v>0.30322520952556775</c:v>
                </c:pt>
                <c:pt idx="1796">
                  <c:v>0.36729321965440931</c:v>
                </c:pt>
                <c:pt idx="1797">
                  <c:v>0.36717698558442591</c:v>
                </c:pt>
                <c:pt idx="1798">
                  <c:v>0.36720658773108789</c:v>
                </c:pt>
                <c:pt idx="1799">
                  <c:v>0.38257325079487386</c:v>
                </c:pt>
                <c:pt idx="1800">
                  <c:v>0.39869085036567914</c:v>
                </c:pt>
                <c:pt idx="1801">
                  <c:v>0.39471352604421889</c:v>
                </c:pt>
                <c:pt idx="1802">
                  <c:v>0.43339442337839956</c:v>
                </c:pt>
                <c:pt idx="1803">
                  <c:v>0.44747899346852138</c:v>
                </c:pt>
                <c:pt idx="1804">
                  <c:v>0.44853291604977674</c:v>
                </c:pt>
                <c:pt idx="1805">
                  <c:v>0.40223524072792177</c:v>
                </c:pt>
                <c:pt idx="1806">
                  <c:v>0.34834134275516027</c:v>
                </c:pt>
                <c:pt idx="1807">
                  <c:v>0.34853633125413491</c:v>
                </c:pt>
                <c:pt idx="1808">
                  <c:v>0.44619819289627111</c:v>
                </c:pt>
                <c:pt idx="1809">
                  <c:v>0.44254848207598174</c:v>
                </c:pt>
                <c:pt idx="1810">
                  <c:v>0.45048604230021194</c:v>
                </c:pt>
                <c:pt idx="1811">
                  <c:v>0.45952809287529028</c:v>
                </c:pt>
                <c:pt idx="1812">
                  <c:v>0.43096530363593744</c:v>
                </c:pt>
                <c:pt idx="1813">
                  <c:v>0.42323651752575869</c:v>
                </c:pt>
                <c:pt idx="1814">
                  <c:v>0.3988913572135469</c:v>
                </c:pt>
                <c:pt idx="1815">
                  <c:v>0.42691898969616554</c:v>
                </c:pt>
                <c:pt idx="1816">
                  <c:v>0.42069961560827174</c:v>
                </c:pt>
                <c:pt idx="1817">
                  <c:v>0.43305581420805994</c:v>
                </c:pt>
                <c:pt idx="1818">
                  <c:v>0.40121132032233769</c:v>
                </c:pt>
                <c:pt idx="1819">
                  <c:v>0.38107672175810775</c:v>
                </c:pt>
                <c:pt idx="1820">
                  <c:v>0.39170604641205725</c:v>
                </c:pt>
                <c:pt idx="1821">
                  <c:v>0.42343211119682428</c:v>
                </c:pt>
                <c:pt idx="1822">
                  <c:v>0.41805486997283514</c:v>
                </c:pt>
                <c:pt idx="1823">
                  <c:v>0.41240049070288037</c:v>
                </c:pt>
                <c:pt idx="1824">
                  <c:v>0.41107965645827349</c:v>
                </c:pt>
                <c:pt idx="1825">
                  <c:v>0.37564498427451576</c:v>
                </c:pt>
                <c:pt idx="1826">
                  <c:v>0.34708347717942251</c:v>
                </c:pt>
                <c:pt idx="1827">
                  <c:v>0.33069168336587146</c:v>
                </c:pt>
                <c:pt idx="1828">
                  <c:v>0.41119636235734425</c:v>
                </c:pt>
                <c:pt idx="1829">
                  <c:v>0.41117566342042</c:v>
                </c:pt>
                <c:pt idx="1830">
                  <c:v>0.4105290729418104</c:v>
                </c:pt>
                <c:pt idx="1831">
                  <c:v>0.44275228147030704</c:v>
                </c:pt>
                <c:pt idx="1832">
                  <c:v>0.42055434353510085</c:v>
                </c:pt>
                <c:pt idx="1833">
                  <c:v>0.38702963549742903</c:v>
                </c:pt>
                <c:pt idx="1834">
                  <c:v>0.40130604514022467</c:v>
                </c:pt>
                <c:pt idx="1835">
                  <c:v>0.4327277904207264</c:v>
                </c:pt>
                <c:pt idx="1836">
                  <c:v>0.44098805096932542</c:v>
                </c:pt>
                <c:pt idx="1837">
                  <c:v>0.42370871587077757</c:v>
                </c:pt>
                <c:pt idx="1838">
                  <c:v>0.43647300560261254</c:v>
                </c:pt>
                <c:pt idx="1839">
                  <c:v>0.47330135833922138</c:v>
                </c:pt>
                <c:pt idx="1840">
                  <c:v>0.40591510758119337</c:v>
                </c:pt>
                <c:pt idx="1841">
                  <c:v>0.37679027758427508</c:v>
                </c:pt>
                <c:pt idx="1842">
                  <c:v>0.40002835248565899</c:v>
                </c:pt>
                <c:pt idx="1843">
                  <c:v>0.38742822850480191</c:v>
                </c:pt>
                <c:pt idx="1844">
                  <c:v>0.37889335317014011</c:v>
                </c:pt>
                <c:pt idx="1845">
                  <c:v>0.42300113635403508</c:v>
                </c:pt>
                <c:pt idx="1846">
                  <c:v>0.44181273641414781</c:v>
                </c:pt>
                <c:pt idx="1847">
                  <c:v>0.43760013349250426</c:v>
                </c:pt>
                <c:pt idx="1848">
                  <c:v>0.43776696610354177</c:v>
                </c:pt>
                <c:pt idx="1849">
                  <c:v>0.4612191488390972</c:v>
                </c:pt>
                <c:pt idx="1850">
                  <c:v>0.40669887723840853</c:v>
                </c:pt>
                <c:pt idx="1851">
                  <c:v>0.39832717271077961</c:v>
                </c:pt>
                <c:pt idx="1852">
                  <c:v>0.36515954697793723</c:v>
                </c:pt>
                <c:pt idx="1853">
                  <c:v>0.36073235413588067</c:v>
                </c:pt>
                <c:pt idx="1854">
                  <c:v>0.33649629917156926</c:v>
                </c:pt>
                <c:pt idx="1855">
                  <c:v>0.31286345718128267</c:v>
                </c:pt>
                <c:pt idx="1856">
                  <c:v>0.37071510882552838</c:v>
                </c:pt>
                <c:pt idx="1857">
                  <c:v>0.4028591526388709</c:v>
                </c:pt>
                <c:pt idx="1858">
                  <c:v>0.37820113887020262</c:v>
                </c:pt>
                <c:pt idx="1859">
                  <c:v>0.39379864944361131</c:v>
                </c:pt>
                <c:pt idx="1860">
                  <c:v>0.39506587980101965</c:v>
                </c:pt>
                <c:pt idx="1861">
                  <c:v>0.35594415049898392</c:v>
                </c:pt>
                <c:pt idx="1862">
                  <c:v>0.34004846445660092</c:v>
                </c:pt>
                <c:pt idx="1863">
                  <c:v>0.33614167858371807</c:v>
                </c:pt>
                <c:pt idx="1864">
                  <c:v>0.34843731894584457</c:v>
                </c:pt>
                <c:pt idx="1865">
                  <c:v>0.38504786101566058</c:v>
                </c:pt>
                <c:pt idx="1866">
                  <c:v>0.38284163948841266</c:v>
                </c:pt>
                <c:pt idx="1867">
                  <c:v>0.39619715158115815</c:v>
                </c:pt>
                <c:pt idx="1868">
                  <c:v>0.36324624925677662</c:v>
                </c:pt>
                <c:pt idx="1869">
                  <c:v>0.35594712507366566</c:v>
                </c:pt>
                <c:pt idx="1870">
                  <c:v>0.36223714018167719</c:v>
                </c:pt>
                <c:pt idx="1871">
                  <c:v>0.39653897124072318</c:v>
                </c:pt>
                <c:pt idx="1872">
                  <c:v>0.40680382843890889</c:v>
                </c:pt>
                <c:pt idx="1873">
                  <c:v>0.36657178272251079</c:v>
                </c:pt>
                <c:pt idx="1874">
                  <c:v>0.31748784381044015</c:v>
                </c:pt>
                <c:pt idx="1875">
                  <c:v>0.32768155738795801</c:v>
                </c:pt>
                <c:pt idx="1876">
                  <c:v>0.36086388162259059</c:v>
                </c:pt>
                <c:pt idx="1877">
                  <c:v>0.36677967472131257</c:v>
                </c:pt>
                <c:pt idx="1878">
                  <c:v>0.38915183041849072</c:v>
                </c:pt>
                <c:pt idx="1879">
                  <c:v>0.41167364825078451</c:v>
                </c:pt>
                <c:pt idx="1880">
                  <c:v>0.39208909983100604</c:v>
                </c:pt>
                <c:pt idx="1881">
                  <c:v>0.38559779833141722</c:v>
                </c:pt>
                <c:pt idx="1882">
                  <c:v>0.34130526328831495</c:v>
                </c:pt>
                <c:pt idx="1883">
                  <c:v>0.32559463681976203</c:v>
                </c:pt>
                <c:pt idx="1884">
                  <c:v>0.33589097322380518</c:v>
                </c:pt>
                <c:pt idx="1885">
                  <c:v>0.3639114462128793</c:v>
                </c:pt>
                <c:pt idx="1886">
                  <c:v>0.36784865480475037</c:v>
                </c:pt>
                <c:pt idx="1887">
                  <c:v>0.41518573883484333</c:v>
                </c:pt>
                <c:pt idx="1888">
                  <c:v>0.39783211116932654</c:v>
                </c:pt>
                <c:pt idx="1889">
                  <c:v>0.32617053499248361</c:v>
                </c:pt>
                <c:pt idx="1890">
                  <c:v>0.29974232105916176</c:v>
                </c:pt>
                <c:pt idx="1891">
                  <c:v>0.34565554798911347</c:v>
                </c:pt>
                <c:pt idx="1892">
                  <c:v>0.36692881374156999</c:v>
                </c:pt>
                <c:pt idx="1893">
                  <c:v>0.37028286209563382</c:v>
                </c:pt>
                <c:pt idx="1894">
                  <c:v>0.36009378475175802</c:v>
                </c:pt>
                <c:pt idx="1895">
                  <c:v>0.32686005166089943</c:v>
                </c:pt>
                <c:pt idx="1896">
                  <c:v>0.32679856002221669</c:v>
                </c:pt>
                <c:pt idx="1897">
                  <c:v>0.30152823518385907</c:v>
                </c:pt>
                <c:pt idx="1898">
                  <c:v>0.33909969821892766</c:v>
                </c:pt>
                <c:pt idx="1899">
                  <c:v>0.34502560487156825</c:v>
                </c:pt>
                <c:pt idx="1900">
                  <c:v>0.33364777465611511</c:v>
                </c:pt>
                <c:pt idx="1901">
                  <c:v>0.33248362869716525</c:v>
                </c:pt>
                <c:pt idx="1902">
                  <c:v>0.28564174980868212</c:v>
                </c:pt>
                <c:pt idx="1903">
                  <c:v>0.25526991656219183</c:v>
                </c:pt>
                <c:pt idx="1904">
                  <c:v>0.30790671824577148</c:v>
                </c:pt>
                <c:pt idx="1905">
                  <c:v>0.34403040449739547</c:v>
                </c:pt>
                <c:pt idx="1906">
                  <c:v>0.339650948450406</c:v>
                </c:pt>
                <c:pt idx="1907">
                  <c:v>0.37420494138524357</c:v>
                </c:pt>
                <c:pt idx="1908">
                  <c:v>0.3747343233642329</c:v>
                </c:pt>
                <c:pt idx="1909">
                  <c:v>0.38373259640571661</c:v>
                </c:pt>
                <c:pt idx="1910">
                  <c:v>0.40696580941606886</c:v>
                </c:pt>
                <c:pt idx="1911">
                  <c:v>0.38767929286510744</c:v>
                </c:pt>
                <c:pt idx="1912">
                  <c:v>0.36770220315886082</c:v>
                </c:pt>
                <c:pt idx="1913">
                  <c:v>0.3842917856744491</c:v>
                </c:pt>
                <c:pt idx="1914">
                  <c:v>0.38224470389268222</c:v>
                </c:pt>
                <c:pt idx="1915">
                  <c:v>0.37536290228028613</c:v>
                </c:pt>
                <c:pt idx="1916">
                  <c:v>0.41466666666666668</c:v>
                </c:pt>
                <c:pt idx="1917">
                  <c:v>0.38179166666666664</c:v>
                </c:pt>
                <c:pt idx="1918">
                  <c:v>0.34270833333333334</c:v>
                </c:pt>
                <c:pt idx="1919">
                  <c:v>0.34116666666666667</c:v>
                </c:pt>
                <c:pt idx="1920">
                  <c:v>0.36791666666666667</c:v>
                </c:pt>
                <c:pt idx="1921">
                  <c:v>0.38387500000000002</c:v>
                </c:pt>
                <c:pt idx="1922">
                  <c:v>0.36991666666666667</c:v>
                </c:pt>
                <c:pt idx="1923">
                  <c:v>0.38741666666666669</c:v>
                </c:pt>
                <c:pt idx="1924">
                  <c:v>0.36241666666666666</c:v>
                </c:pt>
                <c:pt idx="1925">
                  <c:v>0.32666666666666666</c:v>
                </c:pt>
                <c:pt idx="1926">
                  <c:v>0.33120833333333333</c:v>
                </c:pt>
                <c:pt idx="1927">
                  <c:v>0.33550000000000002</c:v>
                </c:pt>
                <c:pt idx="1928">
                  <c:v>0.34887499999999999</c:v>
                </c:pt>
                <c:pt idx="1929">
                  <c:v>0.31341666666666668</c:v>
                </c:pt>
                <c:pt idx="1930">
                  <c:v>0.32079166666666664</c:v>
                </c:pt>
                <c:pt idx="1931">
                  <c:v>0.34633333333333333</c:v>
                </c:pt>
                <c:pt idx="1932">
                  <c:v>0.26654166666666668</c:v>
                </c:pt>
                <c:pt idx="1933">
                  <c:v>0.295375</c:v>
                </c:pt>
                <c:pt idx="1934">
                  <c:v>0.31341666666666668</c:v>
                </c:pt>
                <c:pt idx="1935">
                  <c:v>0.29670833333333335</c:v>
                </c:pt>
                <c:pt idx="1936">
                  <c:v>0.28787499999999999</c:v>
                </c:pt>
                <c:pt idx="1937">
                  <c:v>0.31445833333333334</c:v>
                </c:pt>
                <c:pt idx="1938">
                  <c:v>0.29616666666666669</c:v>
                </c:pt>
                <c:pt idx="1939">
                  <c:v>0.25054166666666666</c:v>
                </c:pt>
                <c:pt idx="1940">
                  <c:v>0.27220833333333333</c:v>
                </c:pt>
                <c:pt idx="1941">
                  <c:v>0.28199999999999997</c:v>
                </c:pt>
                <c:pt idx="1942">
                  <c:v>0.27908333333333335</c:v>
                </c:pt>
                <c:pt idx="1943">
                  <c:v>1.0045833333333334</c:v>
                </c:pt>
                <c:pt idx="1944">
                  <c:v>0.25870833333333332</c:v>
                </c:pt>
                <c:pt idx="1945">
                  <c:v>0.25462499999999999</c:v>
                </c:pt>
                <c:pt idx="1946">
                  <c:v>0.26224999999999998</c:v>
                </c:pt>
                <c:pt idx="1947">
                  <c:v>0.25741666666666668</c:v>
                </c:pt>
                <c:pt idx="1948">
                  <c:v>0.23954166666666668</c:v>
                </c:pt>
                <c:pt idx="1949">
                  <c:v>0.26916666666666667</c:v>
                </c:pt>
                <c:pt idx="1950">
                  <c:v>0.28308333333333335</c:v>
                </c:pt>
                <c:pt idx="1951">
                  <c:v>0.24962500000000001</c:v>
                </c:pt>
                <c:pt idx="1952">
                  <c:v>0.22845833333333335</c:v>
                </c:pt>
                <c:pt idx="1953">
                  <c:v>0.22870833333333335</c:v>
                </c:pt>
                <c:pt idx="1954">
                  <c:v>0.24333333333333335</c:v>
                </c:pt>
                <c:pt idx="1955">
                  <c:v>0.22679166666666667</c:v>
                </c:pt>
                <c:pt idx="1956">
                  <c:v>0.22820833333333335</c:v>
                </c:pt>
                <c:pt idx="1957">
                  <c:v>0.22362499999999999</c:v>
                </c:pt>
                <c:pt idx="1958">
                  <c:v>0.22916666666666666</c:v>
                </c:pt>
                <c:pt idx="1959">
                  <c:v>0.20874999999999999</c:v>
                </c:pt>
                <c:pt idx="1960">
                  <c:v>0.23195833333333332</c:v>
                </c:pt>
                <c:pt idx="1961">
                  <c:v>0.25258333333333333</c:v>
                </c:pt>
                <c:pt idx="1962">
                  <c:v>0.25858333333333333</c:v>
                </c:pt>
                <c:pt idx="1963">
                  <c:v>0.26237500000000002</c:v>
                </c:pt>
                <c:pt idx="1964">
                  <c:v>0.25795833333333335</c:v>
                </c:pt>
                <c:pt idx="1965">
                  <c:v>0.25258333333333333</c:v>
                </c:pt>
                <c:pt idx="1966">
                  <c:v>0.23595833333333333</c:v>
                </c:pt>
                <c:pt idx="1967">
                  <c:v>0.23516666666666666</c:v>
                </c:pt>
                <c:pt idx="1968">
                  <c:v>0.23816666666666667</c:v>
                </c:pt>
                <c:pt idx="1969">
                  <c:v>0.22545833333333334</c:v>
                </c:pt>
                <c:pt idx="1970">
                  <c:v>0.22583333333333333</c:v>
                </c:pt>
                <c:pt idx="1971">
                  <c:v>0.22845833333333335</c:v>
                </c:pt>
                <c:pt idx="1972">
                  <c:v>0.23216666666666666</c:v>
                </c:pt>
                <c:pt idx="1973">
                  <c:v>0.21929166666666666</c:v>
                </c:pt>
                <c:pt idx="1974">
                  <c:v>0.21637500000000001</c:v>
                </c:pt>
                <c:pt idx="1975">
                  <c:v>0.21762500000000001</c:v>
                </c:pt>
                <c:pt idx="1976">
                  <c:v>0.24258333333333335</c:v>
                </c:pt>
                <c:pt idx="1977">
                  <c:v>0.24583906856188331</c:v>
                </c:pt>
                <c:pt idx="1978">
                  <c:v>0.23313660895481539</c:v>
                </c:pt>
                <c:pt idx="1979">
                  <c:v>0.22690286459406175</c:v>
                </c:pt>
                <c:pt idx="1980">
                  <c:v>0.22748375800081794</c:v>
                </c:pt>
                <c:pt idx="1981">
                  <c:v>0.22946712234146813</c:v>
                </c:pt>
                <c:pt idx="1982">
                  <c:v>0.26033617113176677</c:v>
                </c:pt>
                <c:pt idx="1983">
                  <c:v>0.2784865129829418</c:v>
                </c:pt>
                <c:pt idx="1984">
                  <c:v>0.29986242207623143</c:v>
                </c:pt>
                <c:pt idx="1985">
                  <c:v>0.28659650622433536</c:v>
                </c:pt>
                <c:pt idx="1986">
                  <c:v>0.25448564430442699</c:v>
                </c:pt>
                <c:pt idx="1987">
                  <c:v>0.2158583508574452</c:v>
                </c:pt>
                <c:pt idx="1988">
                  <c:v>0.21640274931000106</c:v>
                </c:pt>
                <c:pt idx="1989">
                  <c:v>0.23676992884289211</c:v>
                </c:pt>
                <c:pt idx="1990">
                  <c:v>0.24187438105424416</c:v>
                </c:pt>
                <c:pt idx="1991">
                  <c:v>0.26418933260314348</c:v>
                </c:pt>
                <c:pt idx="1992">
                  <c:v>0.24504288774823682</c:v>
                </c:pt>
                <c:pt idx="1993">
                  <c:v>0.23599087747655162</c:v>
                </c:pt>
                <c:pt idx="1994">
                  <c:v>0.23442731793790259</c:v>
                </c:pt>
                <c:pt idx="1995">
                  <c:v>0.22772594992284811</c:v>
                </c:pt>
                <c:pt idx="1996">
                  <c:v>0.25211652891330644</c:v>
                </c:pt>
                <c:pt idx="1997">
                  <c:v>0.25904052845756892</c:v>
                </c:pt>
                <c:pt idx="1998">
                  <c:v>0.25352363608084233</c:v>
                </c:pt>
                <c:pt idx="1999">
                  <c:v>0.25963314579143376</c:v>
                </c:pt>
                <c:pt idx="2000">
                  <c:v>0.24077186007697945</c:v>
                </c:pt>
                <c:pt idx="2001">
                  <c:v>0.23524077179901209</c:v>
                </c:pt>
                <c:pt idx="2002">
                  <c:v>0.23883755570427215</c:v>
                </c:pt>
                <c:pt idx="2003">
                  <c:v>0.25742299577417516</c:v>
                </c:pt>
                <c:pt idx="2004">
                  <c:v>0.2725031970389411</c:v>
                </c:pt>
                <c:pt idx="2005">
                  <c:v>0.2795168748812854</c:v>
                </c:pt>
                <c:pt idx="2006">
                  <c:v>0.26091548493679573</c:v>
                </c:pt>
                <c:pt idx="2007">
                  <c:v>0.24262500000000001</c:v>
                </c:pt>
                <c:pt idx="2008">
                  <c:v>0.235125</c:v>
                </c:pt>
                <c:pt idx="2009">
                  <c:v>0.22633333333333333</c:v>
                </c:pt>
                <c:pt idx="2010">
                  <c:v>0.23779166666666668</c:v>
                </c:pt>
                <c:pt idx="2011">
                  <c:v>0.23983333333333334</c:v>
                </c:pt>
                <c:pt idx="2012">
                  <c:v>0.26624999999999999</c:v>
                </c:pt>
                <c:pt idx="2013">
                  <c:v>0.26908333333333334</c:v>
                </c:pt>
                <c:pt idx="2014">
                  <c:v>0.26758333333333334</c:v>
                </c:pt>
                <c:pt idx="2015">
                  <c:v>0.24395833333333333</c:v>
                </c:pt>
                <c:pt idx="2016">
                  <c:v>0.23470833333333332</c:v>
                </c:pt>
                <c:pt idx="2017">
                  <c:v>0.27558333333333335</c:v>
                </c:pt>
                <c:pt idx="2018">
                  <c:v>0.29649999999999999</c:v>
                </c:pt>
                <c:pt idx="2019">
                  <c:v>0.27433333333333332</c:v>
                </c:pt>
                <c:pt idx="2020">
                  <c:v>0.25266666666666665</c:v>
                </c:pt>
                <c:pt idx="2021">
                  <c:v>0.24929166666666666</c:v>
                </c:pt>
                <c:pt idx="2022">
                  <c:v>0.22866666666666666</c:v>
                </c:pt>
                <c:pt idx="2023">
                  <c:v>0.23591666666666666</c:v>
                </c:pt>
                <c:pt idx="2024">
                  <c:v>0.26595833333333335</c:v>
                </c:pt>
                <c:pt idx="2025">
                  <c:v>0.26783333333333331</c:v>
                </c:pt>
                <c:pt idx="2026">
                  <c:v>0.27991666666666665</c:v>
                </c:pt>
                <c:pt idx="2027">
                  <c:v>0.29058333333333336</c:v>
                </c:pt>
                <c:pt idx="2028">
                  <c:v>0.30029166666666668</c:v>
                </c:pt>
                <c:pt idx="2029">
                  <c:v>0.27666666666666667</c:v>
                </c:pt>
                <c:pt idx="2030">
                  <c:v>0.26424999999999998</c:v>
                </c:pt>
                <c:pt idx="2031">
                  <c:v>0.25650000000000001</c:v>
                </c:pt>
                <c:pt idx="2032">
                  <c:v>0.26750000000000002</c:v>
                </c:pt>
                <c:pt idx="2033">
                  <c:v>0.25854166666666667</c:v>
                </c:pt>
                <c:pt idx="2034">
                  <c:v>0.26654166666666668</c:v>
                </c:pt>
                <c:pt idx="2035">
                  <c:v>0.26050000000000001</c:v>
                </c:pt>
                <c:pt idx="2036">
                  <c:v>0.25991666666666668</c:v>
                </c:pt>
                <c:pt idx="2037">
                  <c:v>0.25820833333333332</c:v>
                </c:pt>
                <c:pt idx="2038">
                  <c:v>0.28808333333333336</c:v>
                </c:pt>
                <c:pt idx="2039">
                  <c:v>0.29166666666666669</c:v>
                </c:pt>
                <c:pt idx="2040">
                  <c:v>0.29941666666666666</c:v>
                </c:pt>
                <c:pt idx="2041">
                  <c:v>0.29712499999999997</c:v>
                </c:pt>
                <c:pt idx="2042">
                  <c:v>0.30741666666666667</c:v>
                </c:pt>
                <c:pt idx="2043">
                  <c:v>0.29049999999999998</c:v>
                </c:pt>
                <c:pt idx="2044">
                  <c:v>0.29049999999999998</c:v>
                </c:pt>
                <c:pt idx="2045">
                  <c:v>0.31066666666666665</c:v>
                </c:pt>
                <c:pt idx="2046">
                  <c:v>0.28570833333333334</c:v>
                </c:pt>
                <c:pt idx="2047">
                  <c:v>0.28345833333333331</c:v>
                </c:pt>
                <c:pt idx="2048">
                  <c:v>0.27195833333333336</c:v>
                </c:pt>
                <c:pt idx="2049">
                  <c:v>0.26745833333333335</c:v>
                </c:pt>
                <c:pt idx="2050">
                  <c:v>0.24954166666666666</c:v>
                </c:pt>
                <c:pt idx="2051">
                  <c:v>0.236625</c:v>
                </c:pt>
                <c:pt idx="2052">
                  <c:v>0.25937500000000002</c:v>
                </c:pt>
                <c:pt idx="2053">
                  <c:v>0.26133333333333331</c:v>
                </c:pt>
                <c:pt idx="2054">
                  <c:v>0.27891666666666665</c:v>
                </c:pt>
                <c:pt idx="2055">
                  <c:v>0.27524999999999999</c:v>
                </c:pt>
                <c:pt idx="2056">
                  <c:v>0.26641666666666669</c:v>
                </c:pt>
                <c:pt idx="2057">
                  <c:v>0.25729166666666664</c:v>
                </c:pt>
                <c:pt idx="2058">
                  <c:v>0.26308333333333334</c:v>
                </c:pt>
                <c:pt idx="2059">
                  <c:v>0.28491666666666665</c:v>
                </c:pt>
                <c:pt idx="2060">
                  <c:v>0.29512500000000003</c:v>
                </c:pt>
                <c:pt idx="2061">
                  <c:v>0.30375000000000002</c:v>
                </c:pt>
                <c:pt idx="2062">
                  <c:v>0.31820833333333332</c:v>
                </c:pt>
                <c:pt idx="2063">
                  <c:v>0.3115</c:v>
                </c:pt>
                <c:pt idx="2064">
                  <c:v>0.28066666666666668</c:v>
                </c:pt>
                <c:pt idx="2065">
                  <c:v>0.24783333333333332</c:v>
                </c:pt>
                <c:pt idx="2066">
                  <c:v>0.25170833333333331</c:v>
                </c:pt>
                <c:pt idx="2067">
                  <c:v>0.26900000000000002</c:v>
                </c:pt>
                <c:pt idx="2068">
                  <c:v>0.26858333333333334</c:v>
                </c:pt>
                <c:pt idx="2069">
                  <c:v>0.25259412252136859</c:v>
                </c:pt>
                <c:pt idx="2070">
                  <c:v>0.24728017819517906</c:v>
                </c:pt>
                <c:pt idx="2071">
                  <c:v>0.23636533540038498</c:v>
                </c:pt>
                <c:pt idx="2072">
                  <c:v>0.24741799331733758</c:v>
                </c:pt>
                <c:pt idx="2073">
                  <c:v>0.24753954059313205</c:v>
                </c:pt>
                <c:pt idx="2074">
                  <c:v>0.23715132060288049</c:v>
                </c:pt>
                <c:pt idx="2075">
                  <c:v>0.22972625908203098</c:v>
                </c:pt>
                <c:pt idx="2076">
                  <c:v>0.26518439963431334</c:v>
                </c:pt>
                <c:pt idx="2077">
                  <c:v>0.29226708154057496</c:v>
                </c:pt>
                <c:pt idx="2078">
                  <c:v>0.27116174591464215</c:v>
                </c:pt>
                <c:pt idx="2079">
                  <c:v>0.25630587886666079</c:v>
                </c:pt>
                <c:pt idx="2080">
                  <c:v>0.28711502587715887</c:v>
                </c:pt>
                <c:pt idx="2081">
                  <c:v>0.30452996055258441</c:v>
                </c:pt>
                <c:pt idx="2082">
                  <c:v>0.3159003645884868</c:v>
                </c:pt>
                <c:pt idx="2083">
                  <c:v>0.28365099005994338</c:v>
                </c:pt>
                <c:pt idx="2084">
                  <c:v>0.27962205173917576</c:v>
                </c:pt>
                <c:pt idx="2085">
                  <c:v>0.26058193254341516</c:v>
                </c:pt>
                <c:pt idx="2086">
                  <c:v>0.24709958048337247</c:v>
                </c:pt>
                <c:pt idx="2087">
                  <c:v>0.27797042427563445</c:v>
                </c:pt>
                <c:pt idx="2088">
                  <c:v>0.28969699772965352</c:v>
                </c:pt>
                <c:pt idx="2089">
                  <c:v>0.26964918494605655</c:v>
                </c:pt>
                <c:pt idx="2090">
                  <c:v>0.28072564971761804</c:v>
                </c:pt>
                <c:pt idx="2091">
                  <c:v>0.27691952755483162</c:v>
                </c:pt>
                <c:pt idx="2092">
                  <c:v>0.27171632972119519</c:v>
                </c:pt>
                <c:pt idx="2093">
                  <c:v>0.26832013472103494</c:v>
                </c:pt>
                <c:pt idx="2094">
                  <c:v>0.28822964003907825</c:v>
                </c:pt>
                <c:pt idx="2095">
                  <c:v>0.28350562567238585</c:v>
                </c:pt>
                <c:pt idx="2096">
                  <c:v>0.27427646409266315</c:v>
                </c:pt>
                <c:pt idx="2097">
                  <c:v>0.27169156895125707</c:v>
                </c:pt>
                <c:pt idx="2098">
                  <c:v>0.26639047683912392</c:v>
                </c:pt>
                <c:pt idx="2099">
                  <c:v>0.25108333333333333</c:v>
                </c:pt>
                <c:pt idx="2100">
                  <c:v>0.255</c:v>
                </c:pt>
                <c:pt idx="2101">
                  <c:v>0.30579166666666668</c:v>
                </c:pt>
                <c:pt idx="2102">
                  <c:v>0.30604166666666666</c:v>
                </c:pt>
                <c:pt idx="2103">
                  <c:v>0.29579166666666667</c:v>
                </c:pt>
                <c:pt idx="2104">
                  <c:v>0.36258333333333331</c:v>
                </c:pt>
                <c:pt idx="2105">
                  <c:v>0.31491666666666668</c:v>
                </c:pt>
                <c:pt idx="2106">
                  <c:v>0.309</c:v>
                </c:pt>
                <c:pt idx="2107">
                  <c:v>0.28283333333333333</c:v>
                </c:pt>
                <c:pt idx="2108">
                  <c:v>0.29070833333333335</c:v>
                </c:pt>
                <c:pt idx="2109">
                  <c:v>0.28237499999999999</c:v>
                </c:pt>
                <c:pt idx="2110">
                  <c:v>0.32724999999999999</c:v>
                </c:pt>
                <c:pt idx="2111">
                  <c:v>0.31745833333333334</c:v>
                </c:pt>
                <c:pt idx="2112">
                  <c:v>0.28387499999999999</c:v>
                </c:pt>
                <c:pt idx="2113">
                  <c:v>0.22412499999999999</c:v>
                </c:pt>
                <c:pt idx="2114">
                  <c:v>0.21991666666666668</c:v>
                </c:pt>
                <c:pt idx="2115">
                  <c:v>0.26624999999999999</c:v>
                </c:pt>
                <c:pt idx="2116">
                  <c:v>0.30870833333333331</c:v>
                </c:pt>
                <c:pt idx="2117">
                  <c:v>0.29012500000000002</c:v>
                </c:pt>
                <c:pt idx="2118">
                  <c:v>0.26187500000000002</c:v>
                </c:pt>
                <c:pt idx="2119">
                  <c:v>0.33183333333333331</c:v>
                </c:pt>
                <c:pt idx="2120">
                  <c:v>0.364375</c:v>
                </c:pt>
                <c:pt idx="2121">
                  <c:v>0.36179166666666668</c:v>
                </c:pt>
                <c:pt idx="2122">
                  <c:v>0.38162499999999999</c:v>
                </c:pt>
                <c:pt idx="2123">
                  <c:v>0.37487500000000001</c:v>
                </c:pt>
                <c:pt idx="2124">
                  <c:v>0.38145833333333334</c:v>
                </c:pt>
                <c:pt idx="2125">
                  <c:v>0.36429166666666668</c:v>
                </c:pt>
                <c:pt idx="2126">
                  <c:v>0.37433333333333335</c:v>
                </c:pt>
                <c:pt idx="2127">
                  <c:v>0.30449999999999999</c:v>
                </c:pt>
                <c:pt idx="2128">
                  <c:v>0.30558333333333332</c:v>
                </c:pt>
                <c:pt idx="2129">
                  <c:v>0.37004166666666666</c:v>
                </c:pt>
                <c:pt idx="2130">
                  <c:v>0.40000445331666334</c:v>
                </c:pt>
                <c:pt idx="2131">
                  <c:v>0.4125415060571101</c:v>
                </c:pt>
                <c:pt idx="2132">
                  <c:v>0.40485025087369375</c:v>
                </c:pt>
                <c:pt idx="2133">
                  <c:v>0.39220576470146035</c:v>
                </c:pt>
                <c:pt idx="2134">
                  <c:v>0.41609641000228015</c:v>
                </c:pt>
                <c:pt idx="2135">
                  <c:v>0.41961700376706768</c:v>
                </c:pt>
                <c:pt idx="2136">
                  <c:v>0.29854597789356874</c:v>
                </c:pt>
                <c:pt idx="2137">
                  <c:v>0.29804807512043696</c:v>
                </c:pt>
                <c:pt idx="2138">
                  <c:v>0.32259150622092814</c:v>
                </c:pt>
                <c:pt idx="2139">
                  <c:v>0.33807724458637617</c:v>
                </c:pt>
                <c:pt idx="2140">
                  <c:v>0.30389170914023816</c:v>
                </c:pt>
                <c:pt idx="2141">
                  <c:v>0.30412930585724252</c:v>
                </c:pt>
                <c:pt idx="2142">
                  <c:v>0.28524082842733395</c:v>
                </c:pt>
                <c:pt idx="2143">
                  <c:v>0.33453831103010212</c:v>
                </c:pt>
                <c:pt idx="2144">
                  <c:v>0.35089468689063052</c:v>
                </c:pt>
                <c:pt idx="2145">
                  <c:v>0.34342359126229016</c:v>
                </c:pt>
                <c:pt idx="2146">
                  <c:v>0.40140532413452107</c:v>
                </c:pt>
                <c:pt idx="2147">
                  <c:v>0.4310187946944411</c:v>
                </c:pt>
                <c:pt idx="2148">
                  <c:v>0.38800681405189136</c:v>
                </c:pt>
                <c:pt idx="2149">
                  <c:v>0.30442522475231987</c:v>
                </c:pt>
                <c:pt idx="2150">
                  <c:v>0.33663193977706352</c:v>
                </c:pt>
                <c:pt idx="2151">
                  <c:v>0.3693980492136214</c:v>
                </c:pt>
                <c:pt idx="2152">
                  <c:v>0.37482258617505226</c:v>
                </c:pt>
                <c:pt idx="2153">
                  <c:v>0.37410586753402875</c:v>
                </c:pt>
                <c:pt idx="2154">
                  <c:v>0.3249513799162268</c:v>
                </c:pt>
                <c:pt idx="2155">
                  <c:v>0.28580224349850086</c:v>
                </c:pt>
                <c:pt idx="2156">
                  <c:v>0.28512962036284756</c:v>
                </c:pt>
                <c:pt idx="2157">
                  <c:v>0.30852729658164585</c:v>
                </c:pt>
                <c:pt idx="2158">
                  <c:v>0.27832290111828395</c:v>
                </c:pt>
                <c:pt idx="2159">
                  <c:v>0.34831554601266052</c:v>
                </c:pt>
                <c:pt idx="2160">
                  <c:v>0.3883023739465763</c:v>
                </c:pt>
                <c:pt idx="2161">
                  <c:v>0.3897476479844269</c:v>
                </c:pt>
                <c:pt idx="2162">
                  <c:v>0.37198284178348673</c:v>
                </c:pt>
                <c:pt idx="2163">
                  <c:v>0.37296360008472146</c:v>
                </c:pt>
                <c:pt idx="2164">
                  <c:v>0.35711437895030068</c:v>
                </c:pt>
                <c:pt idx="2165">
                  <c:v>0.32022851435079058</c:v>
                </c:pt>
                <c:pt idx="2166">
                  <c:v>0.30161307210521721</c:v>
                </c:pt>
                <c:pt idx="2167">
                  <c:v>0.38811323202542447</c:v>
                </c:pt>
                <c:pt idx="2168">
                  <c:v>0.39901945881079531</c:v>
                </c:pt>
                <c:pt idx="2169">
                  <c:v>0.38883842307571459</c:v>
                </c:pt>
                <c:pt idx="2170">
                  <c:v>0.41583447305865473</c:v>
                </c:pt>
                <c:pt idx="2171">
                  <c:v>0.38955574688882888</c:v>
                </c:pt>
                <c:pt idx="2172">
                  <c:v>0.41389335793564169</c:v>
                </c:pt>
                <c:pt idx="2173">
                  <c:v>0.3956827553042731</c:v>
                </c:pt>
                <c:pt idx="2174">
                  <c:v>0.36732756060625404</c:v>
                </c:pt>
                <c:pt idx="2175">
                  <c:v>0.36171222006471065</c:v>
                </c:pt>
                <c:pt idx="2176">
                  <c:v>0.37049776998782319</c:v>
                </c:pt>
                <c:pt idx="2177">
                  <c:v>0.41093148161049925</c:v>
                </c:pt>
                <c:pt idx="2178">
                  <c:v>0.43810569835973046</c:v>
                </c:pt>
                <c:pt idx="2191">
                  <c:v>0.34837883265330621</c:v>
                </c:pt>
                <c:pt idx="2192">
                  <c:v>0.3653119682874989</c:v>
                </c:pt>
                <c:pt idx="2193">
                  <c:v>0.43535244229132908</c:v>
                </c:pt>
                <c:pt idx="2194">
                  <c:v>0.46354570729795885</c:v>
                </c:pt>
                <c:pt idx="2195">
                  <c:v>0.46579114192523713</c:v>
                </c:pt>
                <c:pt idx="2196">
                  <c:v>0.39797825510059404</c:v>
                </c:pt>
                <c:pt idx="2197">
                  <c:v>0.36640109342154076</c:v>
                </c:pt>
                <c:pt idx="2198">
                  <c:v>0.35782818455956705</c:v>
                </c:pt>
                <c:pt idx="2199">
                  <c:v>0.37890184609371452</c:v>
                </c:pt>
                <c:pt idx="2200">
                  <c:v>0.37864746867264298</c:v>
                </c:pt>
                <c:pt idx="2201">
                  <c:v>0.3687449146707113</c:v>
                </c:pt>
                <c:pt idx="2202">
                  <c:v>0.36346874744298185</c:v>
                </c:pt>
                <c:pt idx="2203">
                  <c:v>0.38105322261812108</c:v>
                </c:pt>
                <c:pt idx="2204">
                  <c:v>0.41072128175203049</c:v>
                </c:pt>
                <c:pt idx="2205">
                  <c:v>0.43805542804760655</c:v>
                </c:pt>
                <c:pt idx="2206">
                  <c:v>0.44938584969692269</c:v>
                </c:pt>
                <c:pt idx="2207">
                  <c:v>0.37014326222866645</c:v>
                </c:pt>
                <c:pt idx="2208">
                  <c:v>0.38793812189104787</c:v>
                </c:pt>
                <c:pt idx="2209">
                  <c:v>0.40699610904920774</c:v>
                </c:pt>
                <c:pt idx="2210">
                  <c:v>0.40459106284736057</c:v>
                </c:pt>
                <c:pt idx="2211">
                  <c:v>0.40707405316302736</c:v>
                </c:pt>
                <c:pt idx="2212">
                  <c:v>0.43241241370436756</c:v>
                </c:pt>
                <c:pt idx="2213">
                  <c:v>0.38302550923236972</c:v>
                </c:pt>
                <c:pt idx="2214">
                  <c:v>0.3514641025419763</c:v>
                </c:pt>
                <c:pt idx="2215">
                  <c:v>0.34939636285190123</c:v>
                </c:pt>
                <c:pt idx="2216">
                  <c:v>0.36455853929203885</c:v>
                </c:pt>
                <c:pt idx="2217">
                  <c:v>0.33245490866575378</c:v>
                </c:pt>
                <c:pt idx="2218">
                  <c:v>0.30002679297029111</c:v>
                </c:pt>
                <c:pt idx="2219">
                  <c:v>0.31341689218657909</c:v>
                </c:pt>
                <c:pt idx="2220">
                  <c:v>0.3323534551547932</c:v>
                </c:pt>
                <c:pt idx="2221">
                  <c:v>0.29862780946878287</c:v>
                </c:pt>
                <c:pt idx="2222">
                  <c:v>0.26748769486773166</c:v>
                </c:pt>
                <c:pt idx="2223">
                  <c:v>0.27842105182563226</c:v>
                </c:pt>
                <c:pt idx="2224">
                  <c:v>0.29947480422371942</c:v>
                </c:pt>
                <c:pt idx="2225">
                  <c:v>0.28493547295050703</c:v>
                </c:pt>
                <c:pt idx="2226">
                  <c:v>0.2893403462252952</c:v>
                </c:pt>
                <c:pt idx="2227">
                  <c:v>0.31301500663274784</c:v>
                </c:pt>
                <c:pt idx="2228">
                  <c:v>0.30837155195416394</c:v>
                </c:pt>
                <c:pt idx="2229">
                  <c:v>0.31444881317234208</c:v>
                </c:pt>
                <c:pt idx="2230">
                  <c:v>0.30865275183314317</c:v>
                </c:pt>
                <c:pt idx="2231">
                  <c:v>0.30260250795879984</c:v>
                </c:pt>
                <c:pt idx="2232">
                  <c:v>0.2925418912125653</c:v>
                </c:pt>
                <c:pt idx="2233">
                  <c:v>0.34532590357143589</c:v>
                </c:pt>
                <c:pt idx="2234">
                  <c:v>0.32862329747508978</c:v>
                </c:pt>
                <c:pt idx="2235">
                  <c:v>0.30195781505369407</c:v>
                </c:pt>
                <c:pt idx="2236">
                  <c:v>0.28787847611215039</c:v>
                </c:pt>
                <c:pt idx="2237">
                  <c:v>0.29444651138137762</c:v>
                </c:pt>
                <c:pt idx="2238">
                  <c:v>0.28757564389522605</c:v>
                </c:pt>
                <c:pt idx="2239">
                  <c:v>0.29487935302620871</c:v>
                </c:pt>
                <c:pt idx="2240">
                  <c:v>0.29226847651352938</c:v>
                </c:pt>
                <c:pt idx="2241">
                  <c:v>0.30277789503633618</c:v>
                </c:pt>
                <c:pt idx="2242">
                  <c:v>0.31439708634433933</c:v>
                </c:pt>
                <c:pt idx="2243">
                  <c:v>0.28236158373542364</c:v>
                </c:pt>
                <c:pt idx="2244">
                  <c:v>0.26979963688203573</c:v>
                </c:pt>
                <c:pt idx="2245">
                  <c:v>0.2914178609832041</c:v>
                </c:pt>
                <c:pt idx="2246">
                  <c:v>0.31218120257795257</c:v>
                </c:pt>
                <c:pt idx="2247">
                  <c:v>0.30981925693753054</c:v>
                </c:pt>
                <c:pt idx="2248">
                  <c:v>0.30706591881189677</c:v>
                </c:pt>
                <c:pt idx="2249">
                  <c:v>0.29167991075552435</c:v>
                </c:pt>
                <c:pt idx="2250">
                  <c:v>0.29991872359495164</c:v>
                </c:pt>
                <c:pt idx="2251">
                  <c:v>0.30406269589867652</c:v>
                </c:pt>
                <c:pt idx="2252">
                  <c:v>0.32122280183825086</c:v>
                </c:pt>
                <c:pt idx="2253">
                  <c:v>0.28634250831796421</c:v>
                </c:pt>
                <c:pt idx="2254">
                  <c:v>0.29138194042963189</c:v>
                </c:pt>
                <c:pt idx="2255">
                  <c:v>0.32450299868297167</c:v>
                </c:pt>
                <c:pt idx="2256">
                  <c:v>0.32036029826635243</c:v>
                </c:pt>
                <c:pt idx="2257">
                  <c:v>0.28359737591559087</c:v>
                </c:pt>
                <c:pt idx="2258">
                  <c:v>0.26222389776781724</c:v>
                </c:pt>
                <c:pt idx="2259">
                  <c:v>0.27775749601418148</c:v>
                </c:pt>
                <c:pt idx="2260">
                  <c:v>0.29677799327419524</c:v>
                </c:pt>
                <c:pt idx="2261">
                  <c:v>0.27536633799895266</c:v>
                </c:pt>
                <c:pt idx="2262">
                  <c:v>0.28161095494302635</c:v>
                </c:pt>
                <c:pt idx="2263">
                  <c:v>0.29221136467963665</c:v>
                </c:pt>
                <c:pt idx="2264">
                  <c:v>0.27788998767337431</c:v>
                </c:pt>
                <c:pt idx="2265">
                  <c:v>0.31681054341252851</c:v>
                </c:pt>
                <c:pt idx="2266">
                  <c:v>0.31396583455839011</c:v>
                </c:pt>
                <c:pt idx="2267">
                  <c:v>0.28288147784689333</c:v>
                </c:pt>
                <c:pt idx="2268">
                  <c:v>0.27617484791179808</c:v>
                </c:pt>
                <c:pt idx="2269">
                  <c:v>0.25534570667365553</c:v>
                </c:pt>
                <c:pt idx="2270">
                  <c:v>0.2337242720832616</c:v>
                </c:pt>
                <c:pt idx="2271">
                  <c:v>0.2138486666594375</c:v>
                </c:pt>
                <c:pt idx="2272">
                  <c:v>0.21439531142873558</c:v>
                </c:pt>
                <c:pt idx="2273">
                  <c:v>0.21196795591677453</c:v>
                </c:pt>
                <c:pt idx="2274">
                  <c:v>0.21569131310332598</c:v>
                </c:pt>
                <c:pt idx="2275">
                  <c:v>0.23994920554866409</c:v>
                </c:pt>
                <c:pt idx="2276">
                  <c:v>0.26749244393006849</c:v>
                </c:pt>
                <c:pt idx="2277">
                  <c:v>0.29318453268685579</c:v>
                </c:pt>
                <c:pt idx="2278">
                  <c:v>0.27115325299106796</c:v>
                </c:pt>
                <c:pt idx="2279">
                  <c:v>0.26647458550254277</c:v>
                </c:pt>
                <c:pt idx="2280">
                  <c:v>0.27405338124867529</c:v>
                </c:pt>
                <c:pt idx="2281">
                  <c:v>0.27870070287434617</c:v>
                </c:pt>
                <c:pt idx="2282">
                  <c:v>0.26693858838145496</c:v>
                </c:pt>
                <c:pt idx="2283">
                  <c:v>0.26809793399229787</c:v>
                </c:pt>
                <c:pt idx="2284">
                  <c:v>0.2668916516444057</c:v>
                </c:pt>
                <c:pt idx="2285">
                  <c:v>0.24557688544655987</c:v>
                </c:pt>
                <c:pt idx="2286">
                  <c:v>0.2677275481586327</c:v>
                </c:pt>
                <c:pt idx="2287">
                  <c:v>0.27317227119928428</c:v>
                </c:pt>
                <c:pt idx="2288">
                  <c:v>0.25119329273212709</c:v>
                </c:pt>
                <c:pt idx="2289">
                  <c:v>0.2359643832475746</c:v>
                </c:pt>
                <c:pt idx="2290">
                  <c:v>0.2516848052982702</c:v>
                </c:pt>
                <c:pt idx="2291">
                  <c:v>0.27146935796536553</c:v>
                </c:pt>
                <c:pt idx="2292">
                  <c:v>0.26730581501166489</c:v>
                </c:pt>
                <c:pt idx="2293">
                  <c:v>0.26062384327496724</c:v>
                </c:pt>
                <c:pt idx="2294">
                  <c:v>0.2597363225042788</c:v>
                </c:pt>
                <c:pt idx="2295">
                  <c:v>0.23695712190476964</c:v>
                </c:pt>
                <c:pt idx="2296">
                  <c:v>0.20902234743799605</c:v>
                </c:pt>
                <c:pt idx="2297">
                  <c:v>0.22410620024961281</c:v>
                </c:pt>
                <c:pt idx="2298">
                  <c:v>0.22534838263676921</c:v>
                </c:pt>
                <c:pt idx="2299">
                  <c:v>0.22561672004453764</c:v>
                </c:pt>
                <c:pt idx="2300">
                  <c:v>0.24878481038366468</c:v>
                </c:pt>
                <c:pt idx="2301">
                  <c:v>0.25083713357116449</c:v>
                </c:pt>
                <c:pt idx="2302">
                  <c:v>0.21755568419954641</c:v>
                </c:pt>
                <c:pt idx="2303">
                  <c:v>0.22981087034599931</c:v>
                </c:pt>
                <c:pt idx="2304">
                  <c:v>0.24879372385055648</c:v>
                </c:pt>
                <c:pt idx="2305">
                  <c:v>0.26158994410302844</c:v>
                </c:pt>
                <c:pt idx="2306">
                  <c:v>0.25132037887112224</c:v>
                </c:pt>
                <c:pt idx="2307">
                  <c:v>0.25146505602935698</c:v>
                </c:pt>
                <c:pt idx="2308">
                  <c:v>0.24903127953894424</c:v>
                </c:pt>
                <c:pt idx="2309">
                  <c:v>0.23616123854859128</c:v>
                </c:pt>
                <c:pt idx="2310">
                  <c:v>0.21640472894073765</c:v>
                </c:pt>
                <c:pt idx="2311">
                  <c:v>0.23360790467027498</c:v>
                </c:pt>
                <c:pt idx="2312">
                  <c:v>0.22612374142764277</c:v>
                </c:pt>
                <c:pt idx="2313">
                  <c:v>0.22923233608468035</c:v>
                </c:pt>
                <c:pt idx="2314">
                  <c:v>0.22704672117997021</c:v>
                </c:pt>
                <c:pt idx="2315">
                  <c:v>0.21339244896046838</c:v>
                </c:pt>
                <c:pt idx="2316">
                  <c:v>0.21129900484228029</c:v>
                </c:pt>
                <c:pt idx="2317">
                  <c:v>0.19832977717201719</c:v>
                </c:pt>
                <c:pt idx="2318">
                  <c:v>0.20983619107096046</c:v>
                </c:pt>
                <c:pt idx="2319">
                  <c:v>0.19641685896555752</c:v>
                </c:pt>
                <c:pt idx="2320">
                  <c:v>0.2209680342173756</c:v>
                </c:pt>
                <c:pt idx="2321">
                  <c:v>0.22622509236706265</c:v>
                </c:pt>
                <c:pt idx="2322">
                  <c:v>0.21719868395194969</c:v>
                </c:pt>
                <c:pt idx="2323">
                  <c:v>0.19722479447777452</c:v>
                </c:pt>
                <c:pt idx="2324">
                  <c:v>0.18316497490043654</c:v>
                </c:pt>
                <c:pt idx="2325">
                  <c:v>0.2104082017822875</c:v>
                </c:pt>
                <c:pt idx="2326">
                  <c:v>0.21582113790245952</c:v>
                </c:pt>
                <c:pt idx="2327">
                  <c:v>0.21640095430803771</c:v>
                </c:pt>
                <c:pt idx="2328">
                  <c:v>0.22621400438350672</c:v>
                </c:pt>
                <c:pt idx="2329">
                  <c:v>0.21844599491614355</c:v>
                </c:pt>
                <c:pt idx="2330">
                  <c:v>0.20563818407956644</c:v>
                </c:pt>
                <c:pt idx="2331">
                  <c:v>0.19607857802414841</c:v>
                </c:pt>
                <c:pt idx="2332">
                  <c:v>0.21003627737551095</c:v>
                </c:pt>
                <c:pt idx="2333">
                  <c:v>0.21204288442729557</c:v>
                </c:pt>
                <c:pt idx="2334">
                  <c:v>0.21073222527953173</c:v>
                </c:pt>
                <c:pt idx="2335">
                  <c:v>0.21680071663097503</c:v>
                </c:pt>
                <c:pt idx="2336">
                  <c:v>0.21248054693454227</c:v>
                </c:pt>
                <c:pt idx="2337">
                  <c:v>0.20079417126734431</c:v>
                </c:pt>
                <c:pt idx="2338">
                  <c:v>0.19834973759384775</c:v>
                </c:pt>
                <c:pt idx="2339">
                  <c:v>0.2028348115563525</c:v>
                </c:pt>
                <c:pt idx="2340">
                  <c:v>0.23611711227175874</c:v>
                </c:pt>
                <c:pt idx="2341">
                  <c:v>0.25624311534087307</c:v>
                </c:pt>
                <c:pt idx="2342">
                  <c:v>0.23880233263717704</c:v>
                </c:pt>
                <c:pt idx="2343">
                  <c:v>0.24740454618834459</c:v>
                </c:pt>
                <c:pt idx="2344">
                  <c:v>0.2178490080346428</c:v>
                </c:pt>
                <c:pt idx="2345">
                  <c:v>0.21194504143456985</c:v>
                </c:pt>
                <c:pt idx="2346">
                  <c:v>0.24182921880484992</c:v>
                </c:pt>
                <c:pt idx="2347">
                  <c:v>0.25553052007578725</c:v>
                </c:pt>
                <c:pt idx="2348">
                  <c:v>0.25154127694129119</c:v>
                </c:pt>
                <c:pt idx="2349">
                  <c:v>0.24412926252042569</c:v>
                </c:pt>
                <c:pt idx="2350">
                  <c:v>0.25062293342260605</c:v>
                </c:pt>
                <c:pt idx="2351">
                  <c:v>0.21476327657403924</c:v>
                </c:pt>
                <c:pt idx="2352">
                  <c:v>0.21182349415877555</c:v>
                </c:pt>
                <c:pt idx="2353">
                  <c:v>0.21936901569708775</c:v>
                </c:pt>
                <c:pt idx="2354">
                  <c:v>0.22457876785217831</c:v>
                </c:pt>
                <c:pt idx="2355">
                  <c:v>0.22491621796410741</c:v>
                </c:pt>
                <c:pt idx="2356">
                  <c:v>0.23835466940470709</c:v>
                </c:pt>
                <c:pt idx="2357">
                  <c:v>0.26074970881262771</c:v>
                </c:pt>
                <c:pt idx="2358">
                  <c:v>0.25515609292341618</c:v>
                </c:pt>
                <c:pt idx="2359">
                  <c:v>0.25745800344103431</c:v>
                </c:pt>
                <c:pt idx="2360">
                  <c:v>0.27169107660786085</c:v>
                </c:pt>
                <c:pt idx="2361">
                  <c:v>0.27086557059071309</c:v>
                </c:pt>
                <c:pt idx="2362">
                  <c:v>0.28116107616527614</c:v>
                </c:pt>
                <c:pt idx="2363">
                  <c:v>0.29099796386681648</c:v>
                </c:pt>
                <c:pt idx="2364">
                  <c:v>0.27692956930867119</c:v>
                </c:pt>
                <c:pt idx="2365">
                  <c:v>0.26167890440032504</c:v>
                </c:pt>
                <c:pt idx="2366">
                  <c:v>0.26344946356537124</c:v>
                </c:pt>
                <c:pt idx="2367">
                  <c:v>0.26262717829460236</c:v>
                </c:pt>
                <c:pt idx="2368">
                  <c:v>0.22507993240030616</c:v>
                </c:pt>
                <c:pt idx="2369">
                  <c:v>0.2313834561802352</c:v>
                </c:pt>
                <c:pt idx="2370">
                  <c:v>0.23996269370627352</c:v>
                </c:pt>
                <c:pt idx="2371">
                  <c:v>0.25220390960887545</c:v>
                </c:pt>
                <c:pt idx="2372">
                  <c:v>0.2441883129564385</c:v>
                </c:pt>
                <c:pt idx="2373">
                  <c:v>0.24006575759042365</c:v>
                </c:pt>
                <c:pt idx="2374">
                  <c:v>0.25704428113140027</c:v>
                </c:pt>
                <c:pt idx="2375">
                  <c:v>0.26980278582833689</c:v>
                </c:pt>
                <c:pt idx="2376">
                  <c:v>0.26240897785595524</c:v>
                </c:pt>
                <c:pt idx="2377">
                  <c:v>0.27255726249807277</c:v>
                </c:pt>
                <c:pt idx="2378">
                  <c:v>0.26873062602713554</c:v>
                </c:pt>
                <c:pt idx="2379">
                  <c:v>0.26836561494220557</c:v>
                </c:pt>
                <c:pt idx="2380">
                  <c:v>0.2633255263726772</c:v>
                </c:pt>
                <c:pt idx="2381">
                  <c:v>0.25521361504347156</c:v>
                </c:pt>
                <c:pt idx="2382">
                  <c:v>0.25553405879394342</c:v>
                </c:pt>
                <c:pt idx="2383">
                  <c:v>0.25269422208799125</c:v>
                </c:pt>
                <c:pt idx="2384">
                  <c:v>0.25294187081598934</c:v>
                </c:pt>
                <c:pt idx="2385">
                  <c:v>0.25691998493831369</c:v>
                </c:pt>
                <c:pt idx="2386">
                  <c:v>0.24810677147065963</c:v>
                </c:pt>
                <c:pt idx="2387">
                  <c:v>0.24031168311653725</c:v>
                </c:pt>
                <c:pt idx="2388">
                  <c:v>0.2684379791642082</c:v>
                </c:pt>
                <c:pt idx="2389">
                  <c:v>0.27940780030484696</c:v>
                </c:pt>
                <c:pt idx="2390">
                  <c:v>0.28532652694963445</c:v>
                </c:pt>
                <c:pt idx="2391">
                  <c:v>0.26281073006678329</c:v>
                </c:pt>
                <c:pt idx="2392">
                  <c:v>0.24468530284285742</c:v>
                </c:pt>
                <c:pt idx="2393">
                  <c:v>0.23624035197797547</c:v>
                </c:pt>
                <c:pt idx="2394">
                  <c:v>0.25038342887494403</c:v>
                </c:pt>
                <c:pt idx="2395">
                  <c:v>0.29198019919823825</c:v>
                </c:pt>
                <c:pt idx="2396">
                  <c:v>0.31144684163191871</c:v>
                </c:pt>
                <c:pt idx="2397">
                  <c:v>0.28032969279884234</c:v>
                </c:pt>
                <c:pt idx="2398">
                  <c:v>0.26842419354913044</c:v>
                </c:pt>
                <c:pt idx="2399">
                  <c:v>0.26925302288419939</c:v>
                </c:pt>
                <c:pt idx="2400">
                  <c:v>0.24580301466530788</c:v>
                </c:pt>
                <c:pt idx="2401">
                  <c:v>0.23603532172516073</c:v>
                </c:pt>
                <c:pt idx="2402">
                  <c:v>0.24738898608561202</c:v>
                </c:pt>
                <c:pt idx="2403">
                  <c:v>0.24954995304907879</c:v>
                </c:pt>
                <c:pt idx="2557">
                  <c:v>0.43951154389731484</c:v>
                </c:pt>
                <c:pt idx="2558">
                  <c:v>0.47543535924462427</c:v>
                </c:pt>
                <c:pt idx="2559">
                  <c:v>0.49650586157531629</c:v>
                </c:pt>
                <c:pt idx="2560">
                  <c:v>0.49265825948144842</c:v>
                </c:pt>
                <c:pt idx="2561">
                  <c:v>0.4640236906778758</c:v>
                </c:pt>
                <c:pt idx="2562">
                  <c:v>0.42743530406086255</c:v>
                </c:pt>
                <c:pt idx="2563">
                  <c:v>0.4300884503054872</c:v>
                </c:pt>
                <c:pt idx="2564">
                  <c:v>0.43035745442827056</c:v>
                </c:pt>
                <c:pt idx="2565">
                  <c:v>0.41159525282218523</c:v>
                </c:pt>
                <c:pt idx="2566">
                  <c:v>0.41995040230313679</c:v>
                </c:pt>
                <c:pt idx="2567">
                  <c:v>0.42639638769602001</c:v>
                </c:pt>
                <c:pt idx="2568">
                  <c:v>0.39949959619306835</c:v>
                </c:pt>
                <c:pt idx="2569">
                  <c:v>0.39413003757748161</c:v>
                </c:pt>
                <c:pt idx="2570">
                  <c:v>0.36080158992589018</c:v>
                </c:pt>
                <c:pt idx="2571">
                  <c:v>0.38264110186908296</c:v>
                </c:pt>
                <c:pt idx="2572">
                  <c:v>0.37806048251636548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</c:numCache>
            </c:numRef>
          </c:val>
        </c:ser>
        <c:ser>
          <c:idx val="5"/>
          <c:order val="7"/>
          <c:tx>
            <c:strRef>
              <c:f>'Summary (bldg power)'!$X$6</c:f>
              <c:strCache>
                <c:ptCount val="1"/>
                <c:pt idx="0">
                  <c:v>NSRL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power)'!$X$1561:$X$4847</c:f>
              <c:numCache>
                <c:formatCode>0.00</c:formatCode>
                <c:ptCount val="3287"/>
                <c:pt idx="0">
                  <c:v>8.2597398954583248E-2</c:v>
                </c:pt>
                <c:pt idx="1">
                  <c:v>7.6293622848663992E-2</c:v>
                </c:pt>
                <c:pt idx="2">
                  <c:v>8.4652678253887337E-2</c:v>
                </c:pt>
                <c:pt idx="3">
                  <c:v>9.0170206574166786E-2</c:v>
                </c:pt>
                <c:pt idx="4">
                  <c:v>0.1464214077994157</c:v>
                </c:pt>
                <c:pt idx="5">
                  <c:v>0.19155478945930157</c:v>
                </c:pt>
                <c:pt idx="6">
                  <c:v>0.20362438265991287</c:v>
                </c:pt>
                <c:pt idx="7">
                  <c:v>0.19018920120003238</c:v>
                </c:pt>
                <c:pt idx="8">
                  <c:v>0.17432630727922896</c:v>
                </c:pt>
                <c:pt idx="9">
                  <c:v>0.18432682735973546</c:v>
                </c:pt>
                <c:pt idx="10">
                  <c:v>0.1799403923451133</c:v>
                </c:pt>
                <c:pt idx="11">
                  <c:v>0.17276760552875006</c:v>
                </c:pt>
                <c:pt idx="12">
                  <c:v>0.17631261747452956</c:v>
                </c:pt>
                <c:pt idx="13">
                  <c:v>0.16977434641499844</c:v>
                </c:pt>
                <c:pt idx="14">
                  <c:v>0.21537671798210803</c:v>
                </c:pt>
                <c:pt idx="15">
                  <c:v>0.21881137936148198</c:v>
                </c:pt>
                <c:pt idx="16">
                  <c:v>0.20155530953980805</c:v>
                </c:pt>
                <c:pt idx="17">
                  <c:v>0.17642296804093519</c:v>
                </c:pt>
                <c:pt idx="18">
                  <c:v>0.18589932293101516</c:v>
                </c:pt>
                <c:pt idx="19">
                  <c:v>0.17275381170794935</c:v>
                </c:pt>
                <c:pt idx="20">
                  <c:v>0.17086405825825365</c:v>
                </c:pt>
                <c:pt idx="21">
                  <c:v>0.18883740676156394</c:v>
                </c:pt>
                <c:pt idx="22">
                  <c:v>0.18323711551648028</c:v>
                </c:pt>
                <c:pt idx="23">
                  <c:v>0.18480961108775992</c:v>
                </c:pt>
                <c:pt idx="24">
                  <c:v>0.18218878513562722</c:v>
                </c:pt>
                <c:pt idx="25">
                  <c:v>0.19774821499881526</c:v>
                </c:pt>
                <c:pt idx="26">
                  <c:v>0.19745854476200053</c:v>
                </c:pt>
                <c:pt idx="27">
                  <c:v>0.17989901088271121</c:v>
                </c:pt>
                <c:pt idx="28">
                  <c:v>0.17807822653701899</c:v>
                </c:pt>
                <c:pt idx="29">
                  <c:v>0.17239517236713117</c:v>
                </c:pt>
                <c:pt idx="30">
                  <c:v>0.18331987844128447</c:v>
                </c:pt>
                <c:pt idx="31">
                  <c:v>0.18460270377574947</c:v>
                </c:pt>
                <c:pt idx="32">
                  <c:v>0.1798024541371063</c:v>
                </c:pt>
                <c:pt idx="33">
                  <c:v>0.16984331551900192</c:v>
                </c:pt>
                <c:pt idx="34">
                  <c:v>0.17642296804093519</c:v>
                </c:pt>
                <c:pt idx="35">
                  <c:v>0.17006401665181314</c:v>
                </c:pt>
                <c:pt idx="36">
                  <c:v>0.18767872581430523</c:v>
                </c:pt>
                <c:pt idx="37">
                  <c:v>0.18748561232309544</c:v>
                </c:pt>
                <c:pt idx="38">
                  <c:v>0.19482392498906712</c:v>
                </c:pt>
                <c:pt idx="39">
                  <c:v>0.19086509841926658</c:v>
                </c:pt>
                <c:pt idx="40">
                  <c:v>0.18265777504285088</c:v>
                </c:pt>
                <c:pt idx="41">
                  <c:v>0.18105769182996989</c:v>
                </c:pt>
                <c:pt idx="42">
                  <c:v>0.18900293261117232</c:v>
                </c:pt>
                <c:pt idx="43">
                  <c:v>0.19089268606086798</c:v>
                </c:pt>
                <c:pt idx="44">
                  <c:v>0.19167893384650783</c:v>
                </c:pt>
                <c:pt idx="45">
                  <c:v>0.18809254043832621</c:v>
                </c:pt>
                <c:pt idx="46">
                  <c:v>0.23231552992536594</c:v>
                </c:pt>
                <c:pt idx="47">
                  <c:v>0.27297971364582546</c:v>
                </c:pt>
                <c:pt idx="48">
                  <c:v>0.29400149654609009</c:v>
                </c:pt>
                <c:pt idx="49">
                  <c:v>0.30066391199282755</c:v>
                </c:pt>
                <c:pt idx="50">
                  <c:v>0.29131170148995383</c:v>
                </c:pt>
                <c:pt idx="51">
                  <c:v>0.32529967594287529</c:v>
                </c:pt>
                <c:pt idx="52">
                  <c:v>0.29153240262276503</c:v>
                </c:pt>
                <c:pt idx="53">
                  <c:v>0.28183534659987391</c:v>
                </c:pt>
                <c:pt idx="54">
                  <c:v>0.28951850478586305</c:v>
                </c:pt>
                <c:pt idx="55">
                  <c:v>0.29242900097481045</c:v>
                </c:pt>
                <c:pt idx="56">
                  <c:v>0.3041399548346036</c:v>
                </c:pt>
                <c:pt idx="57">
                  <c:v>0.3081125752252048</c:v>
                </c:pt>
                <c:pt idx="58">
                  <c:v>0.62886029030384938</c:v>
                </c:pt>
                <c:pt idx="59">
                  <c:v>0.92066856934262864</c:v>
                </c:pt>
                <c:pt idx="60">
                  <c:v>0.6572341796908866</c:v>
                </c:pt>
                <c:pt idx="61">
                  <c:v>0.50177781926701315</c:v>
                </c:pt>
                <c:pt idx="62">
                  <c:v>0.51358532987241123</c:v>
                </c:pt>
                <c:pt idx="63">
                  <c:v>0.37404703865254413</c:v>
                </c:pt>
                <c:pt idx="64">
                  <c:v>0.42740153750964632</c:v>
                </c:pt>
                <c:pt idx="65">
                  <c:v>0.46274130640103617</c:v>
                </c:pt>
                <c:pt idx="66">
                  <c:v>0.59146524211315554</c:v>
                </c:pt>
                <c:pt idx="67">
                  <c:v>0.82139444104000059</c:v>
                </c:pt>
                <c:pt idx="68">
                  <c:v>0.78733749748307591</c:v>
                </c:pt>
                <c:pt idx="69">
                  <c:v>0.63534338608017793</c:v>
                </c:pt>
                <c:pt idx="70">
                  <c:v>0.63581237598740159</c:v>
                </c:pt>
                <c:pt idx="71">
                  <c:v>0.84276106946028284</c:v>
                </c:pt>
                <c:pt idx="72">
                  <c:v>0.95051839755534029</c:v>
                </c:pt>
                <c:pt idx="73">
                  <c:v>0.96309836212557742</c:v>
                </c:pt>
                <c:pt idx="74">
                  <c:v>0.86346559448213134</c:v>
                </c:pt>
                <c:pt idx="75">
                  <c:v>0.63063969318713964</c:v>
                </c:pt>
                <c:pt idx="76">
                  <c:v>0.29895347821354085</c:v>
                </c:pt>
                <c:pt idx="77">
                  <c:v>0.29750512702946758</c:v>
                </c:pt>
                <c:pt idx="78">
                  <c:v>0.64254376053814244</c:v>
                </c:pt>
                <c:pt idx="79">
                  <c:v>0.56102227960601381</c:v>
                </c:pt>
                <c:pt idx="80">
                  <c:v>0.57300910988182086</c:v>
                </c:pt>
                <c:pt idx="81">
                  <c:v>0.67217288761804295</c:v>
                </c:pt>
                <c:pt idx="82">
                  <c:v>0.73176219347706117</c:v>
                </c:pt>
                <c:pt idx="83">
                  <c:v>0.73049316196339686</c:v>
                </c:pt>
                <c:pt idx="84">
                  <c:v>0.64989586702491475</c:v>
                </c:pt>
                <c:pt idx="85">
                  <c:v>0.75923948451205259</c:v>
                </c:pt>
                <c:pt idx="86">
                  <c:v>0.71349917473693614</c:v>
                </c:pt>
                <c:pt idx="87">
                  <c:v>0.71177494713684875</c:v>
                </c:pt>
                <c:pt idx="88">
                  <c:v>0.6291361667198635</c:v>
                </c:pt>
                <c:pt idx="89">
                  <c:v>0.65222702274023292</c:v>
                </c:pt>
                <c:pt idx="90">
                  <c:v>0.39642061599127726</c:v>
                </c:pt>
                <c:pt idx="91">
                  <c:v>0.26295160592371752</c:v>
                </c:pt>
                <c:pt idx="92">
                  <c:v>0.42284957664541584</c:v>
                </c:pt>
                <c:pt idx="93">
                  <c:v>0.47053481515343082</c:v>
                </c:pt>
                <c:pt idx="94">
                  <c:v>0.49826039496283503</c:v>
                </c:pt>
                <c:pt idx="95">
                  <c:v>0.6826148099641719</c:v>
                </c:pt>
                <c:pt idx="96">
                  <c:v>0.53809694943525266</c:v>
                </c:pt>
                <c:pt idx="97">
                  <c:v>0.2664000611238922</c:v>
                </c:pt>
                <c:pt idx="98">
                  <c:v>0.27459359067950717</c:v>
                </c:pt>
                <c:pt idx="99">
                  <c:v>0.22703249655869837</c:v>
                </c:pt>
                <c:pt idx="100">
                  <c:v>0.17958175300429513</c:v>
                </c:pt>
                <c:pt idx="101">
                  <c:v>0.16839496433492859</c:v>
                </c:pt>
                <c:pt idx="102">
                  <c:v>0.16730525249167338</c:v>
                </c:pt>
                <c:pt idx="103">
                  <c:v>0.16860187164693907</c:v>
                </c:pt>
                <c:pt idx="104">
                  <c:v>0.17549878204728839</c:v>
                </c:pt>
                <c:pt idx="105">
                  <c:v>0.17047783127583407</c:v>
                </c:pt>
                <c:pt idx="106">
                  <c:v>0.17509876124406809</c:v>
                </c:pt>
                <c:pt idx="107">
                  <c:v>0.1685329025429356</c:v>
                </c:pt>
                <c:pt idx="108">
                  <c:v>0.16905706773336213</c:v>
                </c:pt>
                <c:pt idx="109">
                  <c:v>0.17054680037983758</c:v>
                </c:pt>
                <c:pt idx="110">
                  <c:v>0.17152616165668719</c:v>
                </c:pt>
                <c:pt idx="111">
                  <c:v>0.18060249574354689</c:v>
                </c:pt>
                <c:pt idx="112">
                  <c:v>0.17294692519915911</c:v>
                </c:pt>
                <c:pt idx="113">
                  <c:v>0.17359523477679195</c:v>
                </c:pt>
                <c:pt idx="114">
                  <c:v>0.16501547823875742</c:v>
                </c:pt>
                <c:pt idx="115">
                  <c:v>0.17748509224258899</c:v>
                </c:pt>
                <c:pt idx="116">
                  <c:v>0.16965020202779213</c:v>
                </c:pt>
                <c:pt idx="117">
                  <c:v>0.1748366786488548</c:v>
                </c:pt>
                <c:pt idx="118">
                  <c:v>0.18144391881238944</c:v>
                </c:pt>
                <c:pt idx="119">
                  <c:v>0.17904379399306791</c:v>
                </c:pt>
                <c:pt idx="120">
                  <c:v>0.17662987535294564</c:v>
                </c:pt>
                <c:pt idx="121">
                  <c:v>0.17363661623919405</c:v>
                </c:pt>
                <c:pt idx="122">
                  <c:v>0.17072612005024665</c:v>
                </c:pt>
                <c:pt idx="123">
                  <c:v>0.17389869883440731</c:v>
                </c:pt>
                <c:pt idx="124">
                  <c:v>0.17207791448871512</c:v>
                </c:pt>
                <c:pt idx="125">
                  <c:v>0.16638106649802661</c:v>
                </c:pt>
                <c:pt idx="126">
                  <c:v>0.16650521088523287</c:v>
                </c:pt>
                <c:pt idx="127">
                  <c:v>0.1682432323061209</c:v>
                </c:pt>
                <c:pt idx="128">
                  <c:v>0.17097440882465922</c:v>
                </c:pt>
                <c:pt idx="129">
                  <c:v>0.16524997319236928</c:v>
                </c:pt>
                <c:pt idx="130">
                  <c:v>0.16182910563379604</c:v>
                </c:pt>
                <c:pt idx="131">
                  <c:v>0.16278087926904428</c:v>
                </c:pt>
                <c:pt idx="132">
                  <c:v>0.16262914724023655</c:v>
                </c:pt>
                <c:pt idx="133">
                  <c:v>0.16192566237940093</c:v>
                </c:pt>
                <c:pt idx="134">
                  <c:v>0.22123909182240495</c:v>
                </c:pt>
                <c:pt idx="135">
                  <c:v>0.32358924216358864</c:v>
                </c:pt>
                <c:pt idx="136">
                  <c:v>0.31190587594539693</c:v>
                </c:pt>
                <c:pt idx="137">
                  <c:v>0.25015094022066925</c:v>
                </c:pt>
                <c:pt idx="138">
                  <c:v>0.24537827822362748</c:v>
                </c:pt>
                <c:pt idx="139">
                  <c:v>0.23964004877053691</c:v>
                </c:pt>
                <c:pt idx="140">
                  <c:v>0.23959866730813476</c:v>
                </c:pt>
                <c:pt idx="141">
                  <c:v>0.24416442199316604</c:v>
                </c:pt>
                <c:pt idx="142">
                  <c:v>0.23981936844094598</c:v>
                </c:pt>
                <c:pt idx="143">
                  <c:v>0.23034301355086606</c:v>
                </c:pt>
                <c:pt idx="144">
                  <c:v>0.24415062817236532</c:v>
                </c:pt>
                <c:pt idx="145">
                  <c:v>0.259861790064361</c:v>
                </c:pt>
                <c:pt idx="146">
                  <c:v>0.25714440736662336</c:v>
                </c:pt>
                <c:pt idx="147">
                  <c:v>0.2582341192098786</c:v>
                </c:pt>
                <c:pt idx="148">
                  <c:v>0.25557191179534383</c:v>
                </c:pt>
                <c:pt idx="149">
                  <c:v>0.26953125844565079</c:v>
                </c:pt>
                <c:pt idx="150">
                  <c:v>0.26128255360683295</c:v>
                </c:pt>
                <c:pt idx="151">
                  <c:v>0.27638678738359795</c:v>
                </c:pt>
                <c:pt idx="152">
                  <c:v>0.27769720035966433</c:v>
                </c:pt>
                <c:pt idx="153">
                  <c:v>0.25834446977628417</c:v>
                </c:pt>
                <c:pt idx="154">
                  <c:v>0.24638522714207847</c:v>
                </c:pt>
                <c:pt idx="155">
                  <c:v>0.25725475793302899</c:v>
                </c:pt>
                <c:pt idx="156">
                  <c:v>0.55873250535309771</c:v>
                </c:pt>
                <c:pt idx="157">
                  <c:v>0.30791946173399498</c:v>
                </c:pt>
                <c:pt idx="158">
                  <c:v>0.60865234283082603</c:v>
                </c:pt>
                <c:pt idx="159">
                  <c:v>0.56546388990383867</c:v>
                </c:pt>
                <c:pt idx="160">
                  <c:v>0.26757253589195157</c:v>
                </c:pt>
                <c:pt idx="161">
                  <c:v>0.26784841230796558</c:v>
                </c:pt>
                <c:pt idx="162">
                  <c:v>0.45345806500216601</c:v>
                </c:pt>
                <c:pt idx="163">
                  <c:v>0.48907371030956975</c:v>
                </c:pt>
                <c:pt idx="164">
                  <c:v>0.58531319803604387</c:v>
                </c:pt>
                <c:pt idx="165">
                  <c:v>0.75783251479038138</c:v>
                </c:pt>
                <c:pt idx="166">
                  <c:v>0.75943259800326235</c:v>
                </c:pt>
                <c:pt idx="167">
                  <c:v>0.58273375354631329</c:v>
                </c:pt>
                <c:pt idx="168">
                  <c:v>0.57826455560688694</c:v>
                </c:pt>
                <c:pt idx="169">
                  <c:v>0.73007934733937585</c:v>
                </c:pt>
                <c:pt idx="170">
                  <c:v>0.71178874095764944</c:v>
                </c:pt>
                <c:pt idx="171">
                  <c:v>0.79336539717298094</c:v>
                </c:pt>
                <c:pt idx="172">
                  <c:v>0.83849877883286694</c:v>
                </c:pt>
                <c:pt idx="173">
                  <c:v>0.7662053640164056</c:v>
                </c:pt>
                <c:pt idx="174">
                  <c:v>0.79150323136488676</c:v>
                </c:pt>
                <c:pt idx="175">
                  <c:v>0.72660330449759991</c:v>
                </c:pt>
                <c:pt idx="176">
                  <c:v>0.42540143349354498</c:v>
                </c:pt>
                <c:pt idx="177">
                  <c:v>0.45887903657684065</c:v>
                </c:pt>
                <c:pt idx="178">
                  <c:v>0.42538763967274429</c:v>
                </c:pt>
                <c:pt idx="179">
                  <c:v>0.56972618053125457</c:v>
                </c:pt>
                <c:pt idx="180">
                  <c:v>0.2881805041681953</c:v>
                </c:pt>
                <c:pt idx="181">
                  <c:v>7.3603827792527762E-2</c:v>
                </c:pt>
                <c:pt idx="182">
                  <c:v>8.1300779799317588E-2</c:v>
                </c:pt>
                <c:pt idx="183">
                  <c:v>9.2791032526299513E-2</c:v>
                </c:pt>
                <c:pt idx="184">
                  <c:v>9.381177526555122E-2</c:v>
                </c:pt>
                <c:pt idx="185">
                  <c:v>8.0528325834478456E-2</c:v>
                </c:pt>
                <c:pt idx="186">
                  <c:v>7.1217496794006907E-2</c:v>
                </c:pt>
                <c:pt idx="187">
                  <c:v>7.3396920480517283E-2</c:v>
                </c:pt>
                <c:pt idx="188">
                  <c:v>7.1162321510804108E-2</c:v>
                </c:pt>
                <c:pt idx="189">
                  <c:v>7.4665951994181565E-2</c:v>
                </c:pt>
                <c:pt idx="190">
                  <c:v>7.472112727738435E-2</c:v>
                </c:pt>
                <c:pt idx="191">
                  <c:v>7.357624015092637E-2</c:v>
                </c:pt>
                <c:pt idx="192">
                  <c:v>0.10468130605650172</c:v>
                </c:pt>
                <c:pt idx="193">
                  <c:v>7.5728076195835339E-2</c:v>
                </c:pt>
                <c:pt idx="194">
                  <c:v>7.5700488554233961E-2</c:v>
                </c:pt>
                <c:pt idx="195">
                  <c:v>7.2569291232475366E-2</c:v>
                </c:pt>
                <c:pt idx="196">
                  <c:v>8.8983937985306724E-2</c:v>
                </c:pt>
                <c:pt idx="197">
                  <c:v>8.730109184762147E-2</c:v>
                </c:pt>
                <c:pt idx="198">
                  <c:v>9.4170414606369379E-2</c:v>
                </c:pt>
                <c:pt idx="199">
                  <c:v>7.9438613991223275E-2</c:v>
                </c:pt>
                <c:pt idx="200">
                  <c:v>7.3548652509324963E-2</c:v>
                </c:pt>
                <c:pt idx="201">
                  <c:v>5.5920149526032158E-2</c:v>
                </c:pt>
                <c:pt idx="202">
                  <c:v>9.0515052094184256E-2</c:v>
                </c:pt>
                <c:pt idx="203">
                  <c:v>8.9411546430128372E-2</c:v>
                </c:pt>
                <c:pt idx="204">
                  <c:v>7.5314261571814381E-2</c:v>
                </c:pt>
                <c:pt idx="205">
                  <c:v>7.3769353642136146E-2</c:v>
                </c:pt>
                <c:pt idx="206">
                  <c:v>7.3865910387741027E-2</c:v>
                </c:pt>
                <c:pt idx="207">
                  <c:v>7.5852220583041641E-2</c:v>
                </c:pt>
                <c:pt idx="208">
                  <c:v>7.6583293085478663E-2</c:v>
                </c:pt>
                <c:pt idx="209">
                  <c:v>7.5465993600622075E-2</c:v>
                </c:pt>
                <c:pt idx="210">
                  <c:v>7.7645417287132451E-2</c:v>
                </c:pt>
                <c:pt idx="211">
                  <c:v>7.6266035207062585E-2</c:v>
                </c:pt>
                <c:pt idx="212">
                  <c:v>8.0514532013677767E-2</c:v>
                </c:pt>
                <c:pt idx="213">
                  <c:v>8.3797461364244041E-2</c:v>
                </c:pt>
                <c:pt idx="214">
                  <c:v>8.2652574237786047E-2</c:v>
                </c:pt>
                <c:pt idx="215">
                  <c:v>7.8542015639177856E-2</c:v>
                </c:pt>
                <c:pt idx="216">
                  <c:v>7.2707229440482357E-2</c:v>
                </c:pt>
                <c:pt idx="217">
                  <c:v>7.6321210490265398E-2</c:v>
                </c:pt>
                <c:pt idx="218">
                  <c:v>7.7162633559108004E-2</c:v>
                </c:pt>
                <c:pt idx="219">
                  <c:v>7.6072921715852809E-2</c:v>
                </c:pt>
                <c:pt idx="220">
                  <c:v>6.5065452716895331E-2</c:v>
                </c:pt>
                <c:pt idx="221">
                  <c:v>7.0086403488349616E-2</c:v>
                </c:pt>
                <c:pt idx="222">
                  <c:v>6.8734609049881157E-2</c:v>
                </c:pt>
                <c:pt idx="223">
                  <c:v>5.9534130575815185E-2</c:v>
                </c:pt>
                <c:pt idx="224">
                  <c:v>6.0141058691045933E-2</c:v>
                </c:pt>
                <c:pt idx="225">
                  <c:v>7.1934775475643239E-2</c:v>
                </c:pt>
                <c:pt idx="226">
                  <c:v>7.5962571149447225E-2</c:v>
                </c:pt>
                <c:pt idx="227">
                  <c:v>7.1396816464415994E-2</c:v>
                </c:pt>
                <c:pt idx="228">
                  <c:v>7.2348590099664198E-2</c:v>
                </c:pt>
                <c:pt idx="229">
                  <c:v>7.2114095146052312E-2</c:v>
                </c:pt>
                <c:pt idx="230">
                  <c:v>6.9107042211500019E-2</c:v>
                </c:pt>
                <c:pt idx="231">
                  <c:v>6.974155796833216E-2</c:v>
                </c:pt>
                <c:pt idx="232">
                  <c:v>6.8224237680255304E-2</c:v>
                </c:pt>
                <c:pt idx="233">
                  <c:v>6.6224133664154E-2</c:v>
                </c:pt>
                <c:pt idx="234">
                  <c:v>0.21299038698358716</c:v>
                </c:pt>
                <c:pt idx="235">
                  <c:v>0.34204537439492327</c:v>
                </c:pt>
                <c:pt idx="236">
                  <c:v>0.29154619644356577</c:v>
                </c:pt>
                <c:pt idx="237">
                  <c:v>0.28128359376784601</c:v>
                </c:pt>
                <c:pt idx="238">
                  <c:v>0.27097960962972412</c:v>
                </c:pt>
                <c:pt idx="239">
                  <c:v>0.30219502610170507</c:v>
                </c:pt>
                <c:pt idx="240">
                  <c:v>0.30575383186828531</c:v>
                </c:pt>
                <c:pt idx="241">
                  <c:v>0.3189683121953546</c:v>
                </c:pt>
                <c:pt idx="242">
                  <c:v>0.26365509078455313</c:v>
                </c:pt>
                <c:pt idx="243">
                  <c:v>0.26064803785000085</c:v>
                </c:pt>
                <c:pt idx="244">
                  <c:v>0.26062045020839947</c:v>
                </c:pt>
                <c:pt idx="245">
                  <c:v>0.29277384649482791</c:v>
                </c:pt>
                <c:pt idx="246">
                  <c:v>0.27309006421223098</c:v>
                </c:pt>
                <c:pt idx="247">
                  <c:v>0.27608332332598257</c:v>
                </c:pt>
                <c:pt idx="248">
                  <c:v>0.30317438737855468</c:v>
                </c:pt>
                <c:pt idx="249">
                  <c:v>0.30328473794496025</c:v>
                </c:pt>
                <c:pt idx="250">
                  <c:v>0.53400018465744514</c:v>
                </c:pt>
                <c:pt idx="251">
                  <c:v>0.81073181756106039</c:v>
                </c:pt>
                <c:pt idx="252">
                  <c:v>0.55353223491123449</c:v>
                </c:pt>
                <c:pt idx="253">
                  <c:v>0.7068781407526008</c:v>
                </c:pt>
                <c:pt idx="254">
                  <c:v>0.54115917765300769</c:v>
                </c:pt>
                <c:pt idx="255">
                  <c:v>0.38494415708509594</c:v>
                </c:pt>
                <c:pt idx="256">
                  <c:v>0.41822864667718179</c:v>
                </c:pt>
                <c:pt idx="257">
                  <c:v>0.45327874533175688</c:v>
                </c:pt>
                <c:pt idx="258">
                  <c:v>0.43276733380111804</c:v>
                </c:pt>
                <c:pt idx="259">
                  <c:v>0.42335994801504162</c:v>
                </c:pt>
                <c:pt idx="260">
                  <c:v>0.51191627755552671</c:v>
                </c:pt>
                <c:pt idx="261">
                  <c:v>0.58347861986955107</c:v>
                </c:pt>
                <c:pt idx="262">
                  <c:v>0.5678364270815589</c:v>
                </c:pt>
                <c:pt idx="263">
                  <c:v>0.65342708514989367</c:v>
                </c:pt>
                <c:pt idx="264">
                  <c:v>0.69707073416330401</c:v>
                </c:pt>
                <c:pt idx="265">
                  <c:v>1.0308122284362067</c:v>
                </c:pt>
                <c:pt idx="266">
                  <c:v>1.033129590330724</c:v>
                </c:pt>
                <c:pt idx="267">
                  <c:v>0.89287402042922059</c:v>
                </c:pt>
                <c:pt idx="268">
                  <c:v>0.54260752883708097</c:v>
                </c:pt>
                <c:pt idx="269">
                  <c:v>0.67164872242761664</c:v>
                </c:pt>
                <c:pt idx="270">
                  <c:v>0.64319207011577528</c:v>
                </c:pt>
                <c:pt idx="271">
                  <c:v>0.56307755890531774</c:v>
                </c:pt>
                <c:pt idx="272">
                  <c:v>0.28819429798899598</c:v>
                </c:pt>
                <c:pt idx="273">
                  <c:v>0.3012984277496597</c:v>
                </c:pt>
                <c:pt idx="274">
                  <c:v>0.73216221428028139</c:v>
                </c:pt>
                <c:pt idx="275">
                  <c:v>0.97759566778711182</c:v>
                </c:pt>
                <c:pt idx="276">
                  <c:v>1.0319295279210634</c:v>
                </c:pt>
                <c:pt idx="277">
                  <c:v>0.95403582185951841</c:v>
                </c:pt>
                <c:pt idx="278">
                  <c:v>0.50572285201601297</c:v>
                </c:pt>
                <c:pt idx="279">
                  <c:v>0.2856976164240696</c:v>
                </c:pt>
                <c:pt idx="280">
                  <c:v>0.28669077152171979</c:v>
                </c:pt>
                <c:pt idx="281">
                  <c:v>0.759087752483245</c:v>
                </c:pt>
                <c:pt idx="282">
                  <c:v>0.80357282456549795</c:v>
                </c:pt>
                <c:pt idx="283">
                  <c:v>0.57420917229148161</c:v>
                </c:pt>
                <c:pt idx="284">
                  <c:v>0.59219631461559252</c:v>
                </c:pt>
                <c:pt idx="285">
                  <c:v>0.55815316487946842</c:v>
                </c:pt>
                <c:pt idx="286">
                  <c:v>0.28033182013259778</c:v>
                </c:pt>
                <c:pt idx="287">
                  <c:v>0.28053872744460823</c:v>
                </c:pt>
                <c:pt idx="288">
                  <c:v>0.59568615127816926</c:v>
                </c:pt>
                <c:pt idx="289">
                  <c:v>0.57531267795553742</c:v>
                </c:pt>
                <c:pt idx="290">
                  <c:v>0.70624362499576865</c:v>
                </c:pt>
                <c:pt idx="291">
                  <c:v>0.79028937513442521</c:v>
                </c:pt>
                <c:pt idx="292">
                  <c:v>0.38704081784680217</c:v>
                </c:pt>
                <c:pt idx="293">
                  <c:v>6.4555081347269477E-2</c:v>
                </c:pt>
                <c:pt idx="294">
                  <c:v>6.7106938195398716E-2</c:v>
                </c:pt>
                <c:pt idx="295">
                  <c:v>5.9341017084605409E-2</c:v>
                </c:pt>
                <c:pt idx="296">
                  <c:v>6.805871183064692E-2</c:v>
                </c:pt>
                <c:pt idx="297">
                  <c:v>7.0182960233954511E-2</c:v>
                </c:pt>
                <c:pt idx="298">
                  <c:v>6.9645001222727279E-2</c:v>
                </c:pt>
                <c:pt idx="299">
                  <c:v>7.0445042829167775E-2</c:v>
                </c:pt>
                <c:pt idx="300">
                  <c:v>5.9520336755014482E-2</c:v>
                </c:pt>
                <c:pt idx="301">
                  <c:v>6.7672484848227368E-2</c:v>
                </c:pt>
                <c:pt idx="302">
                  <c:v>6.3851596486433848E-2</c:v>
                </c:pt>
                <c:pt idx="303">
                  <c:v>5.8389243449357205E-2</c:v>
                </c:pt>
                <c:pt idx="304">
                  <c:v>5.5506334902011199E-2</c:v>
                </c:pt>
                <c:pt idx="305">
                  <c:v>6.2044605961542328E-2</c:v>
                </c:pt>
                <c:pt idx="306">
                  <c:v>7.5134941901405308E-2</c:v>
                </c:pt>
                <c:pt idx="307">
                  <c:v>8.2404285463373486E-2</c:v>
                </c:pt>
                <c:pt idx="308">
                  <c:v>8.5300987831520181E-2</c:v>
                </c:pt>
                <c:pt idx="309">
                  <c:v>7.7659211107933154E-2</c:v>
                </c:pt>
                <c:pt idx="310">
                  <c:v>6.458266898887087E-2</c:v>
                </c:pt>
                <c:pt idx="311">
                  <c:v>5.5520128722811889E-2</c:v>
                </c:pt>
                <c:pt idx="312">
                  <c:v>5.7658170946920162E-2</c:v>
                </c:pt>
                <c:pt idx="313">
                  <c:v>5.7740933871724361E-2</c:v>
                </c:pt>
                <c:pt idx="314">
                  <c:v>6.3727452099227574E-2</c:v>
                </c:pt>
                <c:pt idx="315">
                  <c:v>5.9396192367808208E-2</c:v>
                </c:pt>
                <c:pt idx="316">
                  <c:v>5.8347861986955102E-2</c:v>
                </c:pt>
                <c:pt idx="317">
                  <c:v>6.0568667135867567E-2</c:v>
                </c:pt>
                <c:pt idx="318">
                  <c:v>0.11052988607599791</c:v>
                </c:pt>
                <c:pt idx="319">
                  <c:v>0.19569293569951116</c:v>
                </c:pt>
                <c:pt idx="320">
                  <c:v>0.17502979214006462</c:v>
                </c:pt>
                <c:pt idx="321">
                  <c:v>0.1651534164467644</c:v>
                </c:pt>
                <c:pt idx="322">
                  <c:v>0.16683626258444964</c:v>
                </c:pt>
                <c:pt idx="323">
                  <c:v>0.12927568854414731</c:v>
                </c:pt>
                <c:pt idx="324">
                  <c:v>8.0542119655279173E-2</c:v>
                </c:pt>
                <c:pt idx="325">
                  <c:v>7.5617725629429755E-2</c:v>
                </c:pt>
                <c:pt idx="326">
                  <c:v>7.3548652509324963E-2</c:v>
                </c:pt>
                <c:pt idx="327">
                  <c:v>6.8775990512283239E-2</c:v>
                </c:pt>
                <c:pt idx="328">
                  <c:v>7.472112727738435E-2</c:v>
                </c:pt>
                <c:pt idx="329">
                  <c:v>7.2003744579646728E-2</c:v>
                </c:pt>
                <c:pt idx="330">
                  <c:v>6.6886237062587547E-2</c:v>
                </c:pt>
                <c:pt idx="331">
                  <c:v>6.542409205771349E-2</c:v>
                </c:pt>
                <c:pt idx="332">
                  <c:v>5.8361655807755819E-2</c:v>
                </c:pt>
                <c:pt idx="333">
                  <c:v>5.6720191132472668E-2</c:v>
                </c:pt>
                <c:pt idx="334">
                  <c:v>5.7023655190088042E-2</c:v>
                </c:pt>
                <c:pt idx="335">
                  <c:v>6.9562238297923074E-2</c:v>
                </c:pt>
                <c:pt idx="336">
                  <c:v>8.1424924186523875E-2</c:v>
                </c:pt>
                <c:pt idx="337">
                  <c:v>8.4818204103495734E-2</c:v>
                </c:pt>
                <c:pt idx="338">
                  <c:v>9.5922229848058108E-2</c:v>
                </c:pt>
                <c:pt idx="339">
                  <c:v>9.3053115121512778E-2</c:v>
                </c:pt>
                <c:pt idx="340">
                  <c:v>7.0514011933171278E-2</c:v>
                </c:pt>
                <c:pt idx="341">
                  <c:v>0.10814355507747708</c:v>
                </c:pt>
                <c:pt idx="342">
                  <c:v>9.8405117592183858E-2</c:v>
                </c:pt>
                <c:pt idx="343">
                  <c:v>7.6100509357454216E-2</c:v>
                </c:pt>
                <c:pt idx="344">
                  <c:v>7.189339401324113E-2</c:v>
                </c:pt>
                <c:pt idx="345">
                  <c:v>7.5134941901405308E-2</c:v>
                </c:pt>
                <c:pt idx="346">
                  <c:v>6.3548132428818474E-2</c:v>
                </c:pt>
                <c:pt idx="347">
                  <c:v>6.427920493125551E-2</c:v>
                </c:pt>
                <c:pt idx="348">
                  <c:v>6.3258462192003817E-2</c:v>
                </c:pt>
                <c:pt idx="349">
                  <c:v>7.2955518214894946E-2</c:v>
                </c:pt>
                <c:pt idx="350">
                  <c:v>7.1948569296443929E-2</c:v>
                </c:pt>
                <c:pt idx="351">
                  <c:v>6.0872131193482948E-2</c:v>
                </c:pt>
                <c:pt idx="352">
                  <c:v>6.4968895971290436E-2</c:v>
                </c:pt>
                <c:pt idx="353">
                  <c:v>0.10953673097834764</c:v>
                </c:pt>
                <c:pt idx="354">
                  <c:v>8.5714802455541139E-2</c:v>
                </c:pt>
                <c:pt idx="355">
                  <c:v>8.3218120890614686E-2</c:v>
                </c:pt>
                <c:pt idx="356">
                  <c:v>6.076178062707735E-2</c:v>
                </c:pt>
                <c:pt idx="357">
                  <c:v>7.2996899677297014E-2</c:v>
                </c:pt>
                <c:pt idx="358">
                  <c:v>8.3218120890614686E-2</c:v>
                </c:pt>
                <c:pt idx="359">
                  <c:v>6.5051658896094613E-2</c:v>
                </c:pt>
                <c:pt idx="360">
                  <c:v>7.9300675783216298E-2</c:v>
                </c:pt>
                <c:pt idx="361">
                  <c:v>7.9797253332041448E-2</c:v>
                </c:pt>
                <c:pt idx="362">
                  <c:v>8.2666368058586751E-2</c:v>
                </c:pt>
                <c:pt idx="363">
                  <c:v>8.4556121508282456E-2</c:v>
                </c:pt>
                <c:pt idx="364">
                  <c:v>8.8032164350058492E-2</c:v>
                </c:pt>
                <c:pt idx="365">
                  <c:v>6.3879184128035241E-2</c:v>
                </c:pt>
                <c:pt idx="366">
                  <c:v>7.5562550346226956E-2</c:v>
                </c:pt>
                <c:pt idx="367">
                  <c:v>8.268016187938744E-2</c:v>
                </c:pt>
                <c:pt idx="368">
                  <c:v>7.0334692262762191E-2</c:v>
                </c:pt>
                <c:pt idx="369">
                  <c:v>6.3023967238391931E-2</c:v>
                </c:pt>
                <c:pt idx="370">
                  <c:v>5.7161593398095019E-2</c:v>
                </c:pt>
                <c:pt idx="371">
                  <c:v>6.9672588864328658E-2</c:v>
                </c:pt>
                <c:pt idx="372">
                  <c:v>6.2996379596790539E-2</c:v>
                </c:pt>
                <c:pt idx="373">
                  <c:v>6.975535178913285E-2</c:v>
                </c:pt>
                <c:pt idx="374">
                  <c:v>7.4652158173380848E-2</c:v>
                </c:pt>
                <c:pt idx="375">
                  <c:v>7.4155580624555711E-2</c:v>
                </c:pt>
                <c:pt idx="376">
                  <c:v>6.0872131193482948E-2</c:v>
                </c:pt>
                <c:pt idx="377">
                  <c:v>5.163027125701488E-2</c:v>
                </c:pt>
                <c:pt idx="378">
                  <c:v>5.6554665282864292E-2</c:v>
                </c:pt>
                <c:pt idx="379">
                  <c:v>5.5961530988434253E-2</c:v>
                </c:pt>
                <c:pt idx="380">
                  <c:v>5.9823800812629842E-2</c:v>
                </c:pt>
                <c:pt idx="381">
                  <c:v>7.1120940048402012E-2</c:v>
                </c:pt>
                <c:pt idx="382">
                  <c:v>7.1631311418027852E-2</c:v>
                </c:pt>
                <c:pt idx="383">
                  <c:v>6.6224133664154E-2</c:v>
                </c:pt>
                <c:pt idx="384">
                  <c:v>6.9865702355538434E-2</c:v>
                </c:pt>
                <c:pt idx="385">
                  <c:v>7.0417455187566383E-2</c:v>
                </c:pt>
                <c:pt idx="386">
                  <c:v>7.0693331603580351E-2</c:v>
                </c:pt>
                <c:pt idx="387">
                  <c:v>7.7921293703146419E-2</c:v>
                </c:pt>
                <c:pt idx="388">
                  <c:v>8.0790408429691735E-2</c:v>
                </c:pt>
                <c:pt idx="389">
                  <c:v>8.5535482785132066E-2</c:v>
                </c:pt>
                <c:pt idx="390">
                  <c:v>0.10610206959897368</c:v>
                </c:pt>
                <c:pt idx="391">
                  <c:v>8.6597606986785855E-2</c:v>
                </c:pt>
                <c:pt idx="392">
                  <c:v>7.2169270429255111E-2</c:v>
                </c:pt>
                <c:pt idx="393">
                  <c:v>8.3135357965810508E-2</c:v>
                </c:pt>
                <c:pt idx="394">
                  <c:v>8.4459564762677561E-2</c:v>
                </c:pt>
                <c:pt idx="395">
                  <c:v>8.287327537059723E-2</c:v>
                </c:pt>
                <c:pt idx="396">
                  <c:v>8.0307624701667288E-2</c:v>
                </c:pt>
                <c:pt idx="397">
                  <c:v>7.5052178976601117E-2</c:v>
                </c:pt>
                <c:pt idx="398">
                  <c:v>8.3618141693834955E-2</c:v>
                </c:pt>
                <c:pt idx="399">
                  <c:v>9.0694371764593329E-2</c:v>
                </c:pt>
                <c:pt idx="400">
                  <c:v>0.16544308668357907</c:v>
                </c:pt>
                <c:pt idx="401">
                  <c:v>0.21075578801387404</c:v>
                </c:pt>
                <c:pt idx="402">
                  <c:v>0.20767976597531823</c:v>
                </c:pt>
                <c:pt idx="403">
                  <c:v>0.20799702385373428</c:v>
                </c:pt>
                <c:pt idx="404">
                  <c:v>0.20412096020873793</c:v>
                </c:pt>
                <c:pt idx="405">
                  <c:v>0.19827238018924179</c:v>
                </c:pt>
                <c:pt idx="406">
                  <c:v>0.19721025598758798</c:v>
                </c:pt>
                <c:pt idx="407">
                  <c:v>0.19246518163214765</c:v>
                </c:pt>
                <c:pt idx="408">
                  <c:v>0.1990310403332802</c:v>
                </c:pt>
                <c:pt idx="409">
                  <c:v>0.20121046401979056</c:v>
                </c:pt>
                <c:pt idx="410">
                  <c:v>0.21267312910517111</c:v>
                </c:pt>
                <c:pt idx="411">
                  <c:v>0.20910052951779015</c:v>
                </c:pt>
                <c:pt idx="412">
                  <c:v>0.19687920428837116</c:v>
                </c:pt>
                <c:pt idx="413">
                  <c:v>0.19315487267218256</c:v>
                </c:pt>
                <c:pt idx="414">
                  <c:v>0.20755562158811192</c:v>
                </c:pt>
                <c:pt idx="415">
                  <c:v>0.18206464074842091</c:v>
                </c:pt>
                <c:pt idx="416">
                  <c:v>0.23721233630961391</c:v>
                </c:pt>
                <c:pt idx="417">
                  <c:v>0.26976575339926262</c:v>
                </c:pt>
                <c:pt idx="418">
                  <c:v>0.27354526029865406</c:v>
                </c:pt>
                <c:pt idx="419">
                  <c:v>0.27721441663163987</c:v>
                </c:pt>
                <c:pt idx="420">
                  <c:v>0.27115892930013319</c:v>
                </c:pt>
                <c:pt idx="421">
                  <c:v>0.28062149036941247</c:v>
                </c:pt>
                <c:pt idx="422">
                  <c:v>0.2834906050959578</c:v>
                </c:pt>
                <c:pt idx="423">
                  <c:v>0.30845742074522225</c:v>
                </c:pt>
                <c:pt idx="424">
                  <c:v>0.28678732826732473</c:v>
                </c:pt>
                <c:pt idx="425">
                  <c:v>0.27469014742511205</c:v>
                </c:pt>
                <c:pt idx="426">
                  <c:v>0.28035940777419915</c:v>
                </c:pt>
                <c:pt idx="427">
                  <c:v>0.28688388501292961</c:v>
                </c:pt>
                <c:pt idx="428">
                  <c:v>0.29453945555731736</c:v>
                </c:pt>
                <c:pt idx="429">
                  <c:v>0.32110635441946284</c:v>
                </c:pt>
                <c:pt idx="430">
                  <c:v>0.33371390663130135</c:v>
                </c:pt>
                <c:pt idx="431">
                  <c:v>0.36630870518335223</c:v>
                </c:pt>
                <c:pt idx="432">
                  <c:v>0.35981181558622316</c:v>
                </c:pt>
                <c:pt idx="433">
                  <c:v>0.29278764031562859</c:v>
                </c:pt>
                <c:pt idx="434">
                  <c:v>0.26473100880700762</c:v>
                </c:pt>
                <c:pt idx="435">
                  <c:v>0.41421464482417852</c:v>
                </c:pt>
                <c:pt idx="436">
                  <c:v>0.39756550311773525</c:v>
                </c:pt>
                <c:pt idx="437">
                  <c:v>0.49952942647649934</c:v>
                </c:pt>
                <c:pt idx="438">
                  <c:v>0.6115490451989728</c:v>
                </c:pt>
                <c:pt idx="439">
                  <c:v>0.51765450700861726</c:v>
                </c:pt>
                <c:pt idx="440">
                  <c:v>0.61145248845336775</c:v>
                </c:pt>
                <c:pt idx="441">
                  <c:v>0.61456989195432565</c:v>
                </c:pt>
                <c:pt idx="442">
                  <c:v>0.63037761059192632</c:v>
                </c:pt>
                <c:pt idx="443">
                  <c:v>0.43744343905255495</c:v>
                </c:pt>
                <c:pt idx="444">
                  <c:v>0.41927697705803485</c:v>
                </c:pt>
                <c:pt idx="445">
                  <c:v>0.37055720198996728</c:v>
                </c:pt>
                <c:pt idx="446">
                  <c:v>0.2912289385651497</c:v>
                </c:pt>
                <c:pt idx="447">
                  <c:v>0.27884208748612233</c:v>
                </c:pt>
                <c:pt idx="448">
                  <c:v>0.281145655559839</c:v>
                </c:pt>
                <c:pt idx="449">
                  <c:v>0.35986699086942592</c:v>
                </c:pt>
                <c:pt idx="450">
                  <c:v>0.33488638139936078</c:v>
                </c:pt>
                <c:pt idx="451">
                  <c:v>0.30940919438047043</c:v>
                </c:pt>
                <c:pt idx="452">
                  <c:v>0.34685941785436714</c:v>
                </c:pt>
                <c:pt idx="453">
                  <c:v>0.34821121229283564</c:v>
                </c:pt>
                <c:pt idx="454">
                  <c:v>0.31742340426567633</c:v>
                </c:pt>
                <c:pt idx="455">
                  <c:v>0.30477447059143564</c:v>
                </c:pt>
                <c:pt idx="456">
                  <c:v>0.83642970571276198</c:v>
                </c:pt>
                <c:pt idx="457">
                  <c:v>0.57660929711080311</c:v>
                </c:pt>
                <c:pt idx="458">
                  <c:v>0.35674958736846807</c:v>
                </c:pt>
                <c:pt idx="459">
                  <c:v>0.50351584068790123</c:v>
                </c:pt>
                <c:pt idx="460">
                  <c:v>0.60730054839235748</c:v>
                </c:pt>
                <c:pt idx="461">
                  <c:v>0.61245943737181885</c:v>
                </c:pt>
                <c:pt idx="462">
                  <c:v>0.61346638629026973</c:v>
                </c:pt>
                <c:pt idx="463">
                  <c:v>0.70337451026922349</c:v>
                </c:pt>
                <c:pt idx="464">
                  <c:v>0.67897324127278758</c:v>
                </c:pt>
                <c:pt idx="465">
                  <c:v>0.69839494096017107</c:v>
                </c:pt>
                <c:pt idx="466">
                  <c:v>0.67389711521813034</c:v>
                </c:pt>
                <c:pt idx="467">
                  <c:v>0.8321674150853462</c:v>
                </c:pt>
                <c:pt idx="468">
                  <c:v>0.48152849033158757</c:v>
                </c:pt>
                <c:pt idx="469">
                  <c:v>0.2741935698762869</c:v>
                </c:pt>
                <c:pt idx="470">
                  <c:v>0.70017434384346133</c:v>
                </c:pt>
                <c:pt idx="471">
                  <c:v>0.66577255476651898</c:v>
                </c:pt>
                <c:pt idx="472">
                  <c:v>0.53262080257737521</c:v>
                </c:pt>
                <c:pt idx="473">
                  <c:v>0.6133698295446649</c:v>
                </c:pt>
                <c:pt idx="474">
                  <c:v>0.75635657596470673</c:v>
                </c:pt>
                <c:pt idx="475">
                  <c:v>0.65557892119480266</c:v>
                </c:pt>
                <c:pt idx="476">
                  <c:v>0.65177182665380984</c:v>
                </c:pt>
                <c:pt idx="477">
                  <c:v>0.64836475291603735</c:v>
                </c:pt>
                <c:pt idx="478">
                  <c:v>0.53180696715013409</c:v>
                </c:pt>
                <c:pt idx="479">
                  <c:v>0.41229730373288137</c:v>
                </c:pt>
                <c:pt idx="480">
                  <c:v>0.5517942134903463</c:v>
                </c:pt>
                <c:pt idx="481">
                  <c:v>0.45725136572235808</c:v>
                </c:pt>
                <c:pt idx="482">
                  <c:v>0.51336462873960009</c:v>
                </c:pt>
                <c:pt idx="483">
                  <c:v>0.51964081720391786</c:v>
                </c:pt>
                <c:pt idx="484">
                  <c:v>0.72325140604303007</c:v>
                </c:pt>
                <c:pt idx="485">
                  <c:v>0.63880563510115318</c:v>
                </c:pt>
                <c:pt idx="486">
                  <c:v>0.55996015540435995</c:v>
                </c:pt>
                <c:pt idx="487">
                  <c:v>0.58480282666641814</c:v>
                </c:pt>
                <c:pt idx="488">
                  <c:v>0.55969807280914663</c:v>
                </c:pt>
                <c:pt idx="489">
                  <c:v>0.28546312147045766</c:v>
                </c:pt>
                <c:pt idx="490">
                  <c:v>0.27142101189534651</c:v>
                </c:pt>
                <c:pt idx="491">
                  <c:v>0.66007570677583038</c:v>
                </c:pt>
                <c:pt idx="492">
                  <c:v>0.78662021880143929</c:v>
                </c:pt>
                <c:pt idx="493">
                  <c:v>0.74205238379438221</c:v>
                </c:pt>
                <c:pt idx="494">
                  <c:v>0.98868589971087328</c:v>
                </c:pt>
                <c:pt idx="495">
                  <c:v>0.69024279286695822</c:v>
                </c:pt>
                <c:pt idx="496">
                  <c:v>0.37126068685080299</c:v>
                </c:pt>
                <c:pt idx="497">
                  <c:v>0.32927229633347643</c:v>
                </c:pt>
                <c:pt idx="498">
                  <c:v>0.61076279741333284</c:v>
                </c:pt>
                <c:pt idx="499">
                  <c:v>0.48330789321487777</c:v>
                </c:pt>
                <c:pt idx="500">
                  <c:v>0.30589177007629226</c:v>
                </c:pt>
                <c:pt idx="501">
                  <c:v>0.60634877475710935</c:v>
                </c:pt>
                <c:pt idx="502">
                  <c:v>0.6206115854650317</c:v>
                </c:pt>
                <c:pt idx="503">
                  <c:v>0.56924339680323011</c:v>
                </c:pt>
                <c:pt idx="504">
                  <c:v>0.52628943882985457</c:v>
                </c:pt>
                <c:pt idx="505">
                  <c:v>0.48581836860060484</c:v>
                </c:pt>
                <c:pt idx="506">
                  <c:v>0.38602007510755049</c:v>
                </c:pt>
                <c:pt idx="507">
                  <c:v>0.28413891467359059</c:v>
                </c:pt>
                <c:pt idx="508">
                  <c:v>0.34027976533243393</c:v>
                </c:pt>
                <c:pt idx="509">
                  <c:v>0.42571869137196106</c:v>
                </c:pt>
                <c:pt idx="510">
                  <c:v>0.45932043884246293</c:v>
                </c:pt>
                <c:pt idx="511">
                  <c:v>0.36240505389675454</c:v>
                </c:pt>
                <c:pt idx="512">
                  <c:v>0.37321940940450221</c:v>
                </c:pt>
                <c:pt idx="513">
                  <c:v>0.41040755028318565</c:v>
                </c:pt>
                <c:pt idx="514">
                  <c:v>0.40938680754393397</c:v>
                </c:pt>
                <c:pt idx="515">
                  <c:v>0.56466384829739813</c:v>
                </c:pt>
                <c:pt idx="516">
                  <c:v>0.57400226497947104</c:v>
                </c:pt>
                <c:pt idx="517">
                  <c:v>0.53630375273116182</c:v>
                </c:pt>
                <c:pt idx="518">
                  <c:v>0.53666239207197997</c:v>
                </c:pt>
                <c:pt idx="519">
                  <c:v>0.57935426745014207</c:v>
                </c:pt>
                <c:pt idx="520">
                  <c:v>0.47532127097127325</c:v>
                </c:pt>
                <c:pt idx="521">
                  <c:v>0.6133698295446649</c:v>
                </c:pt>
                <c:pt idx="522">
                  <c:v>0.70338830409002417</c:v>
                </c:pt>
                <c:pt idx="523">
                  <c:v>0.77677143074974053</c:v>
                </c:pt>
                <c:pt idx="524">
                  <c:v>0.75030108863320011</c:v>
                </c:pt>
                <c:pt idx="525">
                  <c:v>0.64302654426616701</c:v>
                </c:pt>
                <c:pt idx="526">
                  <c:v>0.69137388617261564</c:v>
                </c:pt>
                <c:pt idx="527">
                  <c:v>0.69191184518384274</c:v>
                </c:pt>
                <c:pt idx="528">
                  <c:v>0.475610941208088</c:v>
                </c:pt>
                <c:pt idx="529">
                  <c:v>0.5909548707435297</c:v>
                </c:pt>
                <c:pt idx="530">
                  <c:v>0.52441347920095971</c:v>
                </c:pt>
                <c:pt idx="531">
                  <c:v>0.29157378408516715</c:v>
                </c:pt>
                <c:pt idx="532">
                  <c:v>0.30476067677063495</c:v>
                </c:pt>
                <c:pt idx="533">
                  <c:v>0.72727920171683402</c:v>
                </c:pt>
                <c:pt idx="534">
                  <c:v>0.7073195430182232</c:v>
                </c:pt>
                <c:pt idx="535">
                  <c:v>0.67853183900716507</c:v>
                </c:pt>
                <c:pt idx="536">
                  <c:v>0.47140382586387491</c:v>
                </c:pt>
                <c:pt idx="537">
                  <c:v>0.76623295165800676</c:v>
                </c:pt>
                <c:pt idx="538">
                  <c:v>0.67628344621665126</c:v>
                </c:pt>
                <c:pt idx="539">
                  <c:v>0.27780755092606996</c:v>
                </c:pt>
                <c:pt idx="540">
                  <c:v>0.56527077641262891</c:v>
                </c:pt>
                <c:pt idx="541">
                  <c:v>0.46322409012906057</c:v>
                </c:pt>
                <c:pt idx="542">
                  <c:v>0.46082396530973901</c:v>
                </c:pt>
                <c:pt idx="543">
                  <c:v>0.78370972261249205</c:v>
                </c:pt>
                <c:pt idx="544">
                  <c:v>0.50197093275822302</c:v>
                </c:pt>
                <c:pt idx="545">
                  <c:v>0.19832755547244454</c:v>
                </c:pt>
                <c:pt idx="546">
                  <c:v>0.18665798307505355</c:v>
                </c:pt>
                <c:pt idx="547">
                  <c:v>0.17675401974015192</c:v>
                </c:pt>
                <c:pt idx="548">
                  <c:v>0.18158185702039642</c:v>
                </c:pt>
                <c:pt idx="549">
                  <c:v>0.20155530953980805</c:v>
                </c:pt>
                <c:pt idx="550">
                  <c:v>0.12421335631029096</c:v>
                </c:pt>
                <c:pt idx="551">
                  <c:v>8.084558371289452E-2</c:v>
                </c:pt>
                <c:pt idx="552">
                  <c:v>8.3535378769030763E-2</c:v>
                </c:pt>
                <c:pt idx="553">
                  <c:v>8.0721439325688246E-2</c:v>
                </c:pt>
                <c:pt idx="554">
                  <c:v>7.8224757760761793E-2</c:v>
                </c:pt>
                <c:pt idx="555">
                  <c:v>8.8708061569292743E-2</c:v>
                </c:pt>
                <c:pt idx="556">
                  <c:v>0.10668141007260301</c:v>
                </c:pt>
                <c:pt idx="557">
                  <c:v>7.3162425526905397E-2</c:v>
                </c:pt>
                <c:pt idx="558">
                  <c:v>9.763266362734474E-2</c:v>
                </c:pt>
                <c:pt idx="559">
                  <c:v>7.5438405959020668E-2</c:v>
                </c:pt>
                <c:pt idx="560">
                  <c:v>7.3190013168506804E-2</c:v>
                </c:pt>
                <c:pt idx="561">
                  <c:v>7.4555601427775967E-2</c:v>
                </c:pt>
                <c:pt idx="562">
                  <c:v>7.8266139223163902E-2</c:v>
                </c:pt>
                <c:pt idx="563">
                  <c:v>7.4196962086957793E-2</c:v>
                </c:pt>
                <c:pt idx="564">
                  <c:v>8.0638676400884055E-2</c:v>
                </c:pt>
                <c:pt idx="565">
                  <c:v>8.0831789892093844E-2</c:v>
                </c:pt>
                <c:pt idx="566">
                  <c:v>7.4265931190961296E-2</c:v>
                </c:pt>
                <c:pt idx="567">
                  <c:v>7.4514219965373871E-2</c:v>
                </c:pt>
                <c:pt idx="568">
                  <c:v>7.5645313271031162E-2</c:v>
                </c:pt>
                <c:pt idx="569">
                  <c:v>8.2004264660153217E-2</c:v>
                </c:pt>
                <c:pt idx="570">
                  <c:v>7.9700696586436554E-2</c:v>
                </c:pt>
                <c:pt idx="571">
                  <c:v>7.7948881344747825E-2</c:v>
                </c:pt>
                <c:pt idx="572">
                  <c:v>7.8624778563982062E-2</c:v>
                </c:pt>
                <c:pt idx="573">
                  <c:v>7.5659107091831865E-2</c:v>
                </c:pt>
                <c:pt idx="574">
                  <c:v>7.5148735722206012E-2</c:v>
                </c:pt>
                <c:pt idx="575">
                  <c:v>7.5479787421422764E-2</c:v>
                </c:pt>
                <c:pt idx="576">
                  <c:v>7.8928242621597408E-2</c:v>
                </c:pt>
                <c:pt idx="577">
                  <c:v>7.9935191540048425E-2</c:v>
                </c:pt>
                <c:pt idx="578">
                  <c:v>8.2087027584957409E-2</c:v>
                </c:pt>
                <c:pt idx="579">
                  <c:v>8.1135253949709205E-2</c:v>
                </c:pt>
                <c:pt idx="580">
                  <c:v>7.7576448183128963E-2</c:v>
                </c:pt>
                <c:pt idx="581">
                  <c:v>7.7645417287132451E-2</c:v>
                </c:pt>
                <c:pt idx="582">
                  <c:v>7.5534962704625563E-2</c:v>
                </c:pt>
                <c:pt idx="583">
                  <c:v>8.1052491024905013E-2</c:v>
                </c:pt>
                <c:pt idx="584">
                  <c:v>8.4266451271467799E-2</c:v>
                </c:pt>
                <c:pt idx="585">
                  <c:v>7.6128096999055608E-2</c:v>
                </c:pt>
                <c:pt idx="586">
                  <c:v>6.6403453334563101E-2</c:v>
                </c:pt>
                <c:pt idx="587">
                  <c:v>6.4872339225685555E-2</c:v>
                </c:pt>
                <c:pt idx="588">
                  <c:v>7.2155476608454408E-2</c:v>
                </c:pt>
                <c:pt idx="589">
                  <c:v>3.7726099889910693E-2</c:v>
                </c:pt>
                <c:pt idx="590">
                  <c:v>6.7327639328209898E-2</c:v>
                </c:pt>
                <c:pt idx="591">
                  <c:v>6.9727764147531443E-2</c:v>
                </c:pt>
                <c:pt idx="592">
                  <c:v>6.939671244831469E-2</c:v>
                </c:pt>
                <c:pt idx="593">
                  <c:v>6.9948465280342625E-2</c:v>
                </c:pt>
                <c:pt idx="594">
                  <c:v>6.3851596486433848E-2</c:v>
                </c:pt>
                <c:pt idx="595">
                  <c:v>6.3686070636825465E-2</c:v>
                </c:pt>
                <c:pt idx="596">
                  <c:v>0.1038812644500612</c:v>
                </c:pt>
                <c:pt idx="597">
                  <c:v>0.22028731818715672</c:v>
                </c:pt>
                <c:pt idx="598">
                  <c:v>0.26329645144373498</c:v>
                </c:pt>
                <c:pt idx="599">
                  <c:v>0.29706372476384518</c:v>
                </c:pt>
                <c:pt idx="600">
                  <c:v>0.31368527882868702</c:v>
                </c:pt>
                <c:pt idx="601">
                  <c:v>0.3105816691485298</c:v>
                </c:pt>
                <c:pt idx="602">
                  <c:v>0.30907814268125366</c:v>
                </c:pt>
                <c:pt idx="603">
                  <c:v>0.36382581743922643</c:v>
                </c:pt>
                <c:pt idx="604">
                  <c:v>0.3916755416358369</c:v>
                </c:pt>
                <c:pt idx="605">
                  <c:v>0.38548211609632316</c:v>
                </c:pt>
                <c:pt idx="606">
                  <c:v>0.45653408704072179</c:v>
                </c:pt>
                <c:pt idx="607">
                  <c:v>0.39008925224375662</c:v>
                </c:pt>
                <c:pt idx="608">
                  <c:v>0.28833223619700293</c:v>
                </c:pt>
                <c:pt idx="609">
                  <c:v>0.26911744382162978</c:v>
                </c:pt>
                <c:pt idx="610">
                  <c:v>0.29993283949039051</c:v>
                </c:pt>
                <c:pt idx="611">
                  <c:v>0.31340940241267307</c:v>
                </c:pt>
                <c:pt idx="612">
                  <c:v>0.49308771216257319</c:v>
                </c:pt>
                <c:pt idx="613">
                  <c:v>0.52881370803638239</c:v>
                </c:pt>
                <c:pt idx="614">
                  <c:v>0.55091140895910173</c:v>
                </c:pt>
                <c:pt idx="615">
                  <c:v>0.43395360238997815</c:v>
                </c:pt>
                <c:pt idx="616">
                  <c:v>0.32466516018604313</c:v>
                </c:pt>
                <c:pt idx="617">
                  <c:v>0.60643153768191349</c:v>
                </c:pt>
                <c:pt idx="618">
                  <c:v>0.41631130558588464</c:v>
                </c:pt>
                <c:pt idx="619">
                  <c:v>0.54693878856850042</c:v>
                </c:pt>
                <c:pt idx="620">
                  <c:v>0.50243992266544668</c:v>
                </c:pt>
                <c:pt idx="621">
                  <c:v>0.51226112307554417</c:v>
                </c:pt>
                <c:pt idx="622">
                  <c:v>0.2875459884113632</c:v>
                </c:pt>
                <c:pt idx="623">
                  <c:v>0.26117220304042738</c:v>
                </c:pt>
                <c:pt idx="624">
                  <c:v>0.4997915090717126</c:v>
                </c:pt>
                <c:pt idx="625">
                  <c:v>0.50408138734072983</c:v>
                </c:pt>
                <c:pt idx="626">
                  <c:v>0.49475676447945766</c:v>
                </c:pt>
                <c:pt idx="627">
                  <c:v>0.51642685695735502</c:v>
                </c:pt>
                <c:pt idx="628">
                  <c:v>0.56302238362211499</c:v>
                </c:pt>
                <c:pt idx="629">
                  <c:v>0.30746426564757195</c:v>
                </c:pt>
                <c:pt idx="630">
                  <c:v>0.28189052188307673</c:v>
                </c:pt>
                <c:pt idx="631">
                  <c:v>0.43624337664289414</c:v>
                </c:pt>
                <c:pt idx="632">
                  <c:v>0.47780415871539894</c:v>
                </c:pt>
                <c:pt idx="633">
                  <c:v>0.54260752883708097</c:v>
                </c:pt>
                <c:pt idx="634">
                  <c:v>0.60386588701298349</c:v>
                </c:pt>
                <c:pt idx="635">
                  <c:v>0.57320222337303062</c:v>
                </c:pt>
                <c:pt idx="636">
                  <c:v>0.38959267469493142</c:v>
                </c:pt>
                <c:pt idx="637">
                  <c:v>0.26322748233973153</c:v>
                </c:pt>
                <c:pt idx="638">
                  <c:v>0.52318582914969747</c:v>
                </c:pt>
                <c:pt idx="639">
                  <c:v>0.39952422567143442</c:v>
                </c:pt>
                <c:pt idx="640">
                  <c:v>0.57470574984030665</c:v>
                </c:pt>
                <c:pt idx="641">
                  <c:v>0.54320066313151105</c:v>
                </c:pt>
                <c:pt idx="642">
                  <c:v>0.84916140231180692</c:v>
                </c:pt>
                <c:pt idx="643">
                  <c:v>0.4169182337011153</c:v>
                </c:pt>
                <c:pt idx="644">
                  <c:v>0.30500896554504758</c:v>
                </c:pt>
                <c:pt idx="645">
                  <c:v>0.40155191732913709</c:v>
                </c:pt>
                <c:pt idx="646">
                  <c:v>0.4122559222704793</c:v>
                </c:pt>
                <c:pt idx="647">
                  <c:v>0.39342735687752567</c:v>
                </c:pt>
                <c:pt idx="648">
                  <c:v>0.35858416553496092</c:v>
                </c:pt>
                <c:pt idx="649">
                  <c:v>0.39451706872078079</c:v>
                </c:pt>
                <c:pt idx="650">
                  <c:v>0.24528172147802263</c:v>
                </c:pt>
                <c:pt idx="651">
                  <c:v>0.25408217914886827</c:v>
                </c:pt>
                <c:pt idx="652">
                  <c:v>0.51573716591732011</c:v>
                </c:pt>
                <c:pt idx="653">
                  <c:v>0.47574887941609489</c:v>
                </c:pt>
                <c:pt idx="654">
                  <c:v>0.52719983100270074</c:v>
                </c:pt>
                <c:pt idx="655">
                  <c:v>0.58200268104387631</c:v>
                </c:pt>
                <c:pt idx="656">
                  <c:v>0.4584376343112182</c:v>
                </c:pt>
                <c:pt idx="657">
                  <c:v>0.54580769526284312</c:v>
                </c:pt>
                <c:pt idx="658">
                  <c:v>0.26980713486166474</c:v>
                </c:pt>
                <c:pt idx="659">
                  <c:v>0.53371051442063056</c:v>
                </c:pt>
                <c:pt idx="660">
                  <c:v>0.50107433440617755</c:v>
                </c:pt>
                <c:pt idx="661">
                  <c:v>0.52063397230156816</c:v>
                </c:pt>
                <c:pt idx="662">
                  <c:v>0.58954790102185839</c:v>
                </c:pt>
                <c:pt idx="663">
                  <c:v>0.39422739848396615</c:v>
                </c:pt>
                <c:pt idx="664">
                  <c:v>0.29841551920231363</c:v>
                </c:pt>
                <c:pt idx="665">
                  <c:v>0.26466203970300417</c:v>
                </c:pt>
                <c:pt idx="666">
                  <c:v>0.26991748542807031</c:v>
                </c:pt>
                <c:pt idx="667">
                  <c:v>0.25966867657315124</c:v>
                </c:pt>
                <c:pt idx="668">
                  <c:v>0.25388906565765851</c:v>
                </c:pt>
                <c:pt idx="669">
                  <c:v>0.25277176617280195</c:v>
                </c:pt>
                <c:pt idx="670">
                  <c:v>0.25439943702728435</c:v>
                </c:pt>
                <c:pt idx="671">
                  <c:v>0.25184758017915515</c:v>
                </c:pt>
                <c:pt idx="672">
                  <c:v>0.26715872126793067</c:v>
                </c:pt>
                <c:pt idx="673">
                  <c:v>0.25664782981779827</c:v>
                </c:pt>
                <c:pt idx="674">
                  <c:v>0.25230277626557818</c:v>
                </c:pt>
                <c:pt idx="675">
                  <c:v>0.26248261601649375</c:v>
                </c:pt>
                <c:pt idx="676">
                  <c:v>0.26917261910483259</c:v>
                </c:pt>
                <c:pt idx="677">
                  <c:v>0.26016525412197644</c:v>
                </c:pt>
                <c:pt idx="678">
                  <c:v>0.26311713177332591</c:v>
                </c:pt>
                <c:pt idx="679">
                  <c:v>0.27435909572589529</c:v>
                </c:pt>
                <c:pt idx="680">
                  <c:v>0.26657938079430127</c:v>
                </c:pt>
                <c:pt idx="681">
                  <c:v>0.25321316843842429</c:v>
                </c:pt>
                <c:pt idx="682">
                  <c:v>0.25991696534756387</c:v>
                </c:pt>
                <c:pt idx="683">
                  <c:v>0.25326834372162715</c:v>
                </c:pt>
                <c:pt idx="684">
                  <c:v>0.26361370932215106</c:v>
                </c:pt>
                <c:pt idx="685">
                  <c:v>0.27081408378011573</c:v>
                </c:pt>
                <c:pt idx="686">
                  <c:v>0.26946228934164723</c:v>
                </c:pt>
                <c:pt idx="687">
                  <c:v>0.26827602075278723</c:v>
                </c:pt>
                <c:pt idx="688">
                  <c:v>0.26246882219569312</c:v>
                </c:pt>
                <c:pt idx="689">
                  <c:v>0.25439943702728435</c:v>
                </c:pt>
                <c:pt idx="690">
                  <c:v>0.25111650767671811</c:v>
                </c:pt>
                <c:pt idx="691">
                  <c:v>0.27480049799151762</c:v>
                </c:pt>
                <c:pt idx="692">
                  <c:v>0.28522862651684583</c:v>
                </c:pt>
                <c:pt idx="693">
                  <c:v>0.27478670417071699</c:v>
                </c:pt>
                <c:pt idx="694">
                  <c:v>0.2537649212704523</c:v>
                </c:pt>
                <c:pt idx="695">
                  <c:v>0.25410976679046976</c:v>
                </c:pt>
                <c:pt idx="696">
                  <c:v>0.27013818656088157</c:v>
                </c:pt>
                <c:pt idx="697">
                  <c:v>0.25728234557463042</c:v>
                </c:pt>
                <c:pt idx="698">
                  <c:v>0.27169688831136041</c:v>
                </c:pt>
                <c:pt idx="699">
                  <c:v>0.28573899788647167</c:v>
                </c:pt>
                <c:pt idx="700">
                  <c:v>0.29103582507393994</c:v>
                </c:pt>
                <c:pt idx="701">
                  <c:v>0.26241364691249031</c:v>
                </c:pt>
                <c:pt idx="702">
                  <c:v>0.28950471096506231</c:v>
                </c:pt>
                <c:pt idx="703">
                  <c:v>0.25804100571866878</c:v>
                </c:pt>
                <c:pt idx="704">
                  <c:v>0.21050749923946144</c:v>
                </c:pt>
                <c:pt idx="705">
                  <c:v>0.20526584733519596</c:v>
                </c:pt>
                <c:pt idx="706">
                  <c:v>0.19005126299202543</c:v>
                </c:pt>
                <c:pt idx="707">
                  <c:v>0.19358248111700424</c:v>
                </c:pt>
                <c:pt idx="708">
                  <c:v>0.18400956948131944</c:v>
                </c:pt>
                <c:pt idx="709">
                  <c:v>0.18588552911021441</c:v>
                </c:pt>
                <c:pt idx="710">
                  <c:v>0.17515393652727093</c:v>
                </c:pt>
                <c:pt idx="711">
                  <c:v>0.19938967967409837</c:v>
                </c:pt>
                <c:pt idx="712">
                  <c:v>0.18236810480603627</c:v>
                </c:pt>
                <c:pt idx="713">
                  <c:v>0.18024385640272866</c:v>
                </c:pt>
                <c:pt idx="714">
                  <c:v>0.17985762942030911</c:v>
                </c:pt>
                <c:pt idx="715">
                  <c:v>0.18973400511360938</c:v>
                </c:pt>
                <c:pt idx="716">
                  <c:v>0.18388542509411313</c:v>
                </c:pt>
                <c:pt idx="717">
                  <c:v>0.17705748379776731</c:v>
                </c:pt>
                <c:pt idx="718">
                  <c:v>0.17308486340716611</c:v>
                </c:pt>
                <c:pt idx="719">
                  <c:v>0.17573327700090025</c:v>
                </c:pt>
                <c:pt idx="720">
                  <c:v>0.17494702921526042</c:v>
                </c:pt>
                <c:pt idx="721">
                  <c:v>0.16465683889793928</c:v>
                </c:pt>
                <c:pt idx="722">
                  <c:v>0.16919500594136908</c:v>
                </c:pt>
                <c:pt idx="723">
                  <c:v>0.17354005949358919</c:v>
                </c:pt>
                <c:pt idx="724">
                  <c:v>0.18014729965712376</c:v>
                </c:pt>
                <c:pt idx="725">
                  <c:v>0.17360902859759267</c:v>
                </c:pt>
                <c:pt idx="726">
                  <c:v>0.17083647061665222</c:v>
                </c:pt>
                <c:pt idx="727">
                  <c:v>0.16555343724998467</c:v>
                </c:pt>
                <c:pt idx="728">
                  <c:v>0.17683678266495609</c:v>
                </c:pt>
                <c:pt idx="729">
                  <c:v>0.17381593590960318</c:v>
                </c:pt>
                <c:pt idx="730">
                  <c:v>0.17769199955459947</c:v>
                </c:pt>
                <c:pt idx="731">
                  <c:v>0.1848785801917634</c:v>
                </c:pt>
                <c:pt idx="732">
                  <c:v>0.20039662859254934</c:v>
                </c:pt>
                <c:pt idx="733">
                  <c:v>0.19429975979864059</c:v>
                </c:pt>
                <c:pt idx="734">
                  <c:v>0.18035420696913426</c:v>
                </c:pt>
                <c:pt idx="735">
                  <c:v>0.17000884136861036</c:v>
                </c:pt>
                <c:pt idx="736">
                  <c:v>0.164118879886712</c:v>
                </c:pt>
                <c:pt idx="737">
                  <c:v>0.16039454827052338</c:v>
                </c:pt>
                <c:pt idx="738">
                  <c:v>0.16033937298732059</c:v>
                </c:pt>
                <c:pt idx="739">
                  <c:v>0.16711213900046362</c:v>
                </c:pt>
                <c:pt idx="740">
                  <c:v>0.16336021974267359</c:v>
                </c:pt>
                <c:pt idx="741">
                  <c:v>0.16664314909323985</c:v>
                </c:pt>
                <c:pt idx="742">
                  <c:v>0.17486426629045623</c:v>
                </c:pt>
                <c:pt idx="743">
                  <c:v>0.17737474167618339</c:v>
                </c:pt>
                <c:pt idx="744">
                  <c:v>0.17671263827774988</c:v>
                </c:pt>
                <c:pt idx="745">
                  <c:v>0.18098872272596644</c:v>
                </c:pt>
                <c:pt idx="746">
                  <c:v>0.18276812560925651</c:v>
                </c:pt>
                <c:pt idx="747">
                  <c:v>0.17031230542622569</c:v>
                </c:pt>
                <c:pt idx="748">
                  <c:v>0.17977486649550498</c:v>
                </c:pt>
                <c:pt idx="749">
                  <c:v>0.18965124218880514</c:v>
                </c:pt>
                <c:pt idx="750">
                  <c:v>0.19818961726443754</c:v>
                </c:pt>
                <c:pt idx="751">
                  <c:v>0.18852014888314783</c:v>
                </c:pt>
                <c:pt idx="752">
                  <c:v>0.18206464074842091</c:v>
                </c:pt>
                <c:pt idx="753">
                  <c:v>0.19820341108523828</c:v>
                </c:pt>
                <c:pt idx="754">
                  <c:v>0.22097700922719166</c:v>
                </c:pt>
                <c:pt idx="755">
                  <c:v>0.2126869229259718</c:v>
                </c:pt>
                <c:pt idx="756">
                  <c:v>0.20652108502805952</c:v>
                </c:pt>
                <c:pt idx="757">
                  <c:v>0.2076107968713147</c:v>
                </c:pt>
                <c:pt idx="758">
                  <c:v>0.19747233858280125</c:v>
                </c:pt>
                <c:pt idx="759">
                  <c:v>0.18989953096321766</c:v>
                </c:pt>
                <c:pt idx="760">
                  <c:v>0.20912811715939161</c:v>
                </c:pt>
                <c:pt idx="761">
                  <c:v>0.19260311984015466</c:v>
                </c:pt>
                <c:pt idx="762">
                  <c:v>0.18903052025277367</c:v>
                </c:pt>
                <c:pt idx="763">
                  <c:v>0.19518256432988526</c:v>
                </c:pt>
                <c:pt idx="764">
                  <c:v>0.19363765640020703</c:v>
                </c:pt>
                <c:pt idx="765">
                  <c:v>0.17951278390029166</c:v>
                </c:pt>
                <c:pt idx="766">
                  <c:v>0.1812921867835818</c:v>
                </c:pt>
                <c:pt idx="767">
                  <c:v>0.18598208585581932</c:v>
                </c:pt>
                <c:pt idx="768">
                  <c:v>0.19518256432988526</c:v>
                </c:pt>
                <c:pt idx="769">
                  <c:v>0.19584466772831879</c:v>
                </c:pt>
                <c:pt idx="770">
                  <c:v>0.20096217524537799</c:v>
                </c:pt>
                <c:pt idx="771">
                  <c:v>0.23712957338480969</c:v>
                </c:pt>
                <c:pt idx="772">
                  <c:v>0.22224604074085597</c:v>
                </c:pt>
                <c:pt idx="773">
                  <c:v>0.18319573405407819</c:v>
                </c:pt>
                <c:pt idx="774">
                  <c:v>0.20463133157836386</c:v>
                </c:pt>
                <c:pt idx="775">
                  <c:v>0.20115528873658781</c:v>
                </c:pt>
                <c:pt idx="776">
                  <c:v>0.21363869656122</c:v>
                </c:pt>
                <c:pt idx="777">
                  <c:v>0.20115528873658781</c:v>
                </c:pt>
                <c:pt idx="778">
                  <c:v>0.17468494662004716</c:v>
                </c:pt>
                <c:pt idx="779">
                  <c:v>0.20283813487427302</c:v>
                </c:pt>
                <c:pt idx="780">
                  <c:v>0.21845274002066387</c:v>
                </c:pt>
                <c:pt idx="781">
                  <c:v>0.28776668954417434</c:v>
                </c:pt>
                <c:pt idx="782">
                  <c:v>0.29911900406314929</c:v>
                </c:pt>
                <c:pt idx="783">
                  <c:v>0.28991852558908332</c:v>
                </c:pt>
                <c:pt idx="784">
                  <c:v>0.29309110437324398</c:v>
                </c:pt>
                <c:pt idx="785">
                  <c:v>0.29837413773991156</c:v>
                </c:pt>
                <c:pt idx="786">
                  <c:v>0.27754546833085664</c:v>
                </c:pt>
                <c:pt idx="787">
                  <c:v>0.2797386858381678</c:v>
                </c:pt>
                <c:pt idx="788">
                  <c:v>0.3283894918022317</c:v>
                </c:pt>
                <c:pt idx="789">
                  <c:v>0.445816288278579</c:v>
                </c:pt>
                <c:pt idx="790">
                  <c:v>0.2845665231184123</c:v>
                </c:pt>
                <c:pt idx="791">
                  <c:v>0.34270747779335681</c:v>
                </c:pt>
                <c:pt idx="792">
                  <c:v>0.68342864539141324</c:v>
                </c:pt>
                <c:pt idx="793">
                  <c:v>0.67904221037679091</c:v>
                </c:pt>
                <c:pt idx="794">
                  <c:v>0.53667618589278077</c:v>
                </c:pt>
                <c:pt idx="795">
                  <c:v>0.51988910597833049</c:v>
                </c:pt>
                <c:pt idx="796">
                  <c:v>0.43689168622052699</c:v>
                </c:pt>
                <c:pt idx="797">
                  <c:v>0.82695335082268218</c:v>
                </c:pt>
                <c:pt idx="798">
                  <c:v>0.35341148273469897</c:v>
                </c:pt>
                <c:pt idx="799">
                  <c:v>0.46145848106657117</c:v>
                </c:pt>
                <c:pt idx="800">
                  <c:v>0.48672876077345101</c:v>
                </c:pt>
                <c:pt idx="801">
                  <c:v>0.46329305923306419</c:v>
                </c:pt>
                <c:pt idx="802">
                  <c:v>0.51988910597833049</c:v>
                </c:pt>
                <c:pt idx="803">
                  <c:v>0.50466072781435922</c:v>
                </c:pt>
                <c:pt idx="804">
                  <c:v>0.27077270231771366</c:v>
                </c:pt>
                <c:pt idx="805">
                  <c:v>0.27224864114338837</c:v>
                </c:pt>
                <c:pt idx="806">
                  <c:v>0.50072948888616009</c:v>
                </c:pt>
                <c:pt idx="807">
                  <c:v>0.39997942175785756</c:v>
                </c:pt>
                <c:pt idx="808">
                  <c:v>0.51726828002619774</c:v>
                </c:pt>
                <c:pt idx="809">
                  <c:v>0.51281287590757196</c:v>
                </c:pt>
                <c:pt idx="810">
                  <c:v>0.90497120127143349</c:v>
                </c:pt>
                <c:pt idx="811">
                  <c:v>0.97265747994046148</c:v>
                </c:pt>
                <c:pt idx="812">
                  <c:v>0.97471275923976552</c:v>
                </c:pt>
                <c:pt idx="813">
                  <c:v>0.85872052012669098</c:v>
                </c:pt>
                <c:pt idx="814">
                  <c:v>0.55041483141027647</c:v>
                </c:pt>
                <c:pt idx="815">
                  <c:v>0.63356398319688767</c:v>
                </c:pt>
                <c:pt idx="816">
                  <c:v>0.68887720460768909</c:v>
                </c:pt>
                <c:pt idx="817">
                  <c:v>0.54204198218425248</c:v>
                </c:pt>
                <c:pt idx="818">
                  <c:v>0.28835982383860437</c:v>
                </c:pt>
                <c:pt idx="819">
                  <c:v>0.29396011508368797</c:v>
                </c:pt>
                <c:pt idx="820">
                  <c:v>0.40399342361086082</c:v>
                </c:pt>
                <c:pt idx="821">
                  <c:v>0.41042134410398634</c:v>
                </c:pt>
                <c:pt idx="822">
                  <c:v>0.37072272783957577</c:v>
                </c:pt>
                <c:pt idx="823">
                  <c:v>0.59742417269905734</c:v>
                </c:pt>
                <c:pt idx="824">
                  <c:v>0.53300702955979484</c:v>
                </c:pt>
                <c:pt idx="825">
                  <c:v>0.23570880984233777</c:v>
                </c:pt>
                <c:pt idx="826">
                  <c:v>0.13552428936686381</c:v>
                </c:pt>
                <c:pt idx="827">
                  <c:v>0.44395412247048466</c:v>
                </c:pt>
                <c:pt idx="828">
                  <c:v>0.40647631135498652</c:v>
                </c:pt>
                <c:pt idx="829">
                  <c:v>0.54169713666423502</c:v>
                </c:pt>
                <c:pt idx="830">
                  <c:v>0.56171197064604872</c:v>
                </c:pt>
                <c:pt idx="831">
                  <c:v>0.56218096055327249</c:v>
                </c:pt>
                <c:pt idx="832">
                  <c:v>0.27485567327472044</c:v>
                </c:pt>
                <c:pt idx="833">
                  <c:v>0.26899329943442346</c:v>
                </c:pt>
                <c:pt idx="834">
                  <c:v>0.3821715991041556</c:v>
                </c:pt>
                <c:pt idx="835">
                  <c:v>0.38357856882582686</c:v>
                </c:pt>
                <c:pt idx="836">
                  <c:v>0.35421152434113945</c:v>
                </c:pt>
                <c:pt idx="837">
                  <c:v>0.36182571342312514</c:v>
                </c:pt>
                <c:pt idx="838">
                  <c:v>0.3445696436014512</c:v>
                </c:pt>
                <c:pt idx="839">
                  <c:v>0.2772420042732413</c:v>
                </c:pt>
                <c:pt idx="840">
                  <c:v>0.27230381642659118</c:v>
                </c:pt>
                <c:pt idx="841">
                  <c:v>0.33371390663130135</c:v>
                </c:pt>
                <c:pt idx="842">
                  <c:v>0.3742263583229532</c:v>
                </c:pt>
                <c:pt idx="843">
                  <c:v>0.54731122173011926</c:v>
                </c:pt>
                <c:pt idx="844">
                  <c:v>0.68301483076739211</c:v>
                </c:pt>
                <c:pt idx="845">
                  <c:v>0.78324073270526828</c:v>
                </c:pt>
                <c:pt idx="846">
                  <c:v>0.27437288954669597</c:v>
                </c:pt>
                <c:pt idx="847">
                  <c:v>0.27103478491292693</c:v>
                </c:pt>
                <c:pt idx="848">
                  <c:v>0.68909790574050023</c:v>
                </c:pt>
                <c:pt idx="849">
                  <c:v>0.5354761234831199</c:v>
                </c:pt>
                <c:pt idx="850">
                  <c:v>0.529793069313232</c:v>
                </c:pt>
                <c:pt idx="851">
                  <c:v>0.48112846952836746</c:v>
                </c:pt>
                <c:pt idx="852">
                  <c:v>0.65022691872413152</c:v>
                </c:pt>
                <c:pt idx="853">
                  <c:v>0.27034509387289202</c:v>
                </c:pt>
                <c:pt idx="854">
                  <c:v>0.27786272620927271</c:v>
                </c:pt>
                <c:pt idx="855">
                  <c:v>0.58739606497694941</c:v>
                </c:pt>
                <c:pt idx="856">
                  <c:v>0.5814647220326491</c:v>
                </c:pt>
                <c:pt idx="857">
                  <c:v>0.67715245692709525</c:v>
                </c:pt>
                <c:pt idx="858">
                  <c:v>0.61099729236694478</c:v>
                </c:pt>
                <c:pt idx="859">
                  <c:v>0.55749106148103489</c:v>
                </c:pt>
                <c:pt idx="860">
                  <c:v>0.26828981457358786</c:v>
                </c:pt>
                <c:pt idx="861">
                  <c:v>0.27223484732258768</c:v>
                </c:pt>
                <c:pt idx="862">
                  <c:v>0.43936078014385194</c:v>
                </c:pt>
                <c:pt idx="863">
                  <c:v>0.3420177867533219</c:v>
                </c:pt>
                <c:pt idx="864">
                  <c:v>0.32731357377977727</c:v>
                </c:pt>
                <c:pt idx="865">
                  <c:v>0.41184210764645823</c:v>
                </c:pt>
                <c:pt idx="866">
                  <c:v>0.56731226189113226</c:v>
                </c:pt>
                <c:pt idx="867">
                  <c:v>0.42174607098135986</c:v>
                </c:pt>
                <c:pt idx="868">
                  <c:v>0.27173826977376253</c:v>
                </c:pt>
                <c:pt idx="869">
                  <c:v>0.46236887323941728</c:v>
                </c:pt>
                <c:pt idx="870">
                  <c:v>0.33972801250040591</c:v>
                </c:pt>
                <c:pt idx="871">
                  <c:v>0.51464745407406509</c:v>
                </c:pt>
                <c:pt idx="872">
                  <c:v>0.36211538365993978</c:v>
                </c:pt>
                <c:pt idx="873">
                  <c:v>0.5123438860003483</c:v>
                </c:pt>
                <c:pt idx="874">
                  <c:v>0.26903468089682564</c:v>
                </c:pt>
                <c:pt idx="875">
                  <c:v>0.27743511776445107</c:v>
                </c:pt>
                <c:pt idx="876">
                  <c:v>0.27613849860918543</c:v>
                </c:pt>
                <c:pt idx="877">
                  <c:v>0.54728363408851788</c:v>
                </c:pt>
                <c:pt idx="878">
                  <c:v>0.51908906437188984</c:v>
                </c:pt>
                <c:pt idx="879">
                  <c:v>0.3742953274269567</c:v>
                </c:pt>
                <c:pt idx="880">
                  <c:v>0.46641046273402192</c:v>
                </c:pt>
                <c:pt idx="881">
                  <c:v>0.29074615483712518</c:v>
                </c:pt>
                <c:pt idx="882">
                  <c:v>0.31545088789117642</c:v>
                </c:pt>
                <c:pt idx="883">
                  <c:v>0.38904092186290357</c:v>
                </c:pt>
                <c:pt idx="884">
                  <c:v>0.69276706207348615</c:v>
                </c:pt>
                <c:pt idx="885">
                  <c:v>0.82194619387202861</c:v>
                </c:pt>
                <c:pt idx="886">
                  <c:v>0.92077891990903404</c:v>
                </c:pt>
                <c:pt idx="887">
                  <c:v>0.85360301260963201</c:v>
                </c:pt>
                <c:pt idx="888">
                  <c:v>0.30889882301084459</c:v>
                </c:pt>
                <c:pt idx="889">
                  <c:v>0.32007181785941047</c:v>
                </c:pt>
                <c:pt idx="890">
                  <c:v>0.67061418586756416</c:v>
                </c:pt>
                <c:pt idx="891">
                  <c:v>0.64934411419288685</c:v>
                </c:pt>
                <c:pt idx="892">
                  <c:v>0.63675035580184913</c:v>
                </c:pt>
                <c:pt idx="893">
                  <c:v>0.42020116305168159</c:v>
                </c:pt>
                <c:pt idx="894">
                  <c:v>0.55616685468416771</c:v>
                </c:pt>
                <c:pt idx="895">
                  <c:v>0.41515262463862596</c:v>
                </c:pt>
                <c:pt idx="896">
                  <c:v>0.31332663948786882</c:v>
                </c:pt>
                <c:pt idx="897">
                  <c:v>0.54248338444987476</c:v>
                </c:pt>
                <c:pt idx="898">
                  <c:v>0.36841915976585904</c:v>
                </c:pt>
                <c:pt idx="899">
                  <c:v>0.59284462419322537</c:v>
                </c:pt>
                <c:pt idx="900">
                  <c:v>0.4888530091767585</c:v>
                </c:pt>
                <c:pt idx="901">
                  <c:v>0.46630011216761647</c:v>
                </c:pt>
                <c:pt idx="902">
                  <c:v>0.29088409304513219</c:v>
                </c:pt>
                <c:pt idx="903">
                  <c:v>0.30891261683164528</c:v>
                </c:pt>
                <c:pt idx="904">
                  <c:v>0.19122373776008475</c:v>
                </c:pt>
                <c:pt idx="905">
                  <c:v>7.8293726864765281E-2</c:v>
                </c:pt>
                <c:pt idx="906">
                  <c:v>7.491424076859414E-2</c:v>
                </c:pt>
                <c:pt idx="907">
                  <c:v>7.0707125424381054E-2</c:v>
                </c:pt>
                <c:pt idx="908">
                  <c:v>6.4817163942482756E-2</c:v>
                </c:pt>
                <c:pt idx="909">
                  <c:v>6.278947228478006E-2</c:v>
                </c:pt>
                <c:pt idx="910">
                  <c:v>6.2954998134388443E-2</c:v>
                </c:pt>
                <c:pt idx="911">
                  <c:v>6.3189493088000315E-2</c:v>
                </c:pt>
                <c:pt idx="912">
                  <c:v>5.9823800812629842E-2</c:v>
                </c:pt>
                <c:pt idx="913">
                  <c:v>5.6733984953273371E-2</c:v>
                </c:pt>
                <c:pt idx="914">
                  <c:v>5.8237511420549511E-2</c:v>
                </c:pt>
                <c:pt idx="915">
                  <c:v>5.7506438918112489E-2</c:v>
                </c:pt>
                <c:pt idx="916">
                  <c:v>5.5492541081210489E-2</c:v>
                </c:pt>
                <c:pt idx="917">
                  <c:v>5.7837490617329262E-2</c:v>
                </c:pt>
                <c:pt idx="918">
                  <c:v>6.4444730780863879E-2</c:v>
                </c:pt>
                <c:pt idx="919">
                  <c:v>6.9438093910716786E-2</c:v>
                </c:pt>
                <c:pt idx="920">
                  <c:v>6.0375553644657798E-2</c:v>
                </c:pt>
                <c:pt idx="921">
                  <c:v>6.0844543551881548E-2</c:v>
                </c:pt>
                <c:pt idx="922">
                  <c:v>5.3713138197920368E-2</c:v>
                </c:pt>
                <c:pt idx="923">
                  <c:v>5.7865078258930662E-2</c:v>
                </c:pt>
                <c:pt idx="924">
                  <c:v>6.2003224499140246E-2</c:v>
                </c:pt>
                <c:pt idx="925">
                  <c:v>6.2306688556755613E-2</c:v>
                </c:pt>
                <c:pt idx="926">
                  <c:v>6.0403141286259197E-2</c:v>
                </c:pt>
                <c:pt idx="927">
                  <c:v>6.1037657043091331E-2</c:v>
                </c:pt>
                <c:pt idx="928">
                  <c:v>6.5244772387304403E-2</c:v>
                </c:pt>
                <c:pt idx="929">
                  <c:v>6.8858753437087444E-2</c:v>
                </c:pt>
                <c:pt idx="930">
                  <c:v>6.8734609049881157E-2</c:v>
                </c:pt>
                <c:pt idx="931">
                  <c:v>6.855528937947207E-2</c:v>
                </c:pt>
                <c:pt idx="932">
                  <c:v>5.4940788249182554E-2</c:v>
                </c:pt>
                <c:pt idx="933">
                  <c:v>5.2168230268242126E-2</c:v>
                </c:pt>
                <c:pt idx="934">
                  <c:v>5.1809590927423967E-2</c:v>
                </c:pt>
                <c:pt idx="935">
                  <c:v>5.3809694943525256E-2</c:v>
                </c:pt>
                <c:pt idx="936">
                  <c:v>5.8085779391741837E-2</c:v>
                </c:pt>
                <c:pt idx="937">
                  <c:v>5.8527181657364181E-2</c:v>
                </c:pt>
                <c:pt idx="938">
                  <c:v>5.677536641567546E-2</c:v>
                </c:pt>
                <c:pt idx="939">
                  <c:v>5.7313325426902706E-2</c:v>
                </c:pt>
                <c:pt idx="940">
                  <c:v>5.4430416879556708E-2</c:v>
                </c:pt>
                <c:pt idx="941">
                  <c:v>5.2223405551444925E-2</c:v>
                </c:pt>
                <c:pt idx="942">
                  <c:v>5.3147591545091723E-2</c:v>
                </c:pt>
                <c:pt idx="943">
                  <c:v>5.0775054367371571E-2</c:v>
                </c:pt>
                <c:pt idx="944">
                  <c:v>4.8912888559277258E-2</c:v>
                </c:pt>
                <c:pt idx="945">
                  <c:v>4.7216248600791329E-2</c:v>
                </c:pt>
                <c:pt idx="946">
                  <c:v>4.8912888559277258E-2</c:v>
                </c:pt>
                <c:pt idx="947">
                  <c:v>4.9919837477728261E-2</c:v>
                </c:pt>
                <c:pt idx="948">
                  <c:v>5.0388827384952012E-2</c:v>
                </c:pt>
                <c:pt idx="949">
                  <c:v>4.9009445304882153E-2</c:v>
                </c:pt>
                <c:pt idx="950">
                  <c:v>4.5257526047092128E-2</c:v>
                </c:pt>
                <c:pt idx="951">
                  <c:v>4.4471278261452314E-2</c:v>
                </c:pt>
                <c:pt idx="952">
                  <c:v>4.6195505861539643E-2</c:v>
                </c:pt>
                <c:pt idx="953">
                  <c:v>4.5864454162322869E-2</c:v>
                </c:pt>
                <c:pt idx="954">
                  <c:v>5.6871923161280341E-2</c:v>
                </c:pt>
                <c:pt idx="955">
                  <c:v>6.2361863839958405E-2</c:v>
                </c:pt>
                <c:pt idx="956">
                  <c:v>6.5024071254493235E-2</c:v>
                </c:pt>
                <c:pt idx="957">
                  <c:v>5.1961322956231654E-2</c:v>
                </c:pt>
                <c:pt idx="958">
                  <c:v>6.3106730163196123E-2</c:v>
                </c:pt>
                <c:pt idx="959">
                  <c:v>6.04721103902627E-2</c:v>
                </c:pt>
                <c:pt idx="960">
                  <c:v>6.5686174652926768E-2</c:v>
                </c:pt>
                <c:pt idx="961">
                  <c:v>6.6527597721769374E-2</c:v>
                </c:pt>
                <c:pt idx="962">
                  <c:v>4.6430000815151501E-2</c:v>
                </c:pt>
                <c:pt idx="963">
                  <c:v>4.7905939640826255E-2</c:v>
                </c:pt>
                <c:pt idx="964">
                  <c:v>5.1257838095396024E-2</c:v>
                </c:pt>
                <c:pt idx="965">
                  <c:v>4.7823176716022063E-2</c:v>
                </c:pt>
                <c:pt idx="966">
                  <c:v>5.0706085263368082E-2</c:v>
                </c:pt>
                <c:pt idx="967">
                  <c:v>4.982328073212336E-2</c:v>
                </c:pt>
                <c:pt idx="968">
                  <c:v>4.4954061989476761E-2</c:v>
                </c:pt>
                <c:pt idx="969">
                  <c:v>4.3712618117413886E-2</c:v>
                </c:pt>
                <c:pt idx="970">
                  <c:v>4.7436949733602511E-2</c:v>
                </c:pt>
                <c:pt idx="971">
                  <c:v>5.1409570124203718E-2</c:v>
                </c:pt>
                <c:pt idx="972">
                  <c:v>5.0168126252140822E-2</c:v>
                </c:pt>
                <c:pt idx="973">
                  <c:v>4.9850868373724759E-2</c:v>
                </c:pt>
                <c:pt idx="974">
                  <c:v>4.5133381659885841E-2</c:v>
                </c:pt>
                <c:pt idx="975">
                  <c:v>4.9299115541696824E-2</c:v>
                </c:pt>
                <c:pt idx="976">
                  <c:v>5.1078518424986945E-2</c:v>
                </c:pt>
                <c:pt idx="977">
                  <c:v>5.1616477436214177E-2</c:v>
                </c:pt>
                <c:pt idx="978">
                  <c:v>5.1933735314630247E-2</c:v>
                </c:pt>
                <c:pt idx="979">
                  <c:v>5.2237199372245614E-2</c:v>
                </c:pt>
                <c:pt idx="980">
                  <c:v>4.8168022236039533E-2</c:v>
                </c:pt>
                <c:pt idx="981">
                  <c:v>5.6733984953273371E-2</c:v>
                </c:pt>
                <c:pt idx="982">
                  <c:v>0.10292949081481299</c:v>
                </c:pt>
                <c:pt idx="983">
                  <c:v>0.18351299193249423</c:v>
                </c:pt>
                <c:pt idx="984">
                  <c:v>0.25328213754242779</c:v>
                </c:pt>
                <c:pt idx="985">
                  <c:v>0.25750304670744156</c:v>
                </c:pt>
                <c:pt idx="986">
                  <c:v>0.28939436039865679</c:v>
                </c:pt>
                <c:pt idx="987">
                  <c:v>0.29471877522772644</c:v>
                </c:pt>
                <c:pt idx="988">
                  <c:v>0.30318818119935537</c:v>
                </c:pt>
                <c:pt idx="989">
                  <c:v>0.28680112208812536</c:v>
                </c:pt>
                <c:pt idx="990">
                  <c:v>0.28139394433425158</c:v>
                </c:pt>
                <c:pt idx="991">
                  <c:v>0.27765581889726221</c:v>
                </c:pt>
                <c:pt idx="992">
                  <c:v>0.2945670431989188</c:v>
                </c:pt>
                <c:pt idx="993">
                  <c:v>0.29601539438299207</c:v>
                </c:pt>
                <c:pt idx="994">
                  <c:v>0.31160241188778154</c:v>
                </c:pt>
                <c:pt idx="995">
                  <c:v>0.36877779910667724</c:v>
                </c:pt>
                <c:pt idx="996">
                  <c:v>0.27926969593094397</c:v>
                </c:pt>
                <c:pt idx="997">
                  <c:v>0.37265386275167361</c:v>
                </c:pt>
                <c:pt idx="998">
                  <c:v>0.44679564955542861</c:v>
                </c:pt>
                <c:pt idx="999">
                  <c:v>0.49299115541696809</c:v>
                </c:pt>
                <c:pt idx="1000">
                  <c:v>0.32856881147264078</c:v>
                </c:pt>
                <c:pt idx="1001">
                  <c:v>0.3268445838725535</c:v>
                </c:pt>
                <c:pt idx="1002">
                  <c:v>0.78038541179952359</c:v>
                </c:pt>
                <c:pt idx="1003">
                  <c:v>0.80526946452398407</c:v>
                </c:pt>
                <c:pt idx="1004">
                  <c:v>0.50110192204777892</c:v>
                </c:pt>
                <c:pt idx="1005">
                  <c:v>0.46566559641078425</c:v>
                </c:pt>
                <c:pt idx="1006">
                  <c:v>0.47744551937458085</c:v>
                </c:pt>
                <c:pt idx="1007">
                  <c:v>0.27384872435626945</c:v>
                </c:pt>
                <c:pt idx="1008">
                  <c:v>0.27246934227619951</c:v>
                </c:pt>
                <c:pt idx="1009">
                  <c:v>0.46678289589564081</c:v>
                </c:pt>
                <c:pt idx="1010">
                  <c:v>0.68097334528888875</c:v>
                </c:pt>
                <c:pt idx="1011">
                  <c:v>0.86945211270963452</c:v>
                </c:pt>
                <c:pt idx="1012">
                  <c:v>0.74772164414346942</c:v>
                </c:pt>
                <c:pt idx="1013">
                  <c:v>0.62690156775015027</c:v>
                </c:pt>
                <c:pt idx="1014">
                  <c:v>0.95422893535072806</c:v>
                </c:pt>
                <c:pt idx="1015">
                  <c:v>0.95920850465978036</c:v>
                </c:pt>
                <c:pt idx="1016">
                  <c:v>0.7822337837868174</c:v>
                </c:pt>
                <c:pt idx="1017">
                  <c:v>0.31266453608943529</c:v>
                </c:pt>
                <c:pt idx="1018">
                  <c:v>0.32285816966115161</c:v>
                </c:pt>
                <c:pt idx="1019">
                  <c:v>0.33266557625044829</c:v>
                </c:pt>
                <c:pt idx="1020">
                  <c:v>0.31292661868464861</c:v>
                </c:pt>
                <c:pt idx="1021">
                  <c:v>0.2691588252840319</c:v>
                </c:pt>
                <c:pt idx="1022">
                  <c:v>0.27488326091632181</c:v>
                </c:pt>
                <c:pt idx="1023">
                  <c:v>0.73969364043746288</c:v>
                </c:pt>
                <c:pt idx="1024">
                  <c:v>0.59087210781872546</c:v>
                </c:pt>
                <c:pt idx="1025">
                  <c:v>0.48391482133010855</c:v>
                </c:pt>
                <c:pt idx="1026">
                  <c:v>0.45373394141817996</c:v>
                </c:pt>
                <c:pt idx="1027">
                  <c:v>0.51279908208677139</c:v>
                </c:pt>
                <c:pt idx="1028">
                  <c:v>0.28186293424147535</c:v>
                </c:pt>
                <c:pt idx="1029">
                  <c:v>0.27110375401693043</c:v>
                </c:pt>
                <c:pt idx="1030">
                  <c:v>0.40413136181886777</c:v>
                </c:pt>
                <c:pt idx="1031">
                  <c:v>0.34851467635045097</c:v>
                </c:pt>
                <c:pt idx="1032">
                  <c:v>0.37075031548117704</c:v>
                </c:pt>
                <c:pt idx="1033">
                  <c:v>0.32477551075244865</c:v>
                </c:pt>
                <c:pt idx="1034">
                  <c:v>0.39658614184088559</c:v>
                </c:pt>
                <c:pt idx="1035">
                  <c:v>0.25999972827236806</c:v>
                </c:pt>
                <c:pt idx="1036">
                  <c:v>0.29055304134591542</c:v>
                </c:pt>
                <c:pt idx="1037">
                  <c:v>0.58734088969374676</c:v>
                </c:pt>
                <c:pt idx="1038">
                  <c:v>0.593092912967638</c:v>
                </c:pt>
                <c:pt idx="1039">
                  <c:v>0.52049603409356116</c:v>
                </c:pt>
                <c:pt idx="1040">
                  <c:v>0.47532127097127325</c:v>
                </c:pt>
                <c:pt idx="1041">
                  <c:v>0.55344947198643013</c:v>
                </c:pt>
                <c:pt idx="1042">
                  <c:v>0.27558674577715742</c:v>
                </c:pt>
                <c:pt idx="1043">
                  <c:v>0.26842775278159486</c:v>
                </c:pt>
                <c:pt idx="1044">
                  <c:v>0.49059103059764658</c:v>
                </c:pt>
                <c:pt idx="1045">
                  <c:v>0.42713945491443311</c:v>
                </c:pt>
                <c:pt idx="1046">
                  <c:v>0.56161541390044378</c:v>
                </c:pt>
                <c:pt idx="1047">
                  <c:v>0.50117089115178248</c:v>
                </c:pt>
                <c:pt idx="1048">
                  <c:v>0.48110088188676597</c:v>
                </c:pt>
                <c:pt idx="1049">
                  <c:v>0.28336646070875149</c:v>
                </c:pt>
                <c:pt idx="1050">
                  <c:v>0.27059338264730454</c:v>
                </c:pt>
                <c:pt idx="1051">
                  <c:v>0.71504408266661434</c:v>
                </c:pt>
                <c:pt idx="1052">
                  <c:v>0.62943963077747889</c:v>
                </c:pt>
                <c:pt idx="1053">
                  <c:v>0.31736822898247358</c:v>
                </c:pt>
                <c:pt idx="1054">
                  <c:v>0.36589489055933128</c:v>
                </c:pt>
                <c:pt idx="1055">
                  <c:v>0.49654996118354838</c:v>
                </c:pt>
                <c:pt idx="1056">
                  <c:v>0.32851363618943802</c:v>
                </c:pt>
                <c:pt idx="1057">
                  <c:v>0.2968292298102333</c:v>
                </c:pt>
                <c:pt idx="1058">
                  <c:v>0.2819319033454788</c:v>
                </c:pt>
                <c:pt idx="1059">
                  <c:v>0.2633378329061371</c:v>
                </c:pt>
                <c:pt idx="1060">
                  <c:v>0.26656558697350058</c:v>
                </c:pt>
                <c:pt idx="1061">
                  <c:v>0.27292453836262265</c:v>
                </c:pt>
                <c:pt idx="1062">
                  <c:v>0.26813808254478017</c:v>
                </c:pt>
                <c:pt idx="1063">
                  <c:v>0.27164171302815771</c:v>
                </c:pt>
                <c:pt idx="1064">
                  <c:v>0.26708975216392711</c:v>
                </c:pt>
                <c:pt idx="1065">
                  <c:v>0.25181999253755377</c:v>
                </c:pt>
                <c:pt idx="1066">
                  <c:v>0.26598624649987129</c:v>
                </c:pt>
                <c:pt idx="1067">
                  <c:v>0.26300678120692034</c:v>
                </c:pt>
                <c:pt idx="1068">
                  <c:v>0.24370922590674296</c:v>
                </c:pt>
                <c:pt idx="1069">
                  <c:v>0.24946124918063428</c:v>
                </c:pt>
                <c:pt idx="1070">
                  <c:v>0.25544776740813752</c:v>
                </c:pt>
                <c:pt idx="1071">
                  <c:v>0.25573743764495216</c:v>
                </c:pt>
                <c:pt idx="1072">
                  <c:v>0.26569657626305654</c:v>
                </c:pt>
                <c:pt idx="1073">
                  <c:v>0.2495440121054385</c:v>
                </c:pt>
                <c:pt idx="1074">
                  <c:v>0.24300574104590733</c:v>
                </c:pt>
                <c:pt idx="1075">
                  <c:v>0.24707491818211344</c:v>
                </c:pt>
                <c:pt idx="1076">
                  <c:v>0.21882517318228267</c:v>
                </c:pt>
                <c:pt idx="1077">
                  <c:v>0.18011971201552238</c:v>
                </c:pt>
                <c:pt idx="1078">
                  <c:v>0.17555395733049117</c:v>
                </c:pt>
                <c:pt idx="1079">
                  <c:v>0.16096009492335203</c:v>
                </c:pt>
                <c:pt idx="1080">
                  <c:v>0.17010539811421521</c:v>
                </c:pt>
                <c:pt idx="1081">
                  <c:v>0.17133304816547737</c:v>
                </c:pt>
                <c:pt idx="1082">
                  <c:v>0.17565051407609608</c:v>
                </c:pt>
                <c:pt idx="1083">
                  <c:v>0.18058870192274612</c:v>
                </c:pt>
                <c:pt idx="1084">
                  <c:v>0.1858717352894137</c:v>
                </c:pt>
                <c:pt idx="1085">
                  <c:v>0.18245086773084049</c:v>
                </c:pt>
                <c:pt idx="1086">
                  <c:v>0.19926553528689206</c:v>
                </c:pt>
                <c:pt idx="1087">
                  <c:v>0.19183066587531553</c:v>
                </c:pt>
                <c:pt idx="1088">
                  <c:v>0.17581603992570446</c:v>
                </c:pt>
                <c:pt idx="1089">
                  <c:v>0.17162271840229204</c:v>
                </c:pt>
                <c:pt idx="1090">
                  <c:v>0.18064387720594899</c:v>
                </c:pt>
                <c:pt idx="1091">
                  <c:v>0.16719490192526779</c:v>
                </c:pt>
                <c:pt idx="1092">
                  <c:v>0.1631257247890617</c:v>
                </c:pt>
                <c:pt idx="1093">
                  <c:v>0.17385731737200524</c:v>
                </c:pt>
                <c:pt idx="1094">
                  <c:v>0.17705748379776731</c:v>
                </c:pt>
                <c:pt idx="1095">
                  <c:v>0.18854773652474924</c:v>
                </c:pt>
                <c:pt idx="1096">
                  <c:v>0.20018972128053888</c:v>
                </c:pt>
                <c:pt idx="1097">
                  <c:v>0.18912707699837858</c:v>
                </c:pt>
                <c:pt idx="1098">
                  <c:v>0.18345781664929148</c:v>
                </c:pt>
                <c:pt idx="1099">
                  <c:v>0.18381645599010965</c:v>
                </c:pt>
                <c:pt idx="1100">
                  <c:v>0.17661608153214495</c:v>
                </c:pt>
                <c:pt idx="1101">
                  <c:v>0.18126459914198034</c:v>
                </c:pt>
                <c:pt idx="1102">
                  <c:v>0.17817478328262384</c:v>
                </c:pt>
                <c:pt idx="1103">
                  <c:v>0.18184393961560977</c:v>
                </c:pt>
                <c:pt idx="1104">
                  <c:v>0.18762355053110244</c:v>
                </c:pt>
                <c:pt idx="1105">
                  <c:v>0.18967882983040651</c:v>
                </c:pt>
                <c:pt idx="1106">
                  <c:v>0.18577517854380884</c:v>
                </c:pt>
                <c:pt idx="1107">
                  <c:v>0.18605105495982277</c:v>
                </c:pt>
                <c:pt idx="1108">
                  <c:v>0.18598208585581932</c:v>
                </c:pt>
                <c:pt idx="1109">
                  <c:v>0.18958227308480166</c:v>
                </c:pt>
                <c:pt idx="1110">
                  <c:v>0.19602398739872787</c:v>
                </c:pt>
                <c:pt idx="1111">
                  <c:v>0.20671419851926934</c:v>
                </c:pt>
                <c:pt idx="1112">
                  <c:v>0.20976263291622368</c:v>
                </c:pt>
                <c:pt idx="1113">
                  <c:v>0.18703041623667241</c:v>
                </c:pt>
                <c:pt idx="1114">
                  <c:v>0.18058870192274612</c:v>
                </c:pt>
                <c:pt idx="1115">
                  <c:v>0.18747181850229475</c:v>
                </c:pt>
                <c:pt idx="1116">
                  <c:v>0.19464460531865804</c:v>
                </c:pt>
                <c:pt idx="1117">
                  <c:v>0.19126511922248687</c:v>
                </c:pt>
                <c:pt idx="1118">
                  <c:v>0.18218878513562722</c:v>
                </c:pt>
                <c:pt idx="1119">
                  <c:v>0.1810163103675678</c:v>
                </c:pt>
                <c:pt idx="1120">
                  <c:v>0.19401008956182589</c:v>
                </c:pt>
                <c:pt idx="1121">
                  <c:v>0.1910857995520778</c:v>
                </c:pt>
                <c:pt idx="1122">
                  <c:v>0.18816150954232969</c:v>
                </c:pt>
                <c:pt idx="1123">
                  <c:v>0.18181635197400833</c:v>
                </c:pt>
                <c:pt idx="1124">
                  <c:v>0.18323711551648028</c:v>
                </c:pt>
                <c:pt idx="1125">
                  <c:v>0.18538895156138926</c:v>
                </c:pt>
                <c:pt idx="1126">
                  <c:v>0.18929260284798696</c:v>
                </c:pt>
                <c:pt idx="1127">
                  <c:v>0.17773338101700153</c:v>
                </c:pt>
                <c:pt idx="1128">
                  <c:v>0.17308486340716611</c:v>
                </c:pt>
                <c:pt idx="1129">
                  <c:v>0.18155426937879504</c:v>
                </c:pt>
                <c:pt idx="1130">
                  <c:v>0.18985814950081559</c:v>
                </c:pt>
                <c:pt idx="1131">
                  <c:v>0.20252087699585694</c:v>
                </c:pt>
                <c:pt idx="1132">
                  <c:v>0.19845169985965086</c:v>
                </c:pt>
                <c:pt idx="1133">
                  <c:v>0.19096165516487149</c:v>
                </c:pt>
                <c:pt idx="1134">
                  <c:v>0.17145719255268366</c:v>
                </c:pt>
                <c:pt idx="1135">
                  <c:v>0.18036800078993498</c:v>
                </c:pt>
                <c:pt idx="1136">
                  <c:v>0.17565051407609608</c:v>
                </c:pt>
                <c:pt idx="1137">
                  <c:v>0.16680867494284826</c:v>
                </c:pt>
                <c:pt idx="1138">
                  <c:v>0.16820185084371883</c:v>
                </c:pt>
                <c:pt idx="1139">
                  <c:v>0.17504358596086533</c:v>
                </c:pt>
                <c:pt idx="1140">
                  <c:v>0.17857480408584417</c:v>
                </c:pt>
                <c:pt idx="1141">
                  <c:v>0.17862997936904698</c:v>
                </c:pt>
                <c:pt idx="1142">
                  <c:v>0.17945760861708884</c:v>
                </c:pt>
                <c:pt idx="1143">
                  <c:v>0.18138874352918666</c:v>
                </c:pt>
                <c:pt idx="1144">
                  <c:v>0.1813335682459839</c:v>
                </c:pt>
                <c:pt idx="1145">
                  <c:v>0.17109855321186551</c:v>
                </c:pt>
                <c:pt idx="1146">
                  <c:v>0.18767872581430523</c:v>
                </c:pt>
                <c:pt idx="1147">
                  <c:v>0.18043696989393851</c:v>
                </c:pt>
                <c:pt idx="1148">
                  <c:v>0.17468494662004716</c:v>
                </c:pt>
                <c:pt idx="1149">
                  <c:v>0.18658901397105007</c:v>
                </c:pt>
                <c:pt idx="1150">
                  <c:v>7.3948673312545218E-2</c:v>
                </c:pt>
                <c:pt idx="1151">
                  <c:v>0.16693281933005452</c:v>
                </c:pt>
                <c:pt idx="1152">
                  <c:v>0.36379822979762499</c:v>
                </c:pt>
                <c:pt idx="1153">
                  <c:v>0.33168621497359874</c:v>
                </c:pt>
                <c:pt idx="1154">
                  <c:v>0.2812973875886467</c:v>
                </c:pt>
                <c:pt idx="1155">
                  <c:v>0.29401529036689084</c:v>
                </c:pt>
                <c:pt idx="1156">
                  <c:v>0.30557451219787618</c:v>
                </c:pt>
                <c:pt idx="1157">
                  <c:v>0.39573092495124224</c:v>
                </c:pt>
                <c:pt idx="1158">
                  <c:v>0.30545036781066992</c:v>
                </c:pt>
                <c:pt idx="1159">
                  <c:v>0.51899250762628502</c:v>
                </c:pt>
                <c:pt idx="1160">
                  <c:v>0.60383829937138211</c:v>
                </c:pt>
                <c:pt idx="1161">
                  <c:v>0.26627591673668588</c:v>
                </c:pt>
                <c:pt idx="1162">
                  <c:v>0.26209638903407417</c:v>
                </c:pt>
                <c:pt idx="1163">
                  <c:v>0.34019700240762973</c:v>
                </c:pt>
                <c:pt idx="1164">
                  <c:v>0.33815551692912638</c:v>
                </c:pt>
                <c:pt idx="1165">
                  <c:v>0.36593627202173334</c:v>
                </c:pt>
                <c:pt idx="1166">
                  <c:v>0.29138067059395739</c:v>
                </c:pt>
                <c:pt idx="1167">
                  <c:v>0.51616477436214181</c:v>
                </c:pt>
                <c:pt idx="1168">
                  <c:v>0.43420189116439073</c:v>
                </c:pt>
                <c:pt idx="1169">
                  <c:v>0.2768833649324231</c:v>
                </c:pt>
                <c:pt idx="1170">
                  <c:v>0.64778541244240795</c:v>
                </c:pt>
                <c:pt idx="1171">
                  <c:v>0.55415295684726573</c:v>
                </c:pt>
                <c:pt idx="1172">
                  <c:v>0.55336670906162599</c:v>
                </c:pt>
                <c:pt idx="1173">
                  <c:v>0.44707152597144256</c:v>
                </c:pt>
                <c:pt idx="1174">
                  <c:v>0.43624337664289414</c:v>
                </c:pt>
                <c:pt idx="1175">
                  <c:v>0.282290542686297</c:v>
                </c:pt>
                <c:pt idx="1176">
                  <c:v>0.27518672497393715</c:v>
                </c:pt>
                <c:pt idx="1177">
                  <c:v>0.33514846399457404</c:v>
                </c:pt>
                <c:pt idx="1178">
                  <c:v>0.32312025225636487</c:v>
                </c:pt>
                <c:pt idx="1179">
                  <c:v>0.36906746934349188</c:v>
                </c:pt>
                <c:pt idx="1180">
                  <c:v>0.34723185101598597</c:v>
                </c:pt>
                <c:pt idx="1181">
                  <c:v>0.50518489300478575</c:v>
                </c:pt>
                <c:pt idx="1182">
                  <c:v>0.26657938079430127</c:v>
                </c:pt>
                <c:pt idx="1183">
                  <c:v>0.30201570643129599</c:v>
                </c:pt>
                <c:pt idx="1184">
                  <c:v>0.45133381659885835</c:v>
                </c:pt>
                <c:pt idx="1185">
                  <c:v>0.46268613111783335</c:v>
                </c:pt>
                <c:pt idx="1186">
                  <c:v>0.50278476818546425</c:v>
                </c:pt>
                <c:pt idx="1187">
                  <c:v>0.50133641700139087</c:v>
                </c:pt>
                <c:pt idx="1188">
                  <c:v>0.54809746951575911</c:v>
                </c:pt>
                <c:pt idx="1189">
                  <c:v>0.27217967203938492</c:v>
                </c:pt>
                <c:pt idx="1190">
                  <c:v>0.25755822199064438</c:v>
                </c:pt>
                <c:pt idx="1191">
                  <c:v>0.47911457169146537</c:v>
                </c:pt>
                <c:pt idx="1192">
                  <c:v>0.3543080810867445</c:v>
                </c:pt>
                <c:pt idx="1193">
                  <c:v>0.33666578428265087</c:v>
                </c:pt>
                <c:pt idx="1194">
                  <c:v>0.50524006828798851</c:v>
                </c:pt>
                <c:pt idx="1195">
                  <c:v>0.31404391816950511</c:v>
                </c:pt>
                <c:pt idx="1196">
                  <c:v>0.26594486503746911</c:v>
                </c:pt>
                <c:pt idx="1197">
                  <c:v>0.27997318079177963</c:v>
                </c:pt>
                <c:pt idx="1198">
                  <c:v>0.28176637749587041</c:v>
                </c:pt>
                <c:pt idx="1199">
                  <c:v>0.38396479580824644</c:v>
                </c:pt>
                <c:pt idx="1200">
                  <c:v>0.33707959890667177</c:v>
                </c:pt>
                <c:pt idx="1201">
                  <c:v>0.44079533750712474</c:v>
                </c:pt>
                <c:pt idx="1202">
                  <c:v>0.51822005366144597</c:v>
                </c:pt>
                <c:pt idx="1203">
                  <c:v>0.2688691550472172</c:v>
                </c:pt>
                <c:pt idx="1204">
                  <c:v>0.27440047718829741</c:v>
                </c:pt>
                <c:pt idx="1205">
                  <c:v>0.33935557933878718</c:v>
                </c:pt>
                <c:pt idx="1206">
                  <c:v>0.33295524648726293</c:v>
                </c:pt>
                <c:pt idx="1207">
                  <c:v>0.39250317088387887</c:v>
                </c:pt>
                <c:pt idx="1208">
                  <c:v>0.29020819582589791</c:v>
                </c:pt>
                <c:pt idx="1209">
                  <c:v>0.36825363391625071</c:v>
                </c:pt>
                <c:pt idx="1210">
                  <c:v>0.2703726815144934</c:v>
                </c:pt>
                <c:pt idx="1211">
                  <c:v>0.3123748658526207</c:v>
                </c:pt>
                <c:pt idx="1212">
                  <c:v>0.52746191359791406</c:v>
                </c:pt>
                <c:pt idx="1213">
                  <c:v>0.48459071854934271</c:v>
                </c:pt>
                <c:pt idx="1214">
                  <c:v>0.49032894800243337</c:v>
                </c:pt>
                <c:pt idx="1215">
                  <c:v>0.44748534059546358</c:v>
                </c:pt>
                <c:pt idx="1216">
                  <c:v>0.48584595624220639</c:v>
                </c:pt>
                <c:pt idx="1217">
                  <c:v>0.2739866625642764</c:v>
                </c:pt>
                <c:pt idx="1218">
                  <c:v>0.26529655545983633</c:v>
                </c:pt>
                <c:pt idx="1219">
                  <c:v>0.35258385348665705</c:v>
                </c:pt>
                <c:pt idx="1220">
                  <c:v>0.32611351137011646</c:v>
                </c:pt>
                <c:pt idx="1221">
                  <c:v>0.30346405761536932</c:v>
                </c:pt>
                <c:pt idx="1222">
                  <c:v>0.3183889717217252</c:v>
                </c:pt>
                <c:pt idx="1223">
                  <c:v>0.41689064605951404</c:v>
                </c:pt>
                <c:pt idx="1224">
                  <c:v>0.5838648468519706</c:v>
                </c:pt>
                <c:pt idx="1225">
                  <c:v>0.48144572740678343</c:v>
                </c:pt>
                <c:pt idx="1226">
                  <c:v>0.46225852267301165</c:v>
                </c:pt>
                <c:pt idx="1227">
                  <c:v>0.31907866276176017</c:v>
                </c:pt>
                <c:pt idx="1228">
                  <c:v>0.3287481311430499</c:v>
                </c:pt>
                <c:pt idx="1229">
                  <c:v>0.31318870127986193</c:v>
                </c:pt>
                <c:pt idx="1230">
                  <c:v>0.29648438429021584</c:v>
                </c:pt>
                <c:pt idx="1231">
                  <c:v>0.28008353135818526</c:v>
                </c:pt>
                <c:pt idx="1232">
                  <c:v>0.26867604155600744</c:v>
                </c:pt>
                <c:pt idx="1233">
                  <c:v>0.36182571342312514</c:v>
                </c:pt>
                <c:pt idx="1234">
                  <c:v>0.32208571569631245</c:v>
                </c:pt>
                <c:pt idx="1235">
                  <c:v>0.45805140732879851</c:v>
                </c:pt>
                <c:pt idx="1236">
                  <c:v>0.55008377971105971</c:v>
                </c:pt>
                <c:pt idx="1237">
                  <c:v>0.42404963905507653</c:v>
                </c:pt>
                <c:pt idx="1238">
                  <c:v>0.28409753321118852</c:v>
                </c:pt>
                <c:pt idx="1239">
                  <c:v>0.30506414082825034</c:v>
                </c:pt>
                <c:pt idx="1240">
                  <c:v>0.32524450065967242</c:v>
                </c:pt>
                <c:pt idx="1241">
                  <c:v>0.33510708253217186</c:v>
                </c:pt>
                <c:pt idx="1242">
                  <c:v>0.63171561120959419</c:v>
                </c:pt>
                <c:pt idx="1243">
                  <c:v>0.43923663575664568</c:v>
                </c:pt>
                <c:pt idx="1244">
                  <c:v>0.44515418488014546</c:v>
                </c:pt>
                <c:pt idx="1245">
                  <c:v>0.33221038016402521</c:v>
                </c:pt>
                <c:pt idx="1246">
                  <c:v>0.27943522178055241</c:v>
                </c:pt>
                <c:pt idx="1247">
                  <c:v>0.50984720443542197</c:v>
                </c:pt>
                <c:pt idx="1248">
                  <c:v>0.44261612185281685</c:v>
                </c:pt>
                <c:pt idx="1249">
                  <c:v>0.3487629651248636</c:v>
                </c:pt>
                <c:pt idx="1250">
                  <c:v>0.3730952650172959</c:v>
                </c:pt>
                <c:pt idx="1251">
                  <c:v>0.42410481433827929</c:v>
                </c:pt>
                <c:pt idx="1252">
                  <c:v>0.28724252435374781</c:v>
                </c:pt>
                <c:pt idx="1253">
                  <c:v>0.2971878691510515</c:v>
                </c:pt>
                <c:pt idx="1254">
                  <c:v>0.48232853193802822</c:v>
                </c:pt>
                <c:pt idx="1255">
                  <c:v>0.47245215624472797</c:v>
                </c:pt>
                <c:pt idx="1256">
                  <c:v>0.50751604872010381</c:v>
                </c:pt>
                <c:pt idx="1257">
                  <c:v>0.46356893564907803</c:v>
                </c:pt>
                <c:pt idx="1258">
                  <c:v>0.46485176098354303</c:v>
                </c:pt>
                <c:pt idx="1259">
                  <c:v>0.29220829984199931</c:v>
                </c:pt>
                <c:pt idx="1260">
                  <c:v>0.27858000489090912</c:v>
                </c:pt>
                <c:pt idx="1261">
                  <c:v>0.30527104814026085</c:v>
                </c:pt>
                <c:pt idx="1262">
                  <c:v>0.28760116369456595</c:v>
                </c:pt>
                <c:pt idx="1263">
                  <c:v>0.26979334104086405</c:v>
                </c:pt>
                <c:pt idx="1264">
                  <c:v>0.27317282713703517</c:v>
                </c:pt>
                <c:pt idx="1265">
                  <c:v>0.29224968130440138</c:v>
                </c:pt>
                <c:pt idx="1266">
                  <c:v>0.2893115974738526</c:v>
                </c:pt>
                <c:pt idx="1267">
                  <c:v>0.28518724505444365</c:v>
                </c:pt>
                <c:pt idx="1268">
                  <c:v>0.26728286565513687</c:v>
                </c:pt>
                <c:pt idx="1269">
                  <c:v>0.26096529572841692</c:v>
                </c:pt>
                <c:pt idx="1270">
                  <c:v>0.26177913115565815</c:v>
                </c:pt>
                <c:pt idx="1271">
                  <c:v>0.22151496823841896</c:v>
                </c:pt>
                <c:pt idx="1272">
                  <c:v>0.19882413302126969</c:v>
                </c:pt>
                <c:pt idx="1273">
                  <c:v>0.19486530645146924</c:v>
                </c:pt>
                <c:pt idx="1274">
                  <c:v>0.18518204424937879</c:v>
                </c:pt>
                <c:pt idx="1275">
                  <c:v>0.18745802468149408</c:v>
                </c:pt>
                <c:pt idx="1276">
                  <c:v>0.18745802468149408</c:v>
                </c:pt>
                <c:pt idx="1277">
                  <c:v>0.18653383868784723</c:v>
                </c:pt>
                <c:pt idx="1278">
                  <c:v>0.18872705619515831</c:v>
                </c:pt>
                <c:pt idx="1279">
                  <c:v>0.18854773652474924</c:v>
                </c:pt>
                <c:pt idx="1280">
                  <c:v>0.18549930212779484</c:v>
                </c:pt>
                <c:pt idx="1281">
                  <c:v>0.17584362756730587</c:v>
                </c:pt>
                <c:pt idx="1282">
                  <c:v>0.18089216598036148</c:v>
                </c:pt>
                <c:pt idx="1283">
                  <c:v>0.18158185702039642</c:v>
                </c:pt>
                <c:pt idx="1284">
                  <c:v>0.17875412375625321</c:v>
                </c:pt>
                <c:pt idx="1285">
                  <c:v>0.17323659543597381</c:v>
                </c:pt>
                <c:pt idx="1286">
                  <c:v>0.1742435443544248</c:v>
                </c:pt>
                <c:pt idx="1287">
                  <c:v>0.17647814332413794</c:v>
                </c:pt>
                <c:pt idx="1288">
                  <c:v>0.18279571325085794</c:v>
                </c:pt>
                <c:pt idx="1289">
                  <c:v>0.17439527638323249</c:v>
                </c:pt>
                <c:pt idx="1290">
                  <c:v>0.17657470006974285</c:v>
                </c:pt>
                <c:pt idx="1291">
                  <c:v>0.17589880285050863</c:v>
                </c:pt>
                <c:pt idx="1292">
                  <c:v>0.11937172520924576</c:v>
                </c:pt>
                <c:pt idx="1293">
                  <c:v>7.6417767235870279E-2</c:v>
                </c:pt>
                <c:pt idx="1294">
                  <c:v>7.636259195266748E-2</c:v>
                </c:pt>
                <c:pt idx="1295">
                  <c:v>6.9493269193919585E-2</c:v>
                </c:pt>
                <c:pt idx="1296">
                  <c:v>7.0596774857975469E-2</c:v>
                </c:pt>
                <c:pt idx="1297">
                  <c:v>7.6610880727080055E-2</c:v>
                </c:pt>
                <c:pt idx="1298">
                  <c:v>7.7466097616723364E-2</c:v>
                </c:pt>
                <c:pt idx="1299">
                  <c:v>7.2707229440482357E-2</c:v>
                </c:pt>
                <c:pt idx="1300">
                  <c:v>7.4638364352580158E-2</c:v>
                </c:pt>
                <c:pt idx="1301">
                  <c:v>7.7245396483912196E-2</c:v>
                </c:pt>
                <c:pt idx="1302">
                  <c:v>7.6500530160674471E-2</c:v>
                </c:pt>
                <c:pt idx="1303">
                  <c:v>7.8376489789569473E-2</c:v>
                </c:pt>
                <c:pt idx="1304">
                  <c:v>7.8059231911153409E-2</c:v>
                </c:pt>
                <c:pt idx="1305">
                  <c:v>7.72040150215101E-2</c:v>
                </c:pt>
                <c:pt idx="1306">
                  <c:v>7.8128201015156912E-2</c:v>
                </c:pt>
                <c:pt idx="1307">
                  <c:v>6.5837906681734448E-2</c:v>
                </c:pt>
                <c:pt idx="1308">
                  <c:v>6.1782523366329056E-2</c:v>
                </c:pt>
                <c:pt idx="1309">
                  <c:v>5.8927202460584444E-2</c:v>
                </c:pt>
                <c:pt idx="1310">
                  <c:v>6.2154956527947926E-2</c:v>
                </c:pt>
                <c:pt idx="1311">
                  <c:v>6.0196233974248725E-2</c:v>
                </c:pt>
                <c:pt idx="1312">
                  <c:v>6.6251721305755393E-2</c:v>
                </c:pt>
                <c:pt idx="1313">
                  <c:v>5.5671860751619569E-2</c:v>
                </c:pt>
                <c:pt idx="1314">
                  <c:v>5.4085571359539231E-2</c:v>
                </c:pt>
                <c:pt idx="1315">
                  <c:v>5.4706293295570668E-2</c:v>
                </c:pt>
                <c:pt idx="1316">
                  <c:v>5.7423675993308297E-2</c:v>
                </c:pt>
                <c:pt idx="1317">
                  <c:v>6.5934463427339329E-2</c:v>
                </c:pt>
                <c:pt idx="1318">
                  <c:v>6.5727556115328864E-2</c:v>
                </c:pt>
                <c:pt idx="1319">
                  <c:v>5.7906459721332744E-2</c:v>
                </c:pt>
                <c:pt idx="1320">
                  <c:v>5.9341017084605409E-2</c:v>
                </c:pt>
                <c:pt idx="1321">
                  <c:v>5.9865182275031951E-2</c:v>
                </c:pt>
                <c:pt idx="1322">
                  <c:v>6.2568771151968877E-2</c:v>
                </c:pt>
                <c:pt idx="1323">
                  <c:v>6.5065452716895331E-2</c:v>
                </c:pt>
                <c:pt idx="1324">
                  <c:v>6.8403557350664404E-2</c:v>
                </c:pt>
                <c:pt idx="1325">
                  <c:v>6.5037865075293924E-2</c:v>
                </c:pt>
                <c:pt idx="1326">
                  <c:v>6.7369020790612008E-2</c:v>
                </c:pt>
                <c:pt idx="1327">
                  <c:v>6.6320690409758895E-2</c:v>
                </c:pt>
                <c:pt idx="1328">
                  <c:v>7.1148527690003419E-2</c:v>
                </c:pt>
                <c:pt idx="1329">
                  <c:v>6.8072505651447623E-2</c:v>
                </c:pt>
                <c:pt idx="1330">
                  <c:v>6.4693019555276454E-2</c:v>
                </c:pt>
                <c:pt idx="1331">
                  <c:v>5.8513387836563492E-2</c:v>
                </c:pt>
                <c:pt idx="1332">
                  <c:v>6.5217184745703011E-2</c:v>
                </c:pt>
                <c:pt idx="1333">
                  <c:v>6.6044813993744941E-2</c:v>
                </c:pt>
                <c:pt idx="1334">
                  <c:v>6.5341329132909298E-2</c:v>
                </c:pt>
                <c:pt idx="1335">
                  <c:v>6.074798680627666E-2</c:v>
                </c:pt>
                <c:pt idx="1336">
                  <c:v>6.2720503180776557E-2</c:v>
                </c:pt>
                <c:pt idx="1337">
                  <c:v>6.3079142521594717E-2</c:v>
                </c:pt>
                <c:pt idx="1338">
                  <c:v>5.8720295148573957E-2</c:v>
                </c:pt>
                <c:pt idx="1339">
                  <c:v>5.2264787013847014E-2</c:v>
                </c:pt>
                <c:pt idx="1340">
                  <c:v>0.16484995238914904</c:v>
                </c:pt>
                <c:pt idx="1341">
                  <c:v>0.24175050335304379</c:v>
                </c:pt>
                <c:pt idx="1342">
                  <c:v>0.24708871200291413</c:v>
                </c:pt>
                <c:pt idx="1343">
                  <c:v>0.26499309140222099</c:v>
                </c:pt>
                <c:pt idx="1344">
                  <c:v>0.24961298120944198</c:v>
                </c:pt>
                <c:pt idx="1345">
                  <c:v>0.23828825433206838</c:v>
                </c:pt>
                <c:pt idx="1346">
                  <c:v>0.24481273157079886</c:v>
                </c:pt>
                <c:pt idx="1347">
                  <c:v>0.24939228007663083</c:v>
                </c:pt>
                <c:pt idx="1348">
                  <c:v>0.25048199191988596</c:v>
                </c:pt>
                <c:pt idx="1349">
                  <c:v>0.27093822816732199</c:v>
                </c:pt>
                <c:pt idx="1350">
                  <c:v>0.25667541745939965</c:v>
                </c:pt>
                <c:pt idx="1351">
                  <c:v>0.25519947863372489</c:v>
                </c:pt>
                <c:pt idx="1352">
                  <c:v>0.25449599377288928</c:v>
                </c:pt>
                <c:pt idx="1353">
                  <c:v>0.33238969983443434</c:v>
                </c:pt>
                <c:pt idx="1354">
                  <c:v>0.26507585432702507</c:v>
                </c:pt>
                <c:pt idx="1355">
                  <c:v>0.25726855175382968</c:v>
                </c:pt>
                <c:pt idx="1356">
                  <c:v>0.30845742074522225</c:v>
                </c:pt>
                <c:pt idx="1357">
                  <c:v>0.37596437974384123</c:v>
                </c:pt>
                <c:pt idx="1358">
                  <c:v>0.37695753484149147</c:v>
                </c:pt>
                <c:pt idx="1359">
                  <c:v>0.38123361928970811</c:v>
                </c:pt>
                <c:pt idx="1360">
                  <c:v>0.35188036862582145</c:v>
                </c:pt>
                <c:pt idx="1361">
                  <c:v>0.41126276717282889</c:v>
                </c:pt>
                <c:pt idx="1362">
                  <c:v>0.56320170329252417</c:v>
                </c:pt>
                <c:pt idx="1363">
                  <c:v>0.36748117995141155</c:v>
                </c:pt>
                <c:pt idx="1364">
                  <c:v>0.26215156431727704</c:v>
                </c:pt>
                <c:pt idx="1365">
                  <c:v>0.28091116060622712</c:v>
                </c:pt>
                <c:pt idx="1366">
                  <c:v>0.41886316243401395</c:v>
                </c:pt>
                <c:pt idx="1367">
                  <c:v>0.50772295603211426</c:v>
                </c:pt>
                <c:pt idx="1368">
                  <c:v>0.45929285120086155</c:v>
                </c:pt>
                <c:pt idx="1369">
                  <c:v>0.39351011980232981</c:v>
                </c:pt>
                <c:pt idx="1370">
                  <c:v>0.40079325718509867</c:v>
                </c:pt>
                <c:pt idx="1371">
                  <c:v>0.27184862034016816</c:v>
                </c:pt>
                <c:pt idx="1372">
                  <c:v>0.27248313609700026</c:v>
                </c:pt>
                <c:pt idx="1373">
                  <c:v>0.34639042794714342</c:v>
                </c:pt>
                <c:pt idx="1374">
                  <c:v>0.38277852721938638</c:v>
                </c:pt>
                <c:pt idx="1375">
                  <c:v>0.40290371176760559</c:v>
                </c:pt>
                <c:pt idx="1376">
                  <c:v>0.44603698941139019</c:v>
                </c:pt>
                <c:pt idx="1377">
                  <c:v>0.4303396213401951</c:v>
                </c:pt>
                <c:pt idx="1378">
                  <c:v>0.27815239644608741</c:v>
                </c:pt>
                <c:pt idx="1379">
                  <c:v>0.26744839150474525</c:v>
                </c:pt>
                <c:pt idx="1380">
                  <c:v>0.39473776985359205</c:v>
                </c:pt>
                <c:pt idx="1381">
                  <c:v>0.41013167386717164</c:v>
                </c:pt>
                <c:pt idx="1382">
                  <c:v>0.51405431977963501</c:v>
                </c:pt>
                <c:pt idx="1383">
                  <c:v>0.52231681843925348</c:v>
                </c:pt>
                <c:pt idx="1384">
                  <c:v>0.37058478963156877</c:v>
                </c:pt>
                <c:pt idx="1385">
                  <c:v>0.27128307368733945</c:v>
                </c:pt>
                <c:pt idx="1386">
                  <c:v>0.2753384570027449</c:v>
                </c:pt>
                <c:pt idx="1387">
                  <c:v>0.39144104668222496</c:v>
                </c:pt>
                <c:pt idx="1388">
                  <c:v>0.56269133192289833</c:v>
                </c:pt>
                <c:pt idx="1389">
                  <c:v>0.5770506993764255</c:v>
                </c:pt>
                <c:pt idx="1390">
                  <c:v>0.63177078649279672</c:v>
                </c:pt>
                <c:pt idx="1391">
                  <c:v>0.44829917602270469</c:v>
                </c:pt>
                <c:pt idx="1392">
                  <c:v>0.27582124073076936</c:v>
                </c:pt>
                <c:pt idx="1393">
                  <c:v>0.26277228625330845</c:v>
                </c:pt>
                <c:pt idx="1394">
                  <c:v>0.30615385267150558</c:v>
                </c:pt>
                <c:pt idx="1395">
                  <c:v>0.41596646006586718</c:v>
                </c:pt>
                <c:pt idx="1396">
                  <c:v>0.28298023372633191</c:v>
                </c:pt>
                <c:pt idx="1397">
                  <c:v>0.31993387965140346</c:v>
                </c:pt>
                <c:pt idx="1398">
                  <c:v>0.30343646997376789</c:v>
                </c:pt>
                <c:pt idx="1399">
                  <c:v>0.27442806482989873</c:v>
                </c:pt>
                <c:pt idx="1400">
                  <c:v>0.27435909572589529</c:v>
                </c:pt>
                <c:pt idx="1401">
                  <c:v>0.42355306150625133</c:v>
                </c:pt>
                <c:pt idx="1402">
                  <c:v>0.41633889322748602</c:v>
                </c:pt>
                <c:pt idx="1403">
                  <c:v>0.37066755255637296</c:v>
                </c:pt>
                <c:pt idx="1404">
                  <c:v>0.4941222487226255</c:v>
                </c:pt>
                <c:pt idx="1405">
                  <c:v>0.55289771915440211</c:v>
                </c:pt>
                <c:pt idx="1406">
                  <c:v>0.28608384340648912</c:v>
                </c:pt>
                <c:pt idx="1407">
                  <c:v>0.26800014433677322</c:v>
                </c:pt>
                <c:pt idx="1408">
                  <c:v>0.51464745407406509</c:v>
                </c:pt>
                <c:pt idx="1409">
                  <c:v>0.45199591999729199</c:v>
                </c:pt>
                <c:pt idx="1410">
                  <c:v>0.37134344977560713</c:v>
                </c:pt>
                <c:pt idx="1411">
                  <c:v>0.33848656862834309</c:v>
                </c:pt>
                <c:pt idx="1412">
                  <c:v>0.38742704482922169</c:v>
                </c:pt>
                <c:pt idx="1413">
                  <c:v>0.2671035459847278</c:v>
                </c:pt>
                <c:pt idx="1414">
                  <c:v>0.2749798176619267</c:v>
                </c:pt>
                <c:pt idx="1415">
                  <c:v>0.51842696097345631</c:v>
                </c:pt>
                <c:pt idx="1416">
                  <c:v>0.52159953975761708</c:v>
                </c:pt>
                <c:pt idx="1417">
                  <c:v>0.5456973446964376</c:v>
                </c:pt>
                <c:pt idx="1418">
                  <c:v>0.39195141805185085</c:v>
                </c:pt>
                <c:pt idx="1419">
                  <c:v>0.41666994492670278</c:v>
                </c:pt>
                <c:pt idx="1420">
                  <c:v>0.28016629428298939</c:v>
                </c:pt>
                <c:pt idx="1421">
                  <c:v>0.2671035459847278</c:v>
                </c:pt>
                <c:pt idx="1422">
                  <c:v>0.26473100880700762</c:v>
                </c:pt>
                <c:pt idx="1423">
                  <c:v>0.25976523331875617</c:v>
                </c:pt>
                <c:pt idx="1424">
                  <c:v>0.25827550067228072</c:v>
                </c:pt>
                <c:pt idx="1425">
                  <c:v>0.25598572641936473</c:v>
                </c:pt>
                <c:pt idx="1426">
                  <c:v>0.2605790687459974</c:v>
                </c:pt>
                <c:pt idx="1427">
                  <c:v>0.26531034928063696</c:v>
                </c:pt>
                <c:pt idx="1428">
                  <c:v>0.26172395587245534</c:v>
                </c:pt>
                <c:pt idx="1429">
                  <c:v>0.26175154351405672</c:v>
                </c:pt>
                <c:pt idx="1430">
                  <c:v>0.28122841848464314</c:v>
                </c:pt>
                <c:pt idx="1431">
                  <c:v>0.27182103269856672</c:v>
                </c:pt>
                <c:pt idx="1432">
                  <c:v>0.25557191179534383</c:v>
                </c:pt>
                <c:pt idx="1433">
                  <c:v>0.2646758335238048</c:v>
                </c:pt>
                <c:pt idx="1434">
                  <c:v>0.27142101189534651</c:v>
                </c:pt>
                <c:pt idx="1435">
                  <c:v>0.28446996637280736</c:v>
                </c:pt>
                <c:pt idx="1436">
                  <c:v>0.28331128542554862</c:v>
                </c:pt>
                <c:pt idx="1437">
                  <c:v>0.27889726276932508</c:v>
                </c:pt>
                <c:pt idx="1438">
                  <c:v>0.26703457688072435</c:v>
                </c:pt>
                <c:pt idx="1439">
                  <c:v>0.2781661902668881</c:v>
                </c:pt>
                <c:pt idx="1440">
                  <c:v>0.30187776822328899</c:v>
                </c:pt>
                <c:pt idx="1441">
                  <c:v>0.29684302363103404</c:v>
                </c:pt>
                <c:pt idx="1442">
                  <c:v>0.28240089325270257</c:v>
                </c:pt>
                <c:pt idx="1443">
                  <c:v>0.27125548604573807</c:v>
                </c:pt>
                <c:pt idx="1444">
                  <c:v>0.26379302899256019</c:v>
                </c:pt>
                <c:pt idx="1445">
                  <c:v>0.28607004958568838</c:v>
                </c:pt>
                <c:pt idx="1446">
                  <c:v>0.29693958037663887</c:v>
                </c:pt>
                <c:pt idx="1447">
                  <c:v>0.29887071528873665</c:v>
                </c:pt>
                <c:pt idx="1448">
                  <c:v>0.29387735215888383</c:v>
                </c:pt>
                <c:pt idx="1449">
                  <c:v>0.29411184711249566</c:v>
                </c:pt>
                <c:pt idx="1450">
                  <c:v>0.29226347512520207</c:v>
                </c:pt>
                <c:pt idx="1451">
                  <c:v>0.29342215607246075</c:v>
                </c:pt>
                <c:pt idx="1452">
                  <c:v>0.2900840514386917</c:v>
                </c:pt>
                <c:pt idx="1453">
                  <c:v>0.27331076534504217</c:v>
                </c:pt>
                <c:pt idx="1454">
                  <c:v>0.26302057502772108</c:v>
                </c:pt>
                <c:pt idx="1455">
                  <c:v>0.25740648996183674</c:v>
                </c:pt>
                <c:pt idx="1456">
                  <c:v>0.2484405064413826</c:v>
                </c:pt>
                <c:pt idx="1457">
                  <c:v>0.26460686441980136</c:v>
                </c:pt>
                <c:pt idx="1458">
                  <c:v>0.28829085473460087</c:v>
                </c:pt>
                <c:pt idx="1459">
                  <c:v>0.2845527292976115</c:v>
                </c:pt>
                <c:pt idx="1460">
                  <c:v>0.26841395896079417</c:v>
                </c:pt>
                <c:pt idx="1461">
                  <c:v>0.26204121375087147</c:v>
                </c:pt>
                <c:pt idx="1462">
                  <c:v>0.27663507615801058</c:v>
                </c:pt>
                <c:pt idx="1463">
                  <c:v>0.29080133012032799</c:v>
                </c:pt>
                <c:pt idx="1464">
                  <c:v>0.28085598532302436</c:v>
                </c:pt>
                <c:pt idx="1465">
                  <c:v>0.2789524380525279</c:v>
                </c:pt>
                <c:pt idx="1466">
                  <c:v>0.23517085083111056</c:v>
                </c:pt>
                <c:pt idx="1467">
                  <c:v>0.19654815258915448</c:v>
                </c:pt>
                <c:pt idx="1468">
                  <c:v>0.19950003024050392</c:v>
                </c:pt>
                <c:pt idx="1469">
                  <c:v>0.21177653075312566</c:v>
                </c:pt>
                <c:pt idx="1470">
                  <c:v>0.21734923435660794</c:v>
                </c:pt>
                <c:pt idx="1471">
                  <c:v>0.21097648914668518</c:v>
                </c:pt>
                <c:pt idx="1472">
                  <c:v>0.20041042241335003</c:v>
                </c:pt>
                <c:pt idx="1473">
                  <c:v>0.19297555300177349</c:v>
                </c:pt>
                <c:pt idx="1474">
                  <c:v>0.17832651531143159</c:v>
                </c:pt>
                <c:pt idx="1475">
                  <c:v>0.16970537731099497</c:v>
                </c:pt>
                <c:pt idx="1476">
                  <c:v>0.16911224301656491</c:v>
                </c:pt>
                <c:pt idx="1477">
                  <c:v>0.17200894538471165</c:v>
                </c:pt>
                <c:pt idx="1478">
                  <c:v>0.17331935836077797</c:v>
                </c:pt>
                <c:pt idx="1479">
                  <c:v>0.16791218060690416</c:v>
                </c:pt>
                <c:pt idx="1480">
                  <c:v>0.17279519317035141</c:v>
                </c:pt>
                <c:pt idx="1481">
                  <c:v>0.17496082303606111</c:v>
                </c:pt>
                <c:pt idx="1482">
                  <c:v>0.17567810171769746</c:v>
                </c:pt>
                <c:pt idx="1483">
                  <c:v>0.17976107267470423</c:v>
                </c:pt>
                <c:pt idx="1484">
                  <c:v>0.17449183312883734</c:v>
                </c:pt>
                <c:pt idx="1485">
                  <c:v>0.15996693982570173</c:v>
                </c:pt>
                <c:pt idx="1486">
                  <c:v>0.16609139626121192</c:v>
                </c:pt>
                <c:pt idx="1487">
                  <c:v>0.17504358596086533</c:v>
                </c:pt>
                <c:pt idx="1488">
                  <c:v>0.1781058141786204</c:v>
                </c:pt>
                <c:pt idx="1489">
                  <c:v>0.19641021438114745</c:v>
                </c:pt>
                <c:pt idx="1490">
                  <c:v>0.19849308132205293</c:v>
                </c:pt>
                <c:pt idx="1491">
                  <c:v>0.19109959337287843</c:v>
                </c:pt>
                <c:pt idx="1492">
                  <c:v>0.18578897236460956</c:v>
                </c:pt>
                <c:pt idx="1493">
                  <c:v>0.18638210665903954</c:v>
                </c:pt>
                <c:pt idx="1494">
                  <c:v>0.18120942385877761</c:v>
                </c:pt>
                <c:pt idx="1495">
                  <c:v>0.18085078451795944</c:v>
                </c:pt>
                <c:pt idx="1496">
                  <c:v>0.18365093014050124</c:v>
                </c:pt>
                <c:pt idx="1497">
                  <c:v>0.18963744836800445</c:v>
                </c:pt>
                <c:pt idx="1498">
                  <c:v>0.1902719641248366</c:v>
                </c:pt>
                <c:pt idx="1499">
                  <c:v>0.18743043703989268</c:v>
                </c:pt>
                <c:pt idx="1500">
                  <c:v>0.17956795918349447</c:v>
                </c:pt>
                <c:pt idx="1501">
                  <c:v>0.18367851778210265</c:v>
                </c:pt>
                <c:pt idx="1502">
                  <c:v>0.18140253734998738</c:v>
                </c:pt>
                <c:pt idx="1503">
                  <c:v>0.18191290871961321</c:v>
                </c:pt>
                <c:pt idx="1504">
                  <c:v>0.18565103415660256</c:v>
                </c:pt>
                <c:pt idx="1505">
                  <c:v>0.18227154806043136</c:v>
                </c:pt>
                <c:pt idx="1506">
                  <c:v>0.17794028832901199</c:v>
                </c:pt>
                <c:pt idx="1507">
                  <c:v>0.17683678266495609</c:v>
                </c:pt>
                <c:pt idx="1508">
                  <c:v>0.17756785516739315</c:v>
                </c:pt>
                <c:pt idx="1509">
                  <c:v>0.17377455444720105</c:v>
                </c:pt>
                <c:pt idx="1510">
                  <c:v>0.17227102797992491</c:v>
                </c:pt>
                <c:pt idx="1511">
                  <c:v>0.16799494353170832</c:v>
                </c:pt>
                <c:pt idx="1512">
                  <c:v>0.17033989306782707</c:v>
                </c:pt>
                <c:pt idx="1513">
                  <c:v>0.17138822344868018</c:v>
                </c:pt>
                <c:pt idx="1514">
                  <c:v>0.17109855321186551</c:v>
                </c:pt>
                <c:pt idx="1515">
                  <c:v>0.16722248956686916</c:v>
                </c:pt>
                <c:pt idx="1516">
                  <c:v>0.17138822344868018</c:v>
                </c:pt>
                <c:pt idx="1517">
                  <c:v>0.18064387720594899</c:v>
                </c:pt>
                <c:pt idx="1518">
                  <c:v>0.17496082303606111</c:v>
                </c:pt>
                <c:pt idx="1519">
                  <c:v>0.17319521397357171</c:v>
                </c:pt>
                <c:pt idx="1520">
                  <c:v>0.16973296495259635</c:v>
                </c:pt>
                <c:pt idx="1521">
                  <c:v>0.17570568935929884</c:v>
                </c:pt>
                <c:pt idx="1522">
                  <c:v>0.23671575876078879</c:v>
                </c:pt>
                <c:pt idx="1523">
                  <c:v>0.25948935690274222</c:v>
                </c:pt>
                <c:pt idx="1524">
                  <c:v>0.26215156431727704</c:v>
                </c:pt>
                <c:pt idx="1525">
                  <c:v>0.25849620180509186</c:v>
                </c:pt>
                <c:pt idx="1526">
                  <c:v>0.2631998946981301</c:v>
                </c:pt>
                <c:pt idx="1527">
                  <c:v>0.25266141560639638</c:v>
                </c:pt>
                <c:pt idx="1528">
                  <c:v>0.25547535504973889</c:v>
                </c:pt>
                <c:pt idx="1529">
                  <c:v>0.2522062195199733</c:v>
                </c:pt>
                <c:pt idx="1530">
                  <c:v>0.26840016513999349</c:v>
                </c:pt>
                <c:pt idx="1531">
                  <c:v>0.36375684833522293</c:v>
                </c:pt>
                <c:pt idx="1532">
                  <c:v>0.25761339727384713</c:v>
                </c:pt>
                <c:pt idx="1533">
                  <c:v>0.23252243723737639</c:v>
                </c:pt>
                <c:pt idx="1534">
                  <c:v>0.36215676512234191</c:v>
                </c:pt>
                <c:pt idx="1535">
                  <c:v>0.40792466253905996</c:v>
                </c:pt>
                <c:pt idx="1536">
                  <c:v>0.3943791305127739</c:v>
                </c:pt>
                <c:pt idx="1537">
                  <c:v>0.34007285802042347</c:v>
                </c:pt>
                <c:pt idx="1538">
                  <c:v>0.48875645243115368</c:v>
                </c:pt>
                <c:pt idx="1539">
                  <c:v>0.26721389655113337</c:v>
                </c:pt>
                <c:pt idx="1540">
                  <c:v>0.26935193877524172</c:v>
                </c:pt>
                <c:pt idx="1541">
                  <c:v>0.46442415253872138</c:v>
                </c:pt>
                <c:pt idx="1542">
                  <c:v>0.30586418243469088</c:v>
                </c:pt>
                <c:pt idx="1543">
                  <c:v>0.27195897090657373</c:v>
                </c:pt>
                <c:pt idx="1544">
                  <c:v>0.34298335420937093</c:v>
                </c:pt>
                <c:pt idx="1545">
                  <c:v>0.51420605180844259</c:v>
                </c:pt>
                <c:pt idx="1546">
                  <c:v>0.54162816756023147</c:v>
                </c:pt>
                <c:pt idx="1547">
                  <c:v>0.53151729691331939</c:v>
                </c:pt>
                <c:pt idx="1548">
                  <c:v>0.37505398757099512</c:v>
                </c:pt>
                <c:pt idx="1549">
                  <c:v>0.33636232022503548</c:v>
                </c:pt>
                <c:pt idx="1550">
                  <c:v>0.39704133792730861</c:v>
                </c:pt>
                <c:pt idx="1551">
                  <c:v>0.42933267242174411</c:v>
                </c:pt>
                <c:pt idx="1552">
                  <c:v>0.40297268087160903</c:v>
                </c:pt>
                <c:pt idx="1553">
                  <c:v>0.32139602465627753</c:v>
                </c:pt>
                <c:pt idx="1554">
                  <c:v>0.26645523640709495</c:v>
                </c:pt>
                <c:pt idx="1555">
                  <c:v>0.37505398757099512</c:v>
                </c:pt>
                <c:pt idx="1556">
                  <c:v>0.43741585141095357</c:v>
                </c:pt>
                <c:pt idx="1557">
                  <c:v>0.43662960362531367</c:v>
                </c:pt>
                <c:pt idx="1558">
                  <c:v>0.49559818754830021</c:v>
                </c:pt>
                <c:pt idx="1559">
                  <c:v>0.49292218631296469</c:v>
                </c:pt>
                <c:pt idx="1560">
                  <c:v>0.39926214307622115</c:v>
                </c:pt>
                <c:pt idx="1561">
                  <c:v>0.3376175579178991</c:v>
                </c:pt>
                <c:pt idx="1562">
                  <c:v>0.3711917177467996</c:v>
                </c:pt>
                <c:pt idx="1563">
                  <c:v>0.3600325167190343</c:v>
                </c:pt>
                <c:pt idx="1564">
                  <c:v>0.46635528745081917</c:v>
                </c:pt>
                <c:pt idx="1565">
                  <c:v>0.4492923311203551</c:v>
                </c:pt>
                <c:pt idx="1566">
                  <c:v>0.47776277725299693</c:v>
                </c:pt>
                <c:pt idx="1567">
                  <c:v>0.3520872759378319</c:v>
                </c:pt>
                <c:pt idx="1568">
                  <c:v>0.35455636986115691</c:v>
                </c:pt>
                <c:pt idx="1569">
                  <c:v>0.35806000034453439</c:v>
                </c:pt>
                <c:pt idx="1570">
                  <c:v>0.43817451155499193</c:v>
                </c:pt>
                <c:pt idx="1571">
                  <c:v>0.39000648931895249</c:v>
                </c:pt>
                <c:pt idx="1572">
                  <c:v>0.35205968829623052</c:v>
                </c:pt>
                <c:pt idx="1573">
                  <c:v>0.34403168459022387</c:v>
                </c:pt>
                <c:pt idx="1574">
                  <c:v>0.4062831978637767</c:v>
                </c:pt>
                <c:pt idx="1575">
                  <c:v>0.39941387510502885</c:v>
                </c:pt>
                <c:pt idx="1576">
                  <c:v>0.36375684833522293</c:v>
                </c:pt>
                <c:pt idx="1577">
                  <c:v>0.31611299128960996</c:v>
                </c:pt>
                <c:pt idx="1578">
                  <c:v>0.3635085595608103</c:v>
                </c:pt>
                <c:pt idx="1579">
                  <c:v>0.33701062980266833</c:v>
                </c:pt>
                <c:pt idx="1580">
                  <c:v>0.34317646770058058</c:v>
                </c:pt>
                <c:pt idx="1581">
                  <c:v>0.27202794001057723</c:v>
                </c:pt>
                <c:pt idx="1582">
                  <c:v>0.28042837687820271</c:v>
                </c:pt>
                <c:pt idx="1583">
                  <c:v>0.39059962361338241</c:v>
                </c:pt>
                <c:pt idx="1584">
                  <c:v>0.35822552619414277</c:v>
                </c:pt>
                <c:pt idx="1585">
                  <c:v>0.38479242505628825</c:v>
                </c:pt>
                <c:pt idx="1586">
                  <c:v>0.42067015295890542</c:v>
                </c:pt>
                <c:pt idx="1587">
                  <c:v>0.39513779065681226</c:v>
                </c:pt>
                <c:pt idx="1588">
                  <c:v>0.26881397976401444</c:v>
                </c:pt>
                <c:pt idx="1589">
                  <c:v>0.2704416506184969</c:v>
                </c:pt>
                <c:pt idx="1590">
                  <c:v>0.27822136555009086</c:v>
                </c:pt>
                <c:pt idx="1591">
                  <c:v>0.27430392044269253</c:v>
                </c:pt>
                <c:pt idx="1592">
                  <c:v>0.26982092868246549</c:v>
                </c:pt>
                <c:pt idx="1593">
                  <c:v>0.27364181704425894</c:v>
                </c:pt>
                <c:pt idx="1594">
                  <c:v>0.26988989778646894</c:v>
                </c:pt>
                <c:pt idx="1595">
                  <c:v>0.27400045638507708</c:v>
                </c:pt>
                <c:pt idx="1596">
                  <c:v>0.26659317461510196</c:v>
                </c:pt>
                <c:pt idx="1597">
                  <c:v>0.27099340345052486</c:v>
                </c:pt>
                <c:pt idx="1598">
                  <c:v>0.25995834680996599</c:v>
                </c:pt>
                <c:pt idx="1599">
                  <c:v>0.2644137509285916</c:v>
                </c:pt>
                <c:pt idx="1600">
                  <c:v>0.27637299356279732</c:v>
                </c:pt>
                <c:pt idx="1601">
                  <c:v>0.27880070602372026</c:v>
                </c:pt>
                <c:pt idx="1602">
                  <c:v>0.27602814804277986</c:v>
                </c:pt>
                <c:pt idx="1603">
                  <c:v>0.2790214071565314</c:v>
                </c:pt>
                <c:pt idx="1604">
                  <c:v>0.28082839768142293</c:v>
                </c:pt>
                <c:pt idx="1605">
                  <c:v>0.27936625267654885</c:v>
                </c:pt>
                <c:pt idx="1606">
                  <c:v>0.37716444215350203</c:v>
                </c:pt>
                <c:pt idx="1607">
                  <c:v>0.43919525429424361</c:v>
                </c:pt>
                <c:pt idx="1608">
                  <c:v>0.37211590374044629</c:v>
                </c:pt>
                <c:pt idx="1609">
                  <c:v>0.32456860344043825</c:v>
                </c:pt>
                <c:pt idx="1610">
                  <c:v>0.28002835607498239</c:v>
                </c:pt>
                <c:pt idx="1611">
                  <c:v>0.36681907655297813</c:v>
                </c:pt>
                <c:pt idx="1612">
                  <c:v>0.40280715502200065</c:v>
                </c:pt>
                <c:pt idx="1613">
                  <c:v>0.40247610332278394</c:v>
                </c:pt>
                <c:pt idx="1614">
                  <c:v>0.34946644998569915</c:v>
                </c:pt>
                <c:pt idx="1615">
                  <c:v>0.33305180323286782</c:v>
                </c:pt>
                <c:pt idx="1616">
                  <c:v>0.34211434349892689</c:v>
                </c:pt>
                <c:pt idx="1617">
                  <c:v>0.31431979458551912</c:v>
                </c:pt>
                <c:pt idx="1618">
                  <c:v>0.43294665347152711</c:v>
                </c:pt>
                <c:pt idx="1619">
                  <c:v>0.38233712495376398</c:v>
                </c:pt>
                <c:pt idx="1620">
                  <c:v>0.32432031466602562</c:v>
                </c:pt>
                <c:pt idx="1621">
                  <c:v>0.35165966749301031</c:v>
                </c:pt>
                <c:pt idx="1622">
                  <c:v>0.36726047881860041</c:v>
                </c:pt>
                <c:pt idx="1623">
                  <c:v>0.2864011012849052</c:v>
                </c:pt>
                <c:pt idx="1624">
                  <c:v>0.28713217378734218</c:v>
                </c:pt>
                <c:pt idx="1625">
                  <c:v>0.32067874597464119</c:v>
                </c:pt>
                <c:pt idx="1626">
                  <c:v>0.37919213381120459</c:v>
                </c:pt>
                <c:pt idx="1627">
                  <c:v>0.3815922586305262</c:v>
                </c:pt>
                <c:pt idx="1628">
                  <c:v>0.41318010826412604</c:v>
                </c:pt>
                <c:pt idx="1629">
                  <c:v>0.33309318469526994</c:v>
                </c:pt>
                <c:pt idx="1630">
                  <c:v>0.29247038243721257</c:v>
                </c:pt>
                <c:pt idx="1631">
                  <c:v>0.31390597996149816</c:v>
                </c:pt>
                <c:pt idx="1632">
                  <c:v>0.47116933091026292</c:v>
                </c:pt>
                <c:pt idx="1633">
                  <c:v>0.48704601865186709</c:v>
                </c:pt>
                <c:pt idx="1634">
                  <c:v>0.52491005674978475</c:v>
                </c:pt>
                <c:pt idx="1635">
                  <c:v>0.66288964621917279</c:v>
                </c:pt>
                <c:pt idx="1636">
                  <c:v>0.59027897352429548</c:v>
                </c:pt>
                <c:pt idx="1637">
                  <c:v>0.52623426354665181</c:v>
                </c:pt>
                <c:pt idx="1638">
                  <c:v>0.58600288907607889</c:v>
                </c:pt>
                <c:pt idx="1639">
                  <c:v>0.56367069319974783</c:v>
                </c:pt>
                <c:pt idx="1640">
                  <c:v>0.525268696090603</c:v>
                </c:pt>
                <c:pt idx="1641">
                  <c:v>0.77884050386984527</c:v>
                </c:pt>
                <c:pt idx="1642">
                  <c:v>0.45555472576387213</c:v>
                </c:pt>
                <c:pt idx="1643">
                  <c:v>0.39517917211921433</c:v>
                </c:pt>
                <c:pt idx="1644">
                  <c:v>0.27445565247150017</c:v>
                </c:pt>
                <c:pt idx="1645">
                  <c:v>0.28962885535226862</c:v>
                </c:pt>
                <c:pt idx="1646">
                  <c:v>0.30211226317690093</c:v>
                </c:pt>
                <c:pt idx="1647">
                  <c:v>0.31525777439996666</c:v>
                </c:pt>
                <c:pt idx="1648">
                  <c:v>0.31409909345270798</c:v>
                </c:pt>
                <c:pt idx="1649">
                  <c:v>0.31088513320614519</c:v>
                </c:pt>
                <c:pt idx="1650">
                  <c:v>0.31288523722224648</c:v>
                </c:pt>
                <c:pt idx="1651">
                  <c:v>0.30804360612120124</c:v>
                </c:pt>
                <c:pt idx="1652">
                  <c:v>0.30190535586489042</c:v>
                </c:pt>
                <c:pt idx="1653">
                  <c:v>0.3072573583355615</c:v>
                </c:pt>
                <c:pt idx="1654">
                  <c:v>0.30231917048891133</c:v>
                </c:pt>
                <c:pt idx="1655">
                  <c:v>0.29612574494939764</c:v>
                </c:pt>
                <c:pt idx="1656">
                  <c:v>0.28954609242746437</c:v>
                </c:pt>
                <c:pt idx="1657">
                  <c:v>0.29551881683416698</c:v>
                </c:pt>
                <c:pt idx="1658">
                  <c:v>0.29438772352850962</c:v>
                </c:pt>
                <c:pt idx="1659">
                  <c:v>0.29499465164374045</c:v>
                </c:pt>
                <c:pt idx="1660">
                  <c:v>0.29466359994452362</c:v>
                </c:pt>
                <c:pt idx="1661">
                  <c:v>0.29481533197333126</c:v>
                </c:pt>
                <c:pt idx="1662">
                  <c:v>0.29720166297185219</c:v>
                </c:pt>
                <c:pt idx="1663">
                  <c:v>0.29216691837959718</c:v>
                </c:pt>
                <c:pt idx="1664">
                  <c:v>0.2848286057136255</c:v>
                </c:pt>
                <c:pt idx="1665">
                  <c:v>0.30615385267150558</c:v>
                </c:pt>
                <c:pt idx="1666">
                  <c:v>0.30248469633851971</c:v>
                </c:pt>
                <c:pt idx="1667">
                  <c:v>0.26571037008385723</c:v>
                </c:pt>
                <c:pt idx="1668">
                  <c:v>0.27046923826009833</c:v>
                </c:pt>
                <c:pt idx="1669">
                  <c:v>0.28431823434399967</c:v>
                </c:pt>
                <c:pt idx="1670">
                  <c:v>0.29892589057193952</c:v>
                </c:pt>
                <c:pt idx="1671">
                  <c:v>0.26314471941492729</c:v>
                </c:pt>
                <c:pt idx="1672">
                  <c:v>0.25810997482267228</c:v>
                </c:pt>
                <c:pt idx="1673">
                  <c:v>0.26033077997158477</c:v>
                </c:pt>
                <c:pt idx="1674">
                  <c:v>0.26117220304042738</c:v>
                </c:pt>
                <c:pt idx="1675">
                  <c:v>0.28242848089430395</c:v>
                </c:pt>
                <c:pt idx="1676">
                  <c:v>0.29889830293033809</c:v>
                </c:pt>
                <c:pt idx="1677">
                  <c:v>0.30556071837707555</c:v>
                </c:pt>
                <c:pt idx="1678">
                  <c:v>0.29019440200509727</c:v>
                </c:pt>
                <c:pt idx="1679">
                  <c:v>0.2585237894466933</c:v>
                </c:pt>
                <c:pt idx="1680">
                  <c:v>0.28878743228342602</c:v>
                </c:pt>
                <c:pt idx="1681">
                  <c:v>0.29620850787420189</c:v>
                </c:pt>
                <c:pt idx="1682">
                  <c:v>0.2961947140534012</c:v>
                </c:pt>
                <c:pt idx="1683">
                  <c:v>0.29451186791571593</c:v>
                </c:pt>
                <c:pt idx="1684">
                  <c:v>0.46085155295134045</c:v>
                </c:pt>
                <c:pt idx="1685">
                  <c:v>0.38512347675550512</c:v>
                </c:pt>
                <c:pt idx="1686">
                  <c:v>0.26136531653163719</c:v>
                </c:pt>
                <c:pt idx="1687">
                  <c:v>0.26577933918786073</c:v>
                </c:pt>
                <c:pt idx="1688">
                  <c:v>0.3056986565850825</c:v>
                </c:pt>
                <c:pt idx="1689">
                  <c:v>0.41082136490720655</c:v>
                </c:pt>
                <c:pt idx="1690">
                  <c:v>0.290939268328335</c:v>
                </c:pt>
                <c:pt idx="1691">
                  <c:v>0.2888839890290309</c:v>
                </c:pt>
                <c:pt idx="1692">
                  <c:v>0.35684614411407295</c:v>
                </c:pt>
                <c:pt idx="1693">
                  <c:v>0.28547691529125835</c:v>
                </c:pt>
                <c:pt idx="1694">
                  <c:v>0.30529863578186228</c:v>
                </c:pt>
                <c:pt idx="1695">
                  <c:v>0.28133876905104876</c:v>
                </c:pt>
                <c:pt idx="1696">
                  <c:v>0.26591727739586773</c:v>
                </c:pt>
                <c:pt idx="1697">
                  <c:v>0.27641437502519933</c:v>
                </c:pt>
                <c:pt idx="1698">
                  <c:v>0.28467687368481781</c:v>
                </c:pt>
                <c:pt idx="1699">
                  <c:v>0.26119979068202887</c:v>
                </c:pt>
                <c:pt idx="1700">
                  <c:v>0.25954453218594492</c:v>
                </c:pt>
                <c:pt idx="1701">
                  <c:v>0.27622126153398957</c:v>
                </c:pt>
                <c:pt idx="1702">
                  <c:v>0.27209690911458068</c:v>
                </c:pt>
                <c:pt idx="1703">
                  <c:v>0.2834906050959578</c:v>
                </c:pt>
                <c:pt idx="1704">
                  <c:v>0.29878795236393257</c:v>
                </c:pt>
                <c:pt idx="1705">
                  <c:v>0.30185018058168761</c:v>
                </c:pt>
                <c:pt idx="1706">
                  <c:v>0.11062644282160282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0.12621346032639225</c:v>
                </c:pt>
                <c:pt idx="1728">
                  <c:v>0.31044373094052286</c:v>
                </c:pt>
                <c:pt idx="1729">
                  <c:v>0.27038647533529409</c:v>
                </c:pt>
                <c:pt idx="1730">
                  <c:v>0.36683287037377871</c:v>
                </c:pt>
                <c:pt idx="1731">
                  <c:v>0.35350803948030385</c:v>
                </c:pt>
                <c:pt idx="1732">
                  <c:v>0.44632665964820478</c:v>
                </c:pt>
                <c:pt idx="1733">
                  <c:v>0.55155971853673447</c:v>
                </c:pt>
                <c:pt idx="1734">
                  <c:v>0.49857765284125111</c:v>
                </c:pt>
                <c:pt idx="1735">
                  <c:v>0.2656827824422559</c:v>
                </c:pt>
                <c:pt idx="1736">
                  <c:v>0.26420684361658109</c:v>
                </c:pt>
                <c:pt idx="1737">
                  <c:v>0.36139810497830349</c:v>
                </c:pt>
                <c:pt idx="1738">
                  <c:v>0.43647787159650603</c:v>
                </c:pt>
                <c:pt idx="1739">
                  <c:v>0.48677014223585302</c:v>
                </c:pt>
                <c:pt idx="1740">
                  <c:v>0.55874629917389851</c:v>
                </c:pt>
                <c:pt idx="1741">
                  <c:v>0.57409882172507598</c:v>
                </c:pt>
                <c:pt idx="1742">
                  <c:v>0.27983524258377263</c:v>
                </c:pt>
                <c:pt idx="1743">
                  <c:v>0.27826274701249293</c:v>
                </c:pt>
                <c:pt idx="1744">
                  <c:v>0.49975012760931053</c:v>
                </c:pt>
                <c:pt idx="1745">
                  <c:v>0.48227335665482535</c:v>
                </c:pt>
                <c:pt idx="1746">
                  <c:v>0.43976080094707221</c:v>
                </c:pt>
                <c:pt idx="1747">
                  <c:v>0.47941803574908076</c:v>
                </c:pt>
                <c:pt idx="1748">
                  <c:v>0.39195141805185085</c:v>
                </c:pt>
                <c:pt idx="1749">
                  <c:v>0.27231761024739187</c:v>
                </c:pt>
                <c:pt idx="1750">
                  <c:v>0.27441427100909804</c:v>
                </c:pt>
                <c:pt idx="1751">
                  <c:v>0.39788276099615127</c:v>
                </c:pt>
                <c:pt idx="1752">
                  <c:v>0.44773362936987599</c:v>
                </c:pt>
                <c:pt idx="1753">
                  <c:v>0.36134292969510068</c:v>
                </c:pt>
                <c:pt idx="1754">
                  <c:v>0.48769432822949993</c:v>
                </c:pt>
                <c:pt idx="1755">
                  <c:v>0.34113498222207722</c:v>
                </c:pt>
                <c:pt idx="1756">
                  <c:v>0.31909245658256086</c:v>
                </c:pt>
                <c:pt idx="1757">
                  <c:v>0.27430392044269253</c:v>
                </c:pt>
                <c:pt idx="1758">
                  <c:v>0.3832337233058094</c:v>
                </c:pt>
                <c:pt idx="1759">
                  <c:v>0.38454413628187573</c:v>
                </c:pt>
                <c:pt idx="1760">
                  <c:v>0.4244634536790976</c:v>
                </c:pt>
                <c:pt idx="1761">
                  <c:v>0.33695545451946557</c:v>
                </c:pt>
                <c:pt idx="1762">
                  <c:v>0.41159381887204566</c:v>
                </c:pt>
                <c:pt idx="1763">
                  <c:v>0.28143532579665365</c:v>
                </c:pt>
                <c:pt idx="1764">
                  <c:v>0.27644196266680077</c:v>
                </c:pt>
                <c:pt idx="1765">
                  <c:v>0.45774794327118329</c:v>
                </c:pt>
                <c:pt idx="1766">
                  <c:v>0.57487127568991514</c:v>
                </c:pt>
                <c:pt idx="1767">
                  <c:v>0.41094550929441293</c:v>
                </c:pt>
                <c:pt idx="1768">
                  <c:v>0.39054444833017965</c:v>
                </c:pt>
                <c:pt idx="1769">
                  <c:v>0.41002132330076613</c:v>
                </c:pt>
                <c:pt idx="1770">
                  <c:v>0.28819429798899598</c:v>
                </c:pt>
                <c:pt idx="1771">
                  <c:v>0.29344974371406213</c:v>
                </c:pt>
                <c:pt idx="1772">
                  <c:v>0.53582096900313736</c:v>
                </c:pt>
                <c:pt idx="1773">
                  <c:v>0.36737082938500593</c:v>
                </c:pt>
                <c:pt idx="1774">
                  <c:v>0.27377975525226589</c:v>
                </c:pt>
                <c:pt idx="1775">
                  <c:v>0.49976392143011111</c:v>
                </c:pt>
                <c:pt idx="1776">
                  <c:v>0.6038520931921828</c:v>
                </c:pt>
                <c:pt idx="1777">
                  <c:v>0.27969730437576562</c:v>
                </c:pt>
                <c:pt idx="1778">
                  <c:v>0.28095254206862924</c:v>
                </c:pt>
                <c:pt idx="1779">
                  <c:v>0.47125209383506722</c:v>
                </c:pt>
                <c:pt idx="1780">
                  <c:v>0.47941803574908076</c:v>
                </c:pt>
                <c:pt idx="1781">
                  <c:v>0.49082552555125852</c:v>
                </c:pt>
                <c:pt idx="1782">
                  <c:v>0.44518177252174684</c:v>
                </c:pt>
                <c:pt idx="1783">
                  <c:v>0.49980530289251318</c:v>
                </c:pt>
                <c:pt idx="1784">
                  <c:v>0.28551829675366042</c:v>
                </c:pt>
                <c:pt idx="1785">
                  <c:v>0.29138067059395739</c:v>
                </c:pt>
                <c:pt idx="1786">
                  <c:v>0.47876972617144792</c:v>
                </c:pt>
                <c:pt idx="1787">
                  <c:v>0.36243264153835586</c:v>
                </c:pt>
                <c:pt idx="1788">
                  <c:v>0.26358612168054968</c:v>
                </c:pt>
                <c:pt idx="1789">
                  <c:v>0.26251020365809519</c:v>
                </c:pt>
                <c:pt idx="1790">
                  <c:v>0.25572364382415141</c:v>
                </c:pt>
                <c:pt idx="1791">
                  <c:v>0.26849672188559842</c:v>
                </c:pt>
                <c:pt idx="1792">
                  <c:v>0.26953125844565079</c:v>
                </c:pt>
                <c:pt idx="1793">
                  <c:v>0.27201414618977648</c:v>
                </c:pt>
                <c:pt idx="1794">
                  <c:v>0.21772166751822683</c:v>
                </c:pt>
                <c:pt idx="1795">
                  <c:v>0.16780183004049856</c:v>
                </c:pt>
                <c:pt idx="1796">
                  <c:v>0.16780183004049856</c:v>
                </c:pt>
                <c:pt idx="1797">
                  <c:v>0.17193997628070815</c:v>
                </c:pt>
                <c:pt idx="1798">
                  <c:v>0.17193997628070815</c:v>
                </c:pt>
                <c:pt idx="1799">
                  <c:v>0.17352626567278848</c:v>
                </c:pt>
                <c:pt idx="1800">
                  <c:v>0.17352626567278848</c:v>
                </c:pt>
                <c:pt idx="1801">
                  <c:v>0.17654711242814147</c:v>
                </c:pt>
                <c:pt idx="1802">
                  <c:v>0.17654711242814147</c:v>
                </c:pt>
                <c:pt idx="1803">
                  <c:v>0.18114045475477411</c:v>
                </c:pt>
                <c:pt idx="1804">
                  <c:v>0.18114045475477411</c:v>
                </c:pt>
                <c:pt idx="1805">
                  <c:v>0.18690627184946615</c:v>
                </c:pt>
                <c:pt idx="1806">
                  <c:v>0.18690627184946615</c:v>
                </c:pt>
                <c:pt idx="1807">
                  <c:v>0.18501651839977043</c:v>
                </c:pt>
                <c:pt idx="1808">
                  <c:v>0.18501651839977043</c:v>
                </c:pt>
                <c:pt idx="1809">
                  <c:v>0.18689247802866546</c:v>
                </c:pt>
                <c:pt idx="1810">
                  <c:v>0.18689247802866546</c:v>
                </c:pt>
                <c:pt idx="1811">
                  <c:v>0.19216171757453229</c:v>
                </c:pt>
                <c:pt idx="1812">
                  <c:v>0.19216171757453229</c:v>
                </c:pt>
                <c:pt idx="1813">
                  <c:v>0.19354109965460212</c:v>
                </c:pt>
                <c:pt idx="1814">
                  <c:v>0.19354109965460212</c:v>
                </c:pt>
                <c:pt idx="1815">
                  <c:v>0.18039558843153639</c:v>
                </c:pt>
                <c:pt idx="1816">
                  <c:v>0.18039558843153639</c:v>
                </c:pt>
                <c:pt idx="1817">
                  <c:v>0.16507065352196024</c:v>
                </c:pt>
                <c:pt idx="1818">
                  <c:v>0.16507065352196024</c:v>
                </c:pt>
                <c:pt idx="1819">
                  <c:v>0.16727766485007201</c:v>
                </c:pt>
                <c:pt idx="1820">
                  <c:v>0.16727766485007201</c:v>
                </c:pt>
                <c:pt idx="1821">
                  <c:v>0.19263070748175604</c:v>
                </c:pt>
                <c:pt idx="1822">
                  <c:v>0.19263070748175604</c:v>
                </c:pt>
                <c:pt idx="1823">
                  <c:v>0.19620330706913702</c:v>
                </c:pt>
                <c:pt idx="1824">
                  <c:v>0.19620330706913702</c:v>
                </c:pt>
                <c:pt idx="1825">
                  <c:v>0.18999608770882259</c:v>
                </c:pt>
                <c:pt idx="1826">
                  <c:v>0.16585690130760003</c:v>
                </c:pt>
                <c:pt idx="1827">
                  <c:v>0.16227050789941841</c:v>
                </c:pt>
                <c:pt idx="1828">
                  <c:v>0.16617415918601611</c:v>
                </c:pt>
                <c:pt idx="1829">
                  <c:v>0.16731904631247407</c:v>
                </c:pt>
                <c:pt idx="1830">
                  <c:v>0.16723628338766991</c:v>
                </c:pt>
                <c:pt idx="1831">
                  <c:v>0.17494702921526042</c:v>
                </c:pt>
                <c:pt idx="1832">
                  <c:v>0.17027092396382359</c:v>
                </c:pt>
                <c:pt idx="1833">
                  <c:v>0.1732779768983759</c:v>
                </c:pt>
                <c:pt idx="1834">
                  <c:v>0.17489185393205764</c:v>
                </c:pt>
                <c:pt idx="1835">
                  <c:v>0.17323659543597381</c:v>
                </c:pt>
                <c:pt idx="1836">
                  <c:v>0.17621606072892471</c:v>
                </c:pt>
                <c:pt idx="1837">
                  <c:v>0.17651952478654007</c:v>
                </c:pt>
                <c:pt idx="1838">
                  <c:v>0.1781058141786204</c:v>
                </c:pt>
                <c:pt idx="1839">
                  <c:v>0.18301641438366911</c:v>
                </c:pt>
                <c:pt idx="1840">
                  <c:v>0.18440959028453963</c:v>
                </c:pt>
                <c:pt idx="1841">
                  <c:v>0.16960882056539006</c:v>
                </c:pt>
                <c:pt idx="1842">
                  <c:v>0.17529187473527788</c:v>
                </c:pt>
                <c:pt idx="1843">
                  <c:v>0.16934673797017677</c:v>
                </c:pt>
                <c:pt idx="1844">
                  <c:v>0.16377403436669455</c:v>
                </c:pt>
                <c:pt idx="1845">
                  <c:v>0.16966399584859285</c:v>
                </c:pt>
                <c:pt idx="1846">
                  <c:v>0.17262966732074303</c:v>
                </c:pt>
                <c:pt idx="1847">
                  <c:v>0.18312676495007466</c:v>
                </c:pt>
                <c:pt idx="1848">
                  <c:v>0.18949951015999747</c:v>
                </c:pt>
                <c:pt idx="1849">
                  <c:v>0.2019001550598255</c:v>
                </c:pt>
                <c:pt idx="1850">
                  <c:v>0.17587121520890722</c:v>
                </c:pt>
                <c:pt idx="1851">
                  <c:v>0.2255979391954257</c:v>
                </c:pt>
                <c:pt idx="1852">
                  <c:v>0.2455024226108338</c:v>
                </c:pt>
                <c:pt idx="1853">
                  <c:v>0.21799754393424078</c:v>
                </c:pt>
                <c:pt idx="1854">
                  <c:v>0.16657417998923638</c:v>
                </c:pt>
                <c:pt idx="1855">
                  <c:v>0.16627071593162102</c:v>
                </c:pt>
                <c:pt idx="1856">
                  <c:v>0.17662987535294564</c:v>
                </c:pt>
                <c:pt idx="1857">
                  <c:v>0.22682558924668791</c:v>
                </c:pt>
                <c:pt idx="1858">
                  <c:v>0.24637143332127787</c:v>
                </c:pt>
                <c:pt idx="1859">
                  <c:v>0.25084063126070416</c:v>
                </c:pt>
                <c:pt idx="1860">
                  <c:v>0.23006713713485202</c:v>
                </c:pt>
                <c:pt idx="1861">
                  <c:v>0.16861566546773976</c:v>
                </c:pt>
                <c:pt idx="1862">
                  <c:v>0.16302916804345682</c:v>
                </c:pt>
                <c:pt idx="1863">
                  <c:v>0.28020767574539152</c:v>
                </c:pt>
                <c:pt idx="1864">
                  <c:v>0.25206828131196635</c:v>
                </c:pt>
                <c:pt idx="1865">
                  <c:v>0.26295160592371752</c:v>
                </c:pt>
                <c:pt idx="1866">
                  <c:v>0.27357284794025544</c:v>
                </c:pt>
                <c:pt idx="1867">
                  <c:v>0.28216639829909068</c:v>
                </c:pt>
                <c:pt idx="1868">
                  <c:v>0.27386251817707014</c:v>
                </c:pt>
                <c:pt idx="1869">
                  <c:v>0.27096581580892337</c:v>
                </c:pt>
                <c:pt idx="1870">
                  <c:v>0.31546468171197711</c:v>
                </c:pt>
                <c:pt idx="1871">
                  <c:v>0.29139446441475808</c:v>
                </c:pt>
                <c:pt idx="1872">
                  <c:v>0.2912289385651497</c:v>
                </c:pt>
                <c:pt idx="1873">
                  <c:v>0.27867656163651394</c:v>
                </c:pt>
                <c:pt idx="1874">
                  <c:v>0.24042629655617673</c:v>
                </c:pt>
                <c:pt idx="1875">
                  <c:v>0.2069762811144826</c:v>
                </c:pt>
                <c:pt idx="1876">
                  <c:v>0.21785960572623378</c:v>
                </c:pt>
                <c:pt idx="1877">
                  <c:v>0.21348696453241234</c:v>
                </c:pt>
                <c:pt idx="1878">
                  <c:v>0.2552546539169277</c:v>
                </c:pt>
                <c:pt idx="1879">
                  <c:v>0.28917365926584554</c:v>
                </c:pt>
                <c:pt idx="1880">
                  <c:v>0.27100719727132555</c:v>
                </c:pt>
                <c:pt idx="1881">
                  <c:v>0.23282590129499178</c:v>
                </c:pt>
                <c:pt idx="1882">
                  <c:v>0.19165134620490643</c:v>
                </c:pt>
                <c:pt idx="1883">
                  <c:v>0.18213360985242436</c:v>
                </c:pt>
                <c:pt idx="1884">
                  <c:v>0.19181687205451484</c:v>
                </c:pt>
                <c:pt idx="1885">
                  <c:v>0.2473094131357253</c:v>
                </c:pt>
                <c:pt idx="1886">
                  <c:v>0.26337921436853917</c:v>
                </c:pt>
                <c:pt idx="1887">
                  <c:v>0.30373993403138333</c:v>
                </c:pt>
                <c:pt idx="1888">
                  <c:v>0.30202950025209668</c:v>
                </c:pt>
                <c:pt idx="1889">
                  <c:v>0.25780651076505695</c:v>
                </c:pt>
                <c:pt idx="1890">
                  <c:v>0.2594479754403401</c:v>
                </c:pt>
                <c:pt idx="1891">
                  <c:v>0.36127396059109723</c:v>
                </c:pt>
                <c:pt idx="1892">
                  <c:v>0.5458352829044445</c:v>
                </c:pt>
                <c:pt idx="1893">
                  <c:v>0.49747414717719513</c:v>
                </c:pt>
                <c:pt idx="1894">
                  <c:v>0.66128956300629194</c:v>
                </c:pt>
                <c:pt idx="1895">
                  <c:v>0.52895164624438951</c:v>
                </c:pt>
                <c:pt idx="1896">
                  <c:v>0.40357960898683981</c:v>
                </c:pt>
                <c:pt idx="1897">
                  <c:v>0.2578754798690604</c:v>
                </c:pt>
                <c:pt idx="1898">
                  <c:v>0.74708712838663727</c:v>
                </c:pt>
                <c:pt idx="1899">
                  <c:v>0.78726852837907224</c:v>
                </c:pt>
                <c:pt idx="1900">
                  <c:v>0.87021077285367288</c:v>
                </c:pt>
                <c:pt idx="1901">
                  <c:v>0.72450664373589346</c:v>
                </c:pt>
                <c:pt idx="1902">
                  <c:v>0.45275458014133041</c:v>
                </c:pt>
                <c:pt idx="1903">
                  <c:v>0.2788696751277237</c:v>
                </c:pt>
                <c:pt idx="1904">
                  <c:v>0.28429064670239823</c:v>
                </c:pt>
                <c:pt idx="1905">
                  <c:v>0.33498293814496566</c:v>
                </c:pt>
                <c:pt idx="1906">
                  <c:v>0.39690339971930172</c:v>
                </c:pt>
                <c:pt idx="1907">
                  <c:v>0.43822968683819469</c:v>
                </c:pt>
                <c:pt idx="1908">
                  <c:v>0.50151573667179994</c:v>
                </c:pt>
                <c:pt idx="1909">
                  <c:v>0.44755430969946697</c:v>
                </c:pt>
                <c:pt idx="1910">
                  <c:v>0.30900917357725022</c:v>
                </c:pt>
                <c:pt idx="1911">
                  <c:v>0.30453997563782381</c:v>
                </c:pt>
                <c:pt idx="1912">
                  <c:v>0.66397935806242814</c:v>
                </c:pt>
                <c:pt idx="1913">
                  <c:v>0.74303174507123193</c:v>
                </c:pt>
                <c:pt idx="1914">
                  <c:v>0.57714725612203044</c:v>
                </c:pt>
                <c:pt idx="1915">
                  <c:v>0.34647319087194761</c:v>
                </c:pt>
                <c:pt idx="1916">
                  <c:v>0.58425000000000005</c:v>
                </c:pt>
                <c:pt idx="1917">
                  <c:v>0.31470833333333331</c:v>
                </c:pt>
                <c:pt idx="1918">
                  <c:v>0.33841666666666664</c:v>
                </c:pt>
                <c:pt idx="1919">
                  <c:v>0.57979166666666659</c:v>
                </c:pt>
                <c:pt idx="1920">
                  <c:v>0.46233333333333332</c:v>
                </c:pt>
                <c:pt idx="1921">
                  <c:v>0.53816666666666668</c:v>
                </c:pt>
                <c:pt idx="1922">
                  <c:v>0.39629166666666665</c:v>
                </c:pt>
                <c:pt idx="1923">
                  <c:v>0.579125</c:v>
                </c:pt>
                <c:pt idx="1924">
                  <c:v>0.50120833333333337</c:v>
                </c:pt>
                <c:pt idx="1925">
                  <c:v>0.51454166666666667</c:v>
                </c:pt>
                <c:pt idx="1926">
                  <c:v>0.57933333333333337</c:v>
                </c:pt>
                <c:pt idx="1927">
                  <c:v>0.60354166666666664</c:v>
                </c:pt>
                <c:pt idx="1928">
                  <c:v>0.55887500000000001</c:v>
                </c:pt>
                <c:pt idx="1929">
                  <c:v>0.54825000000000002</c:v>
                </c:pt>
                <c:pt idx="1930">
                  <c:v>0.447625</c:v>
                </c:pt>
                <c:pt idx="1931">
                  <c:v>0.33612500000000001</c:v>
                </c:pt>
                <c:pt idx="1932">
                  <c:v>0.27387500000000004</c:v>
                </c:pt>
                <c:pt idx="1933">
                  <c:v>0.37137500000000001</c:v>
                </c:pt>
                <c:pt idx="1934">
                  <c:v>0.49025000000000002</c:v>
                </c:pt>
                <c:pt idx="1935">
                  <c:v>0.64179166666666665</c:v>
                </c:pt>
                <c:pt idx="1936">
                  <c:v>0.56341666666666668</c:v>
                </c:pt>
                <c:pt idx="1937">
                  <c:v>0.36566666666666664</c:v>
                </c:pt>
                <c:pt idx="1938">
                  <c:v>0.31645833333333334</c:v>
                </c:pt>
                <c:pt idx="1939">
                  <c:v>0.4386666666666667</c:v>
                </c:pt>
                <c:pt idx="1940">
                  <c:v>0.377</c:v>
                </c:pt>
                <c:pt idx="1941">
                  <c:v>0.38679166666666664</c:v>
                </c:pt>
                <c:pt idx="1942">
                  <c:v>0.43762499999999999</c:v>
                </c:pt>
                <c:pt idx="1943">
                  <c:v>0.39195833333333335</c:v>
                </c:pt>
                <c:pt idx="1944">
                  <c:v>0.41679166666666667</c:v>
                </c:pt>
                <c:pt idx="1945">
                  <c:v>0.30475000000000002</c:v>
                </c:pt>
                <c:pt idx="1946">
                  <c:v>0.27537499999999998</c:v>
                </c:pt>
                <c:pt idx="1947">
                  <c:v>0.56508333333333327</c:v>
                </c:pt>
                <c:pt idx="1948">
                  <c:v>0.55495833333333333</c:v>
                </c:pt>
                <c:pt idx="1949">
                  <c:v>0.51624999999999999</c:v>
                </c:pt>
                <c:pt idx="1950">
                  <c:v>0.53800000000000003</c:v>
                </c:pt>
                <c:pt idx="1951">
                  <c:v>0.77645833333333336</c:v>
                </c:pt>
                <c:pt idx="1952">
                  <c:v>0.90341666666666665</c:v>
                </c:pt>
                <c:pt idx="1953">
                  <c:v>0.90137499999999993</c:v>
                </c:pt>
                <c:pt idx="1954">
                  <c:v>0.74816666666666665</c:v>
                </c:pt>
                <c:pt idx="1955">
                  <c:v>0.58654166666666663</c:v>
                </c:pt>
                <c:pt idx="1956">
                  <c:v>0.65049999999999997</c:v>
                </c:pt>
                <c:pt idx="1957">
                  <c:v>0.49362499999999998</c:v>
                </c:pt>
                <c:pt idx="1958">
                  <c:v>0.61591666666666667</c:v>
                </c:pt>
                <c:pt idx="1959">
                  <c:v>0.93</c:v>
                </c:pt>
                <c:pt idx="1960">
                  <c:v>0.65354166666666669</c:v>
                </c:pt>
                <c:pt idx="1961">
                  <c:v>0.38891666666666663</c:v>
                </c:pt>
                <c:pt idx="1962">
                  <c:v>0.43045833333333333</c:v>
                </c:pt>
                <c:pt idx="1963">
                  <c:v>0.36945833333333339</c:v>
                </c:pt>
                <c:pt idx="1964">
                  <c:v>0.3677083333333333</c:v>
                </c:pt>
                <c:pt idx="1965">
                  <c:v>0.34316666666666668</c:v>
                </c:pt>
                <c:pt idx="1966">
                  <c:v>0.32208333333333333</c:v>
                </c:pt>
                <c:pt idx="1967">
                  <c:v>0.32054166666666667</c:v>
                </c:pt>
                <c:pt idx="1968">
                  <c:v>0.33345833333333336</c:v>
                </c:pt>
                <c:pt idx="1969">
                  <c:v>0.40604166666666663</c:v>
                </c:pt>
                <c:pt idx="1970">
                  <c:v>0.50912499999999994</c:v>
                </c:pt>
                <c:pt idx="1971">
                  <c:v>0.39824999999999999</c:v>
                </c:pt>
                <c:pt idx="1972">
                  <c:v>0.34874999999999995</c:v>
                </c:pt>
                <c:pt idx="1973">
                  <c:v>0.32324999999999998</c:v>
                </c:pt>
                <c:pt idx="1974">
                  <c:v>0.3203333333333333</c:v>
                </c:pt>
                <c:pt idx="1975">
                  <c:v>0.32437500000000002</c:v>
                </c:pt>
                <c:pt idx="1976">
                  <c:v>0.56237499999999996</c:v>
                </c:pt>
                <c:pt idx="1977">
                  <c:v>0.51059207075865964</c:v>
                </c:pt>
                <c:pt idx="1978">
                  <c:v>0.50653668744325431</c:v>
                </c:pt>
                <c:pt idx="1979">
                  <c:v>0.65491681779636912</c:v>
                </c:pt>
                <c:pt idx="1980">
                  <c:v>0.58932719988904725</c:v>
                </c:pt>
                <c:pt idx="1981">
                  <c:v>0.35963249591581409</c:v>
                </c:pt>
                <c:pt idx="1982">
                  <c:v>0.45558231340547356</c:v>
                </c:pt>
                <c:pt idx="1983">
                  <c:v>0.58379587774796715</c:v>
                </c:pt>
                <c:pt idx="1984">
                  <c:v>0.41748378035394401</c:v>
                </c:pt>
                <c:pt idx="1985">
                  <c:v>0.4304223842649994</c:v>
                </c:pt>
                <c:pt idx="1986">
                  <c:v>0.44976132102757882</c:v>
                </c:pt>
                <c:pt idx="1987">
                  <c:v>0.53046896653246634</c:v>
                </c:pt>
                <c:pt idx="1988">
                  <c:v>0.49761208538520219</c:v>
                </c:pt>
                <c:pt idx="1989">
                  <c:v>0.50310202606388021</c:v>
                </c:pt>
                <c:pt idx="1990">
                  <c:v>0.51886836323907881</c:v>
                </c:pt>
                <c:pt idx="1991">
                  <c:v>0.55361499783603862</c:v>
                </c:pt>
                <c:pt idx="1992">
                  <c:v>0.54805608805335704</c:v>
                </c:pt>
                <c:pt idx="1993">
                  <c:v>0.56292582687651016</c:v>
                </c:pt>
                <c:pt idx="1994">
                  <c:v>0.31543709407037573</c:v>
                </c:pt>
                <c:pt idx="1995">
                  <c:v>0.40822812659667523</c:v>
                </c:pt>
                <c:pt idx="1996">
                  <c:v>0.61425263407590969</c:v>
                </c:pt>
                <c:pt idx="1997">
                  <c:v>0.56889855128321254</c:v>
                </c:pt>
                <c:pt idx="1998">
                  <c:v>0.45869971690643147</c:v>
                </c:pt>
                <c:pt idx="1999">
                  <c:v>0.4421885134079952</c:v>
                </c:pt>
                <c:pt idx="2000">
                  <c:v>0.36517761187769487</c:v>
                </c:pt>
                <c:pt idx="2001">
                  <c:v>0.44923715583715224</c:v>
                </c:pt>
                <c:pt idx="2002">
                  <c:v>0.59215493315319045</c:v>
                </c:pt>
                <c:pt idx="2003">
                  <c:v>0.77026074733181071</c:v>
                </c:pt>
                <c:pt idx="2004">
                  <c:v>0.48401137807571337</c:v>
                </c:pt>
                <c:pt idx="2005">
                  <c:v>0.46577594697718983</c:v>
                </c:pt>
                <c:pt idx="2006">
                  <c:v>0.28856673115061482</c:v>
                </c:pt>
                <c:pt idx="2007">
                  <c:v>0.20654166666666665</c:v>
                </c:pt>
                <c:pt idx="2008">
                  <c:v>0.21825000000000003</c:v>
                </c:pt>
                <c:pt idx="2009">
                  <c:v>0.22587500000000002</c:v>
                </c:pt>
                <c:pt idx="2010">
                  <c:v>0.22808333333333333</c:v>
                </c:pt>
                <c:pt idx="2011">
                  <c:v>0.22745833333333332</c:v>
                </c:pt>
                <c:pt idx="2012">
                  <c:v>0.23020833333333335</c:v>
                </c:pt>
                <c:pt idx="2013">
                  <c:v>0.230375</c:v>
                </c:pt>
                <c:pt idx="2014">
                  <c:v>0.22837499999999999</c:v>
                </c:pt>
                <c:pt idx="2015">
                  <c:v>0.22900000000000001</c:v>
                </c:pt>
                <c:pt idx="2016">
                  <c:v>0.21837499999999999</c:v>
                </c:pt>
                <c:pt idx="2017">
                  <c:v>0.22841666666666668</c:v>
                </c:pt>
                <c:pt idx="2018">
                  <c:v>0.260125</c:v>
                </c:pt>
                <c:pt idx="2019">
                  <c:v>0.33091666666666669</c:v>
                </c:pt>
                <c:pt idx="2020">
                  <c:v>0.28050000000000003</c:v>
                </c:pt>
                <c:pt idx="2021">
                  <c:v>0.26208333333333333</c:v>
                </c:pt>
                <c:pt idx="2022">
                  <c:v>0.21970833333333331</c:v>
                </c:pt>
                <c:pt idx="2023">
                  <c:v>0.22016666666666665</c:v>
                </c:pt>
                <c:pt idx="2024">
                  <c:v>0.17358333333333334</c:v>
                </c:pt>
                <c:pt idx="2025">
                  <c:v>0.13145833333333332</c:v>
                </c:pt>
                <c:pt idx="2026">
                  <c:v>0.19529166666666667</c:v>
                </c:pt>
                <c:pt idx="2027">
                  <c:v>0.24420833333333333</c:v>
                </c:pt>
                <c:pt idx="2028">
                  <c:v>0.24945833333333334</c:v>
                </c:pt>
                <c:pt idx="2029">
                  <c:v>0.24270833333333333</c:v>
                </c:pt>
                <c:pt idx="2030">
                  <c:v>0.23808333333333334</c:v>
                </c:pt>
                <c:pt idx="2031">
                  <c:v>0.28058333333333335</c:v>
                </c:pt>
                <c:pt idx="2032">
                  <c:v>0.31370833333333331</c:v>
                </c:pt>
                <c:pt idx="2033">
                  <c:v>0.31266666666666665</c:v>
                </c:pt>
                <c:pt idx="2034">
                  <c:v>0.31358333333333333</c:v>
                </c:pt>
                <c:pt idx="2035">
                  <c:v>0.31383333333333335</c:v>
                </c:pt>
                <c:pt idx="2036">
                  <c:v>0.31662499999999999</c:v>
                </c:pt>
                <c:pt idx="2037">
                  <c:v>0.31575000000000003</c:v>
                </c:pt>
                <c:pt idx="2038">
                  <c:v>0.31791666666666668</c:v>
                </c:pt>
                <c:pt idx="2039">
                  <c:v>0.31837500000000002</c:v>
                </c:pt>
                <c:pt idx="2040">
                  <c:v>0.31270833333333331</c:v>
                </c:pt>
                <c:pt idx="2041">
                  <c:v>0.30737500000000001</c:v>
                </c:pt>
                <c:pt idx="2042">
                  <c:v>0.30970833333333331</c:v>
                </c:pt>
                <c:pt idx="2043">
                  <c:v>0.3133333333333333</c:v>
                </c:pt>
                <c:pt idx="2044">
                  <c:v>0.3175</c:v>
                </c:pt>
                <c:pt idx="2045">
                  <c:v>0.31616666666666665</c:v>
                </c:pt>
                <c:pt idx="2046">
                  <c:v>0.31408333333333333</c:v>
                </c:pt>
                <c:pt idx="2047">
                  <c:v>0.45649999999999996</c:v>
                </c:pt>
                <c:pt idx="2048">
                  <c:v>0.33904166666666669</c:v>
                </c:pt>
                <c:pt idx="2049">
                  <c:v>0.59475</c:v>
                </c:pt>
                <c:pt idx="2050">
                  <c:v>0.322625</c:v>
                </c:pt>
                <c:pt idx="2051">
                  <c:v>0.32324999999999998</c:v>
                </c:pt>
                <c:pt idx="2052">
                  <c:v>0.32700000000000001</c:v>
                </c:pt>
                <c:pt idx="2053">
                  <c:v>0.30741666666666667</c:v>
                </c:pt>
                <c:pt idx="2054">
                  <c:v>0.30716666666666664</c:v>
                </c:pt>
                <c:pt idx="2055">
                  <c:v>0.33008333333333334</c:v>
                </c:pt>
                <c:pt idx="2056">
                  <c:v>0.32641666666666663</c:v>
                </c:pt>
                <c:pt idx="2057">
                  <c:v>0.31316666666666665</c:v>
                </c:pt>
                <c:pt idx="2058">
                  <c:v>0.33120833333333333</c:v>
                </c:pt>
                <c:pt idx="2059">
                  <c:v>0.30595833333333333</c:v>
                </c:pt>
                <c:pt idx="2060">
                  <c:v>0.28395833333333337</c:v>
                </c:pt>
                <c:pt idx="2061">
                  <c:v>0.106375</c:v>
                </c:pt>
                <c:pt idx="2062">
                  <c:v>2.6749999999999999E-2</c:v>
                </c:pt>
                <c:pt idx="2063">
                  <c:v>6.6291666666666665E-2</c:v>
                </c:pt>
                <c:pt idx="2064">
                  <c:v>5.9708333333333335E-2</c:v>
                </c:pt>
                <c:pt idx="2065">
                  <c:v>5.6750000000000002E-2</c:v>
                </c:pt>
                <c:pt idx="2066">
                  <c:v>6.0541666666666667E-2</c:v>
                </c:pt>
                <c:pt idx="2067">
                  <c:v>0.17233333333333334</c:v>
                </c:pt>
                <c:pt idx="2068">
                  <c:v>0.26670833333333333</c:v>
                </c:pt>
                <c:pt idx="2069">
                  <c:v>0.26855189716880118</c:v>
                </c:pt>
                <c:pt idx="2070">
                  <c:v>0.31678888850884418</c:v>
                </c:pt>
                <c:pt idx="2071">
                  <c:v>0.27213829057698274</c:v>
                </c:pt>
                <c:pt idx="2072">
                  <c:v>0.28656662713451353</c:v>
                </c:pt>
                <c:pt idx="2073">
                  <c:v>0.28663559623851709</c:v>
                </c:pt>
                <c:pt idx="2074">
                  <c:v>0.27442806482989873</c:v>
                </c:pt>
                <c:pt idx="2075">
                  <c:v>0.42929129095934204</c:v>
                </c:pt>
                <c:pt idx="2076">
                  <c:v>0.30099496369204432</c:v>
                </c:pt>
                <c:pt idx="2077">
                  <c:v>0.29636023990300953</c:v>
                </c:pt>
                <c:pt idx="2078">
                  <c:v>0.28859431879221625</c:v>
                </c:pt>
                <c:pt idx="2079">
                  <c:v>0.27842827286210137</c:v>
                </c:pt>
                <c:pt idx="2080">
                  <c:v>0.30197432496889387</c:v>
                </c:pt>
                <c:pt idx="2081">
                  <c:v>0.32019596224661678</c:v>
                </c:pt>
                <c:pt idx="2082">
                  <c:v>0.33405875215131881</c:v>
                </c:pt>
                <c:pt idx="2083">
                  <c:v>0.32583763495410251</c:v>
                </c:pt>
                <c:pt idx="2084">
                  <c:v>0.27798687059647903</c:v>
                </c:pt>
                <c:pt idx="2085">
                  <c:v>0.27244175463459813</c:v>
                </c:pt>
                <c:pt idx="2086">
                  <c:v>0.27325559006183936</c:v>
                </c:pt>
                <c:pt idx="2087">
                  <c:v>0.27176585741536397</c:v>
                </c:pt>
                <c:pt idx="2088">
                  <c:v>0.40833847716308075</c:v>
                </c:pt>
                <c:pt idx="2089">
                  <c:v>0.39850348293218274</c:v>
                </c:pt>
                <c:pt idx="2090">
                  <c:v>0.46229990413541372</c:v>
                </c:pt>
                <c:pt idx="2091">
                  <c:v>0.3333552672904832</c:v>
                </c:pt>
                <c:pt idx="2092">
                  <c:v>0.33336906111128389</c:v>
                </c:pt>
                <c:pt idx="2093">
                  <c:v>0.33153448294479099</c:v>
                </c:pt>
                <c:pt idx="2094">
                  <c:v>0.58305101142472948</c:v>
                </c:pt>
                <c:pt idx="2095">
                  <c:v>0.73212083281787921</c:v>
                </c:pt>
                <c:pt idx="2096">
                  <c:v>0.65610308638522918</c:v>
                </c:pt>
                <c:pt idx="2097">
                  <c:v>0.64052986270124046</c:v>
                </c:pt>
                <c:pt idx="2098">
                  <c:v>0.53202766828294512</c:v>
                </c:pt>
                <c:pt idx="2099">
                  <c:v>0.47199999999999998</c:v>
                </c:pt>
                <c:pt idx="2100">
                  <c:v>0.29495833333333332</c:v>
                </c:pt>
                <c:pt idx="2101">
                  <c:v>0.30733333333333335</c:v>
                </c:pt>
                <c:pt idx="2102">
                  <c:v>0.31587500000000002</c:v>
                </c:pt>
                <c:pt idx="2103">
                  <c:v>0.42533333333333334</c:v>
                </c:pt>
                <c:pt idx="2104">
                  <c:v>0.36233333333333334</c:v>
                </c:pt>
                <c:pt idx="2105">
                  <c:v>0.39654166666666663</c:v>
                </c:pt>
                <c:pt idx="2106">
                  <c:v>0.29283333333333333</c:v>
                </c:pt>
                <c:pt idx="2107">
                  <c:v>0.29566666666666669</c:v>
                </c:pt>
                <c:pt idx="2108">
                  <c:v>0.45900000000000002</c:v>
                </c:pt>
                <c:pt idx="2109">
                  <c:v>0.50354166666666667</c:v>
                </c:pt>
                <c:pt idx="2110">
                  <c:v>0.42695833333333333</c:v>
                </c:pt>
                <c:pt idx="2111">
                  <c:v>0.42724999999999996</c:v>
                </c:pt>
                <c:pt idx="2112">
                  <c:v>0.45554166666666668</c:v>
                </c:pt>
                <c:pt idx="2113">
                  <c:v>0.28133333333333332</c:v>
                </c:pt>
                <c:pt idx="2114">
                  <c:v>0.28179166666666666</c:v>
                </c:pt>
                <c:pt idx="2115">
                  <c:v>0.54783333333333328</c:v>
                </c:pt>
                <c:pt idx="2116">
                  <c:v>0.54258333333333331</c:v>
                </c:pt>
                <c:pt idx="2117">
                  <c:v>0.44054166666666666</c:v>
                </c:pt>
                <c:pt idx="2118">
                  <c:v>0.44695833333333335</c:v>
                </c:pt>
                <c:pt idx="2119">
                  <c:v>0.43425000000000002</c:v>
                </c:pt>
                <c:pt idx="2120">
                  <c:v>0.44129166666666664</c:v>
                </c:pt>
                <c:pt idx="2121">
                  <c:v>0.29283333333333333</c:v>
                </c:pt>
                <c:pt idx="2122">
                  <c:v>0.42612500000000003</c:v>
                </c:pt>
                <c:pt idx="2123">
                  <c:v>0.4371666666666667</c:v>
                </c:pt>
                <c:pt idx="2124">
                  <c:v>0.34495833333333331</c:v>
                </c:pt>
                <c:pt idx="2125">
                  <c:v>0.35050000000000003</c:v>
                </c:pt>
                <c:pt idx="2126">
                  <c:v>0.35812500000000003</c:v>
                </c:pt>
                <c:pt idx="2127">
                  <c:v>0.29670833333333335</c:v>
                </c:pt>
                <c:pt idx="2128">
                  <c:v>0.30249999999999999</c:v>
                </c:pt>
                <c:pt idx="2129">
                  <c:v>0.38729166666666665</c:v>
                </c:pt>
                <c:pt idx="2130">
                  <c:v>0.58225096981828883</c:v>
                </c:pt>
                <c:pt idx="2131">
                  <c:v>0.4232633912694368</c:v>
                </c:pt>
                <c:pt idx="2132">
                  <c:v>0.53580717518233667</c:v>
                </c:pt>
                <c:pt idx="2133">
                  <c:v>0.51157143203550925</c:v>
                </c:pt>
                <c:pt idx="2134">
                  <c:v>0.56033258856597878</c:v>
                </c:pt>
                <c:pt idx="2135">
                  <c:v>0.31273350519343879</c:v>
                </c:pt>
                <c:pt idx="2136">
                  <c:v>0.40854538447509131</c:v>
                </c:pt>
                <c:pt idx="2137">
                  <c:v>0.42582904193836663</c:v>
                </c:pt>
                <c:pt idx="2138">
                  <c:v>0.41345598468014005</c:v>
                </c:pt>
                <c:pt idx="2139">
                  <c:v>0.51115761741148824</c:v>
                </c:pt>
                <c:pt idx="2140">
                  <c:v>0.45286493070773592</c:v>
                </c:pt>
                <c:pt idx="2141">
                  <c:v>0.27888346894852445</c:v>
                </c:pt>
                <c:pt idx="2142">
                  <c:v>0.28314575957594029</c:v>
                </c:pt>
                <c:pt idx="2143">
                  <c:v>0.34127292043008417</c:v>
                </c:pt>
                <c:pt idx="2144">
                  <c:v>0.34433514864783937</c:v>
                </c:pt>
                <c:pt idx="2145">
                  <c:v>0.34717667573278321</c:v>
                </c:pt>
                <c:pt idx="2146">
                  <c:v>0.39848968911138205</c:v>
                </c:pt>
                <c:pt idx="2147">
                  <c:v>0.36091532125027898</c:v>
                </c:pt>
                <c:pt idx="2148">
                  <c:v>0.29293937234443629</c:v>
                </c:pt>
                <c:pt idx="2149">
                  <c:v>0.2794490156013531</c:v>
                </c:pt>
                <c:pt idx="2150">
                  <c:v>0.27946280942215374</c:v>
                </c:pt>
                <c:pt idx="2151">
                  <c:v>0.28384924443677589</c:v>
                </c:pt>
                <c:pt idx="2152">
                  <c:v>0.28864949407541901</c:v>
                </c:pt>
                <c:pt idx="2153">
                  <c:v>0.2932152487604503</c:v>
                </c:pt>
                <c:pt idx="2154">
                  <c:v>0.28005594371658377</c:v>
                </c:pt>
                <c:pt idx="2155">
                  <c:v>0.27997318079177963</c:v>
                </c:pt>
                <c:pt idx="2156">
                  <c:v>0.28092495442702781</c:v>
                </c:pt>
                <c:pt idx="2157">
                  <c:v>0.27772478800126571</c:v>
                </c:pt>
                <c:pt idx="2158">
                  <c:v>0.28823567945139805</c:v>
                </c:pt>
                <c:pt idx="2159">
                  <c:v>0.27337973444904567</c:v>
                </c:pt>
                <c:pt idx="2160">
                  <c:v>0.27793169531327622</c:v>
                </c:pt>
                <c:pt idx="2161">
                  <c:v>0.28201466627028299</c:v>
                </c:pt>
                <c:pt idx="2162">
                  <c:v>0.28434582198560104</c:v>
                </c:pt>
                <c:pt idx="2163">
                  <c:v>0.2807180471150173</c:v>
                </c:pt>
                <c:pt idx="2164">
                  <c:v>0.27456600303790574</c:v>
                </c:pt>
                <c:pt idx="2165">
                  <c:v>0.28027664484939502</c:v>
                </c:pt>
                <c:pt idx="2166">
                  <c:v>0.28231813032789838</c:v>
                </c:pt>
                <c:pt idx="2167">
                  <c:v>0.27656610705400708</c:v>
                </c:pt>
                <c:pt idx="2168">
                  <c:v>0.27616608625078681</c:v>
                </c:pt>
                <c:pt idx="2169">
                  <c:v>0.27659369469560852</c:v>
                </c:pt>
                <c:pt idx="2170">
                  <c:v>0.2888839890290309</c:v>
                </c:pt>
                <c:pt idx="2171">
                  <c:v>0.28666318388011841</c:v>
                </c:pt>
                <c:pt idx="2172">
                  <c:v>0.28219398594069212</c:v>
                </c:pt>
                <c:pt idx="2173">
                  <c:v>0.27670404526201403</c:v>
                </c:pt>
                <c:pt idx="2174">
                  <c:v>0.26339300818933986</c:v>
                </c:pt>
                <c:pt idx="2175">
                  <c:v>0.26495170993981887</c:v>
                </c:pt>
                <c:pt idx="2176">
                  <c:v>0.27653851941240565</c:v>
                </c:pt>
                <c:pt idx="2177">
                  <c:v>0.29212553691719512</c:v>
                </c:pt>
                <c:pt idx="2178">
                  <c:v>0.28285608933912559</c:v>
                </c:pt>
                <c:pt idx="2191">
                  <c:v>0.28120083084304182</c:v>
                </c:pt>
                <c:pt idx="2192">
                  <c:v>0.29166666666666669</c:v>
                </c:pt>
                <c:pt idx="2193">
                  <c:v>0.30772634824278522</c:v>
                </c:pt>
                <c:pt idx="2194">
                  <c:v>0.3130783507134563</c:v>
                </c:pt>
                <c:pt idx="2195">
                  <c:v>0.29684302363103404</c:v>
                </c:pt>
                <c:pt idx="2196">
                  <c:v>0.28113186173903831</c:v>
                </c:pt>
                <c:pt idx="2197">
                  <c:v>0.27202794001057723</c:v>
                </c:pt>
                <c:pt idx="2198">
                  <c:v>0.27991800550857682</c:v>
                </c:pt>
                <c:pt idx="2199">
                  <c:v>0.28811153506419179</c:v>
                </c:pt>
                <c:pt idx="2200">
                  <c:v>0.28364233712476544</c:v>
                </c:pt>
                <c:pt idx="2201">
                  <c:v>0.28470446132641924</c:v>
                </c:pt>
                <c:pt idx="2202">
                  <c:v>0.26852430952719969</c:v>
                </c:pt>
                <c:pt idx="2203">
                  <c:v>0.27059338264730454</c:v>
                </c:pt>
                <c:pt idx="2204">
                  <c:v>0.28106289263503476</c:v>
                </c:pt>
                <c:pt idx="2205">
                  <c:v>0.28881501992502739</c:v>
                </c:pt>
                <c:pt idx="2206">
                  <c:v>0.28540794618725485</c:v>
                </c:pt>
                <c:pt idx="2207">
                  <c:v>0.2682346392903851</c:v>
                </c:pt>
                <c:pt idx="2208">
                  <c:v>0.27048303208089897</c:v>
                </c:pt>
                <c:pt idx="2209">
                  <c:v>0.28042837687820271</c:v>
                </c:pt>
                <c:pt idx="2210">
                  <c:v>0.27640058120439864</c:v>
                </c:pt>
                <c:pt idx="2211">
                  <c:v>0.27991800550857682</c:v>
                </c:pt>
                <c:pt idx="2212">
                  <c:v>0.27917313918533909</c:v>
                </c:pt>
                <c:pt idx="2213">
                  <c:v>0.26350335875574543</c:v>
                </c:pt>
                <c:pt idx="2214">
                  <c:v>0.2580823871810709</c:v>
                </c:pt>
                <c:pt idx="2215">
                  <c:v>0.26651041169029777</c:v>
                </c:pt>
                <c:pt idx="2216">
                  <c:v>0.26975195957846193</c:v>
                </c:pt>
                <c:pt idx="2217">
                  <c:v>0.25969626421475267</c:v>
                </c:pt>
                <c:pt idx="2218">
                  <c:v>0.26464824588220348</c:v>
                </c:pt>
                <c:pt idx="2219">
                  <c:v>0.26871742301840956</c:v>
                </c:pt>
                <c:pt idx="2220">
                  <c:v>0.26942090787924516</c:v>
                </c:pt>
                <c:pt idx="2221">
                  <c:v>0.21067302508906982</c:v>
                </c:pt>
                <c:pt idx="2222">
                  <c:v>0.17439527638323249</c:v>
                </c:pt>
                <c:pt idx="2223">
                  <c:v>0.18363713631970049</c:v>
                </c:pt>
                <c:pt idx="2224">
                  <c:v>0.19652056494755302</c:v>
                </c:pt>
                <c:pt idx="2225">
                  <c:v>0.19183066587531553</c:v>
                </c:pt>
                <c:pt idx="2226">
                  <c:v>0.20028627802614374</c:v>
                </c:pt>
                <c:pt idx="2227">
                  <c:v>0.19548602838750062</c:v>
                </c:pt>
                <c:pt idx="2228">
                  <c:v>0.18996850006722124</c:v>
                </c:pt>
                <c:pt idx="2229">
                  <c:v>0.23223276700056175</c:v>
                </c:pt>
                <c:pt idx="2230">
                  <c:v>0.27222105350178699</c:v>
                </c:pt>
                <c:pt idx="2231">
                  <c:v>0.2672414841927348</c:v>
                </c:pt>
                <c:pt idx="2232">
                  <c:v>0.26906226853842702</c:v>
                </c:pt>
                <c:pt idx="2233">
                  <c:v>0.27833171611649649</c:v>
                </c:pt>
                <c:pt idx="2234">
                  <c:v>0.2734900850154513</c:v>
                </c:pt>
                <c:pt idx="2235">
                  <c:v>0.2671035459847278</c:v>
                </c:pt>
                <c:pt idx="2236">
                  <c:v>0.26620694763268238</c:v>
                </c:pt>
                <c:pt idx="2237">
                  <c:v>0.27033130005209127</c:v>
                </c:pt>
                <c:pt idx="2238">
                  <c:v>0.26300678120692034</c:v>
                </c:pt>
                <c:pt idx="2239">
                  <c:v>0.26772426792075926</c:v>
                </c:pt>
                <c:pt idx="2240">
                  <c:v>0.27088305288411924</c:v>
                </c:pt>
                <c:pt idx="2241">
                  <c:v>0.27267624958821002</c:v>
                </c:pt>
                <c:pt idx="2242">
                  <c:v>0.27146239335774858</c:v>
                </c:pt>
                <c:pt idx="2243">
                  <c:v>0.26008249119717219</c:v>
                </c:pt>
                <c:pt idx="2244">
                  <c:v>0.25667541745939965</c:v>
                </c:pt>
                <c:pt idx="2245">
                  <c:v>0.2888012261042267</c:v>
                </c:pt>
                <c:pt idx="2246">
                  <c:v>0.26955884608725217</c:v>
                </c:pt>
                <c:pt idx="2247">
                  <c:v>0.27317282713703517</c:v>
                </c:pt>
                <c:pt idx="2248">
                  <c:v>0.27023474330648639</c:v>
                </c:pt>
                <c:pt idx="2249">
                  <c:v>0.48403896571731492</c:v>
                </c:pt>
                <c:pt idx="2250">
                  <c:v>0.66923480378749434</c:v>
                </c:pt>
                <c:pt idx="2251">
                  <c:v>0.33965904339640246</c:v>
                </c:pt>
                <c:pt idx="2252">
                  <c:v>0.38670976614758551</c:v>
                </c:pt>
                <c:pt idx="2253">
                  <c:v>0.26195845082606722</c:v>
                </c:pt>
                <c:pt idx="2254">
                  <c:v>0.26662076225670339</c:v>
                </c:pt>
                <c:pt idx="2255">
                  <c:v>0.47933527282427657</c:v>
                </c:pt>
                <c:pt idx="2256">
                  <c:v>0.56047052677398568</c:v>
                </c:pt>
                <c:pt idx="2257">
                  <c:v>0.60197613356328783</c:v>
                </c:pt>
                <c:pt idx="2258">
                  <c:v>0.84767166966533125</c:v>
                </c:pt>
                <c:pt idx="2259">
                  <c:v>0.57611271956197807</c:v>
                </c:pt>
                <c:pt idx="2260">
                  <c:v>0.46487934862514441</c:v>
                </c:pt>
                <c:pt idx="2261">
                  <c:v>0.27849724196610487</c:v>
                </c:pt>
                <c:pt idx="2262">
                  <c:v>0.59918978176154669</c:v>
                </c:pt>
                <c:pt idx="2263">
                  <c:v>0.7474595615482561</c:v>
                </c:pt>
                <c:pt idx="2264">
                  <c:v>0.82615330921624164</c:v>
                </c:pt>
                <c:pt idx="2265">
                  <c:v>0.85102356811990132</c:v>
                </c:pt>
                <c:pt idx="2266">
                  <c:v>0.64712330904397442</c:v>
                </c:pt>
                <c:pt idx="2267">
                  <c:v>0.56333964150053106</c:v>
                </c:pt>
                <c:pt idx="2268">
                  <c:v>0.36287404380397831</c:v>
                </c:pt>
                <c:pt idx="2269">
                  <c:v>0.40357960898683981</c:v>
                </c:pt>
                <c:pt idx="2270">
                  <c:v>0.41640786233148952</c:v>
                </c:pt>
                <c:pt idx="2271">
                  <c:v>0.54637324191567183</c:v>
                </c:pt>
                <c:pt idx="2272">
                  <c:v>0.73290708060351906</c:v>
                </c:pt>
                <c:pt idx="2273">
                  <c:v>0.61924599720576257</c:v>
                </c:pt>
                <c:pt idx="2274">
                  <c:v>0.43618820135969139</c:v>
                </c:pt>
                <c:pt idx="2275">
                  <c:v>0.40064152515629109</c:v>
                </c:pt>
                <c:pt idx="2276">
                  <c:v>0.36462585904566686</c:v>
                </c:pt>
                <c:pt idx="2277">
                  <c:v>0.41410429425777284</c:v>
                </c:pt>
                <c:pt idx="2278">
                  <c:v>0.38728910662121468</c:v>
                </c:pt>
                <c:pt idx="2279">
                  <c:v>0.46389998734829491</c:v>
                </c:pt>
                <c:pt idx="2280">
                  <c:v>0.4603549754025153</c:v>
                </c:pt>
                <c:pt idx="2281">
                  <c:v>0.50543318177919838</c:v>
                </c:pt>
                <c:pt idx="2282">
                  <c:v>0.56474661122220238</c:v>
                </c:pt>
                <c:pt idx="2283">
                  <c:v>0.77728180211936648</c:v>
                </c:pt>
                <c:pt idx="2284">
                  <c:v>0.66010329441743176</c:v>
                </c:pt>
                <c:pt idx="2285">
                  <c:v>0.5835751766151559</c:v>
                </c:pt>
                <c:pt idx="2286">
                  <c:v>0.67138663983240343</c:v>
                </c:pt>
                <c:pt idx="2287">
                  <c:v>0.93104152258475381</c:v>
                </c:pt>
                <c:pt idx="2288">
                  <c:v>0.84495428696759367</c:v>
                </c:pt>
                <c:pt idx="2289">
                  <c:v>0.84311970880110076</c:v>
                </c:pt>
                <c:pt idx="2290">
                  <c:v>0.56240166168608363</c:v>
                </c:pt>
                <c:pt idx="2291">
                  <c:v>0.44589905120338313</c:v>
                </c:pt>
                <c:pt idx="2292">
                  <c:v>0.31638886770562391</c:v>
                </c:pt>
                <c:pt idx="2293">
                  <c:v>0.34185226090371357</c:v>
                </c:pt>
                <c:pt idx="2294">
                  <c:v>0.49463262009225129</c:v>
                </c:pt>
                <c:pt idx="2295">
                  <c:v>0.56586391070705899</c:v>
                </c:pt>
                <c:pt idx="2296">
                  <c:v>0.56720191132472675</c:v>
                </c:pt>
                <c:pt idx="2297">
                  <c:v>0.46781743245569318</c:v>
                </c:pt>
                <c:pt idx="2298">
                  <c:v>0.53686929938399042</c:v>
                </c:pt>
                <c:pt idx="2299">
                  <c:v>0.44480933936012801</c:v>
                </c:pt>
                <c:pt idx="2300">
                  <c:v>0.36666734452417032</c:v>
                </c:pt>
                <c:pt idx="2301">
                  <c:v>0.45841004666961682</c:v>
                </c:pt>
                <c:pt idx="2302">
                  <c:v>0.28971161827707281</c:v>
                </c:pt>
                <c:pt idx="2303">
                  <c:v>0.31303696925105412</c:v>
                </c:pt>
                <c:pt idx="2304">
                  <c:v>0.41858728601799983</c:v>
                </c:pt>
                <c:pt idx="2305">
                  <c:v>0.39629647160407094</c:v>
                </c:pt>
                <c:pt idx="2306">
                  <c:v>0.35297008046907657</c:v>
                </c:pt>
                <c:pt idx="2307">
                  <c:v>0.31398874288630235</c:v>
                </c:pt>
                <c:pt idx="2308">
                  <c:v>0.44028496613749885</c:v>
                </c:pt>
                <c:pt idx="2309">
                  <c:v>0.28191810952467811</c:v>
                </c:pt>
                <c:pt idx="2310">
                  <c:v>0.28049734598220616</c:v>
                </c:pt>
                <c:pt idx="2311">
                  <c:v>0.41795277026116778</c:v>
                </c:pt>
                <c:pt idx="2312">
                  <c:v>0.62412900976920982</c:v>
                </c:pt>
                <c:pt idx="2313">
                  <c:v>0.51968219866631993</c:v>
                </c:pt>
                <c:pt idx="2314">
                  <c:v>0.61829422357051433</c:v>
                </c:pt>
                <c:pt idx="2315">
                  <c:v>0.58645808516250197</c:v>
                </c:pt>
                <c:pt idx="2316">
                  <c:v>0.5268273978410819</c:v>
                </c:pt>
                <c:pt idx="2317">
                  <c:v>0.43465708725081376</c:v>
                </c:pt>
                <c:pt idx="2318">
                  <c:v>0.43880902731182408</c:v>
                </c:pt>
                <c:pt idx="2319">
                  <c:v>0.48276993420365061</c:v>
                </c:pt>
                <c:pt idx="2320">
                  <c:v>0.46041015068571806</c:v>
                </c:pt>
                <c:pt idx="2321">
                  <c:v>0.57368500710105497</c:v>
                </c:pt>
                <c:pt idx="2322">
                  <c:v>0.54682843800209491</c:v>
                </c:pt>
                <c:pt idx="2323">
                  <c:v>0.44541626747535873</c:v>
                </c:pt>
                <c:pt idx="2324">
                  <c:v>0.73872807298141385</c:v>
                </c:pt>
                <c:pt idx="2325">
                  <c:v>0.62273583386833919</c:v>
                </c:pt>
                <c:pt idx="2326">
                  <c:v>0.32963093567429458</c:v>
                </c:pt>
                <c:pt idx="2327">
                  <c:v>0.49363946499460104</c:v>
                </c:pt>
                <c:pt idx="2328">
                  <c:v>0.36623973607934873</c:v>
                </c:pt>
                <c:pt idx="2329">
                  <c:v>0.47654892102253554</c:v>
                </c:pt>
                <c:pt idx="2330">
                  <c:v>0.40491760960450757</c:v>
                </c:pt>
                <c:pt idx="2331">
                  <c:v>0.30815395668760687</c:v>
                </c:pt>
                <c:pt idx="2332">
                  <c:v>0.38577178633313797</c:v>
                </c:pt>
                <c:pt idx="2333">
                  <c:v>0.60575564046267927</c:v>
                </c:pt>
                <c:pt idx="2334">
                  <c:v>0.40058634987308822</c:v>
                </c:pt>
                <c:pt idx="2335">
                  <c:v>0.36479138489527529</c:v>
                </c:pt>
                <c:pt idx="2336">
                  <c:v>0.59343775848765545</c:v>
                </c:pt>
                <c:pt idx="2337">
                  <c:v>1.0576412098935657</c:v>
                </c:pt>
                <c:pt idx="2338">
                  <c:v>0.51416467034604052</c:v>
                </c:pt>
                <c:pt idx="2339">
                  <c:v>0.57689896734761781</c:v>
                </c:pt>
                <c:pt idx="2340">
                  <c:v>0.43428465408919487</c:v>
                </c:pt>
                <c:pt idx="2341">
                  <c:v>0.58990654036267665</c:v>
                </c:pt>
                <c:pt idx="2342">
                  <c:v>0.47981805655230109</c:v>
                </c:pt>
                <c:pt idx="2343">
                  <c:v>0.39995183411625618</c:v>
                </c:pt>
                <c:pt idx="2344">
                  <c:v>0.29631885844060746</c:v>
                </c:pt>
                <c:pt idx="2345">
                  <c:v>0.29949143722476818</c:v>
                </c:pt>
                <c:pt idx="2346">
                  <c:v>0.47025893873741692</c:v>
                </c:pt>
                <c:pt idx="2347">
                  <c:v>0.51111623594908617</c:v>
                </c:pt>
                <c:pt idx="2348">
                  <c:v>0.45635476737031272</c:v>
                </c:pt>
                <c:pt idx="2349">
                  <c:v>0.54616633460366126</c:v>
                </c:pt>
                <c:pt idx="2350">
                  <c:v>0.59720347156624609</c:v>
                </c:pt>
                <c:pt idx="2351">
                  <c:v>0.39999321557865825</c:v>
                </c:pt>
                <c:pt idx="2352">
                  <c:v>0.34688700549596851</c:v>
                </c:pt>
                <c:pt idx="2353">
                  <c:v>0.50175023162541177</c:v>
                </c:pt>
                <c:pt idx="2354">
                  <c:v>0.60814197146120008</c:v>
                </c:pt>
                <c:pt idx="2355">
                  <c:v>0.68083540708088186</c:v>
                </c:pt>
                <c:pt idx="2356">
                  <c:v>0.47872834470904585</c:v>
                </c:pt>
                <c:pt idx="2357">
                  <c:v>0.63726072717147486</c:v>
                </c:pt>
                <c:pt idx="2358">
                  <c:v>0.3750815752125965</c:v>
                </c:pt>
                <c:pt idx="2359">
                  <c:v>0.28772530808177221</c:v>
                </c:pt>
                <c:pt idx="2360">
                  <c:v>0.7183545996587819</c:v>
                </c:pt>
                <c:pt idx="2361">
                  <c:v>0.68774611130203178</c:v>
                </c:pt>
                <c:pt idx="2362">
                  <c:v>0.63146732243518156</c:v>
                </c:pt>
                <c:pt idx="2363">
                  <c:v>0.65501337454197406</c:v>
                </c:pt>
                <c:pt idx="2364">
                  <c:v>0.50350204686710043</c:v>
                </c:pt>
                <c:pt idx="2365">
                  <c:v>0.57398847115867035</c:v>
                </c:pt>
                <c:pt idx="2366">
                  <c:v>0.4586445416232286</c:v>
                </c:pt>
                <c:pt idx="2367">
                  <c:v>0.46918302071496237</c:v>
                </c:pt>
                <c:pt idx="2368">
                  <c:v>0.51430260855404764</c:v>
                </c:pt>
                <c:pt idx="2369">
                  <c:v>0.55942219639313262</c:v>
                </c:pt>
                <c:pt idx="2370">
                  <c:v>0.7849235788429535</c:v>
                </c:pt>
                <c:pt idx="2371">
                  <c:v>0.61123178732055672</c:v>
                </c:pt>
                <c:pt idx="2372">
                  <c:v>0.40753843555664032</c:v>
                </c:pt>
                <c:pt idx="2373">
                  <c:v>0.32696872825975981</c:v>
                </c:pt>
                <c:pt idx="2374">
                  <c:v>0.3000156024151947</c:v>
                </c:pt>
                <c:pt idx="2375">
                  <c:v>0.23906070829690751</c:v>
                </c:pt>
                <c:pt idx="2376">
                  <c:v>0.24306091632911017</c:v>
                </c:pt>
                <c:pt idx="2377">
                  <c:v>0.24416442199316604</c:v>
                </c:pt>
                <c:pt idx="2378">
                  <c:v>0.2446196180795891</c:v>
                </c:pt>
                <c:pt idx="2379">
                  <c:v>0.24679904176609946</c:v>
                </c:pt>
                <c:pt idx="2380">
                  <c:v>0.24511619562841422</c:v>
                </c:pt>
                <c:pt idx="2381">
                  <c:v>0.21479737750847869</c:v>
                </c:pt>
                <c:pt idx="2382">
                  <c:v>0.21945968893911483</c:v>
                </c:pt>
                <c:pt idx="2383">
                  <c:v>0.22399785598254465</c:v>
                </c:pt>
                <c:pt idx="2384">
                  <c:v>0.21503187246209055</c:v>
                </c:pt>
                <c:pt idx="2385">
                  <c:v>0.22856361066757591</c:v>
                </c:pt>
                <c:pt idx="2386">
                  <c:v>0.24031594598977113</c:v>
                </c:pt>
                <c:pt idx="2387">
                  <c:v>0.23999868811135505</c:v>
                </c:pt>
                <c:pt idx="2388">
                  <c:v>0.2430471225083094</c:v>
                </c:pt>
                <c:pt idx="2389">
                  <c:v>0.24519895855321841</c:v>
                </c:pt>
                <c:pt idx="2390">
                  <c:v>0.242012585948257</c:v>
                </c:pt>
                <c:pt idx="2391">
                  <c:v>0.21689403827018491</c:v>
                </c:pt>
                <c:pt idx="2392">
                  <c:v>0.19980349429811931</c:v>
                </c:pt>
                <c:pt idx="2393">
                  <c:v>0.19905862797488161</c:v>
                </c:pt>
                <c:pt idx="2394">
                  <c:v>0.20031386566774514</c:v>
                </c:pt>
                <c:pt idx="2395">
                  <c:v>0.2256393206578278</c:v>
                </c:pt>
                <c:pt idx="2396">
                  <c:v>0.23581916040874337</c:v>
                </c:pt>
                <c:pt idx="2397">
                  <c:v>0.19948623641970328</c:v>
                </c:pt>
                <c:pt idx="2398">
                  <c:v>0.22383233013293627</c:v>
                </c:pt>
                <c:pt idx="2399">
                  <c:v>0.23830204815286912</c:v>
                </c:pt>
                <c:pt idx="2400">
                  <c:v>0.23292245804059666</c:v>
                </c:pt>
                <c:pt idx="2401">
                  <c:v>0.23255002487897783</c:v>
                </c:pt>
                <c:pt idx="2402">
                  <c:v>0.20681075526487425</c:v>
                </c:pt>
                <c:pt idx="2403">
                  <c:v>0.20788667328732871</c:v>
                </c:pt>
                <c:pt idx="2557">
                  <c:v>0.21230069594355228</c:v>
                </c:pt>
                <c:pt idx="2558">
                  <c:v>0.22241156659046435</c:v>
                </c:pt>
                <c:pt idx="2559">
                  <c:v>0.22419096947375447</c:v>
                </c:pt>
                <c:pt idx="2560">
                  <c:v>0.21696300737418836</c:v>
                </c:pt>
                <c:pt idx="2561">
                  <c:v>0.21439735670525847</c:v>
                </c:pt>
                <c:pt idx="2562">
                  <c:v>0.20878327163937416</c:v>
                </c:pt>
                <c:pt idx="2563">
                  <c:v>0.25299246730561314</c:v>
                </c:pt>
                <c:pt idx="2564">
                  <c:v>0.28378027533277239</c:v>
                </c:pt>
                <c:pt idx="2565">
                  <c:v>0.281007717351832</c:v>
                </c:pt>
                <c:pt idx="2566">
                  <c:v>0.27635919974199658</c:v>
                </c:pt>
                <c:pt idx="2567">
                  <c:v>0.28149050107985646</c:v>
                </c:pt>
                <c:pt idx="2568">
                  <c:v>0.27371078614826244</c:v>
                </c:pt>
                <c:pt idx="2569">
                  <c:v>0.27068993939290947</c:v>
                </c:pt>
                <c:pt idx="2570">
                  <c:v>0.26790358759116834</c:v>
                </c:pt>
                <c:pt idx="2571">
                  <c:v>0.57168490308495368</c:v>
                </c:pt>
                <c:pt idx="2572">
                  <c:v>0.35687373175567444</c:v>
                </c:pt>
                <c:pt idx="2573">
                  <c:v>0.28205604773268511</c:v>
                </c:pt>
                <c:pt idx="2574">
                  <c:v>0.30373993403138333</c:v>
                </c:pt>
                <c:pt idx="2575">
                  <c:v>0.28329749160474799</c:v>
                </c:pt>
                <c:pt idx="2576">
                  <c:v>0.27544880756915041</c:v>
                </c:pt>
                <c:pt idx="2577">
                  <c:v>0.30089840694643938</c:v>
                </c:pt>
                <c:pt idx="2578">
                  <c:v>0.31747857954887909</c:v>
                </c:pt>
                <c:pt idx="2579">
                  <c:v>0.58458212553360689</c:v>
                </c:pt>
                <c:pt idx="2580">
                  <c:v>0.60921788948365474</c:v>
                </c:pt>
                <c:pt idx="2581">
                  <c:v>0.43640890249250247</c:v>
                </c:pt>
                <c:pt idx="2582">
                  <c:v>0.50404000587832776</c:v>
                </c:pt>
                <c:pt idx="2583">
                  <c:v>0.35568746316681427</c:v>
                </c:pt>
                <c:pt idx="2584">
                  <c:v>0.37265386275167361</c:v>
                </c:pt>
                <c:pt idx="2585">
                  <c:v>0.40473828993409849</c:v>
                </c:pt>
                <c:pt idx="2586">
                  <c:v>0.39357908890633331</c:v>
                </c:pt>
                <c:pt idx="2587">
                  <c:v>0.41306975769772042</c:v>
                </c:pt>
              </c:numCache>
            </c:numRef>
          </c:val>
        </c:ser>
        <c:ser>
          <c:idx val="3"/>
          <c:order val="8"/>
          <c:tx>
            <c:strRef>
              <c:f>'Summary (bldg power)'!$AH$6</c:f>
              <c:strCache>
                <c:ptCount val="1"/>
                <c:pt idx="0">
                  <c:v>Site Base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FFFF"/>
              </a:solidFill>
              <a:prstDash val="solid"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power)'!$AH$1561:$AH$4847</c:f>
              <c:numCache>
                <c:formatCode>0.00</c:formatCode>
                <c:ptCount val="3287"/>
                <c:pt idx="0">
                  <c:v>9.1256637172887878</c:v>
                </c:pt>
                <c:pt idx="1">
                  <c:v>8.7722871825559618</c:v>
                </c:pt>
                <c:pt idx="2">
                  <c:v>10.332928206760327</c:v>
                </c:pt>
                <c:pt idx="3">
                  <c:v>10.299686058513958</c:v>
                </c:pt>
                <c:pt idx="4">
                  <c:v>9.9366925045634709</c:v>
                </c:pt>
                <c:pt idx="5">
                  <c:v>10.419728519270626</c:v>
                </c:pt>
                <c:pt idx="6">
                  <c:v>10.318077989831842</c:v>
                </c:pt>
                <c:pt idx="7">
                  <c:v>9.9367951026179071</c:v>
                </c:pt>
                <c:pt idx="8">
                  <c:v>10.413337339518037</c:v>
                </c:pt>
                <c:pt idx="9">
                  <c:v>10.858850631023657</c:v>
                </c:pt>
                <c:pt idx="10">
                  <c:v>10.858358195828361</c:v>
                </c:pt>
                <c:pt idx="11">
                  <c:v>10.43524627891262</c:v>
                </c:pt>
                <c:pt idx="12">
                  <c:v>10.775292701414786</c:v>
                </c:pt>
                <c:pt idx="13">
                  <c:v>9.6117863401772574</c:v>
                </c:pt>
                <c:pt idx="14">
                  <c:v>10.784884826139605</c:v>
                </c:pt>
                <c:pt idx="15">
                  <c:v>10.90600166540024</c:v>
                </c:pt>
                <c:pt idx="16">
                  <c:v>11.198480515525299</c:v>
                </c:pt>
                <c:pt idx="17">
                  <c:v>11.046549240866854</c:v>
                </c:pt>
                <c:pt idx="18">
                  <c:v>11.383516495602095</c:v>
                </c:pt>
                <c:pt idx="19">
                  <c:v>10.527264174661624</c:v>
                </c:pt>
                <c:pt idx="20">
                  <c:v>9.6352690003731905</c:v>
                </c:pt>
                <c:pt idx="21">
                  <c:v>10.087566514495238</c:v>
                </c:pt>
                <c:pt idx="22">
                  <c:v>10.946800961149792</c:v>
                </c:pt>
                <c:pt idx="23">
                  <c:v>11.414040096880639</c:v>
                </c:pt>
                <c:pt idx="24">
                  <c:v>11.918603455332976</c:v>
                </c:pt>
                <c:pt idx="25">
                  <c:v>12.221510325484543</c:v>
                </c:pt>
                <c:pt idx="26">
                  <c:v>12.600311944949574</c:v>
                </c:pt>
                <c:pt idx="27">
                  <c:v>12.225506858001813</c:v>
                </c:pt>
                <c:pt idx="28">
                  <c:v>12.139731805878368</c:v>
                </c:pt>
                <c:pt idx="29">
                  <c:v>12.496223174898921</c:v>
                </c:pt>
                <c:pt idx="30">
                  <c:v>13.298058185935878</c:v>
                </c:pt>
                <c:pt idx="31">
                  <c:v>13.375013909957584</c:v>
                </c:pt>
                <c:pt idx="32">
                  <c:v>13.467846174131761</c:v>
                </c:pt>
                <c:pt idx="33">
                  <c:v>13.222485352301698</c:v>
                </c:pt>
                <c:pt idx="34">
                  <c:v>12.556665338371474</c:v>
                </c:pt>
                <c:pt idx="35">
                  <c:v>12.374395495283618</c:v>
                </c:pt>
                <c:pt idx="36">
                  <c:v>13.589137472585387</c:v>
                </c:pt>
                <c:pt idx="37">
                  <c:v>13.264693652949591</c:v>
                </c:pt>
                <c:pt idx="38">
                  <c:v>13.836713736598227</c:v>
                </c:pt>
                <c:pt idx="39">
                  <c:v>13.644696402970649</c:v>
                </c:pt>
                <c:pt idx="40">
                  <c:v>13.997643663836829</c:v>
                </c:pt>
                <c:pt idx="41">
                  <c:v>13.545065881797697</c:v>
                </c:pt>
                <c:pt idx="42">
                  <c:v>13.685497758025749</c:v>
                </c:pt>
                <c:pt idx="43">
                  <c:v>14.186111069731972</c:v>
                </c:pt>
                <c:pt idx="44">
                  <c:v>14.179493022194045</c:v>
                </c:pt>
                <c:pt idx="45">
                  <c:v>14.267277965804539</c:v>
                </c:pt>
                <c:pt idx="46">
                  <c:v>14.188210191608459</c:v>
                </c:pt>
                <c:pt idx="47">
                  <c:v>13.6756428302774</c:v>
                </c:pt>
                <c:pt idx="48">
                  <c:v>13.747062688653232</c:v>
                </c:pt>
                <c:pt idx="49">
                  <c:v>13.961667762490759</c:v>
                </c:pt>
                <c:pt idx="50">
                  <c:v>13.703681254389096</c:v>
                </c:pt>
                <c:pt idx="51">
                  <c:v>14.203607194811932</c:v>
                </c:pt>
                <c:pt idx="52">
                  <c:v>12.481343716913027</c:v>
                </c:pt>
                <c:pt idx="53">
                  <c:v>12.486188189298407</c:v>
                </c:pt>
                <c:pt idx="54">
                  <c:v>13.726636664878903</c:v>
                </c:pt>
                <c:pt idx="55">
                  <c:v>13.518832861095138</c:v>
                </c:pt>
                <c:pt idx="56">
                  <c:v>13.99596056727512</c:v>
                </c:pt>
                <c:pt idx="57">
                  <c:v>14.95816007302933</c:v>
                </c:pt>
                <c:pt idx="58">
                  <c:v>14.9791930318992</c:v>
                </c:pt>
                <c:pt idx="59">
                  <c:v>16.122568586006384</c:v>
                </c:pt>
                <c:pt idx="60">
                  <c:v>14.924721981386844</c:v>
                </c:pt>
                <c:pt idx="61">
                  <c:v>14.701022710685796</c:v>
                </c:pt>
                <c:pt idx="62">
                  <c:v>13.968225200280912</c:v>
                </c:pt>
                <c:pt idx="63">
                  <c:v>13.45581635823803</c:v>
                </c:pt>
                <c:pt idx="64">
                  <c:v>13.499845204407434</c:v>
                </c:pt>
                <c:pt idx="65">
                  <c:v>14.255920640502438</c:v>
                </c:pt>
                <c:pt idx="66">
                  <c:v>14.232948934500428</c:v>
                </c:pt>
                <c:pt idx="67">
                  <c:v>14.000293981415815</c:v>
                </c:pt>
                <c:pt idx="68">
                  <c:v>13.584451367326162</c:v>
                </c:pt>
                <c:pt idx="69">
                  <c:v>12.891915132633777</c:v>
                </c:pt>
                <c:pt idx="70">
                  <c:v>12.925226570166496</c:v>
                </c:pt>
                <c:pt idx="71">
                  <c:v>13.365957850283642</c:v>
                </c:pt>
                <c:pt idx="72">
                  <c:v>13.51900591145766</c:v>
                </c:pt>
                <c:pt idx="73">
                  <c:v>14.210135703914657</c:v>
                </c:pt>
                <c:pt idx="74">
                  <c:v>13.889478651479187</c:v>
                </c:pt>
                <c:pt idx="75">
                  <c:v>14.046574063693727</c:v>
                </c:pt>
                <c:pt idx="76">
                  <c:v>13.724947876676659</c:v>
                </c:pt>
                <c:pt idx="77">
                  <c:v>13.560611179374396</c:v>
                </c:pt>
                <c:pt idx="78">
                  <c:v>14.030917016886328</c:v>
                </c:pt>
                <c:pt idx="79">
                  <c:v>12.22074671854233</c:v>
                </c:pt>
                <c:pt idx="80">
                  <c:v>12.512486128567277</c:v>
                </c:pt>
                <c:pt idx="81">
                  <c:v>13.947165650162075</c:v>
                </c:pt>
                <c:pt idx="82">
                  <c:v>13.844719951576414</c:v>
                </c:pt>
                <c:pt idx="83">
                  <c:v>13.409916753378759</c:v>
                </c:pt>
                <c:pt idx="84">
                  <c:v>13.099160495443549</c:v>
                </c:pt>
                <c:pt idx="85">
                  <c:v>13.615451912009176</c:v>
                </c:pt>
                <c:pt idx="86">
                  <c:v>13.599497263663773</c:v>
                </c:pt>
                <c:pt idx="87">
                  <c:v>13.598147869251688</c:v>
                </c:pt>
                <c:pt idx="88">
                  <c:v>13.588787357059871</c:v>
                </c:pt>
                <c:pt idx="89">
                  <c:v>12.971885709766738</c:v>
                </c:pt>
                <c:pt idx="90">
                  <c:v>12.328582600984252</c:v>
                </c:pt>
                <c:pt idx="91">
                  <c:v>11.452744532156267</c:v>
                </c:pt>
                <c:pt idx="92">
                  <c:v>12.480205736957865</c:v>
                </c:pt>
                <c:pt idx="93">
                  <c:v>12.889070868779521</c:v>
                </c:pt>
                <c:pt idx="94">
                  <c:v>13.457309152373288</c:v>
                </c:pt>
                <c:pt idx="95">
                  <c:v>13.432802232275948</c:v>
                </c:pt>
                <c:pt idx="96">
                  <c:v>13.384252042447155</c:v>
                </c:pt>
                <c:pt idx="97">
                  <c:v>12.546409494040141</c:v>
                </c:pt>
                <c:pt idx="98">
                  <c:v>12.563803753975264</c:v>
                </c:pt>
                <c:pt idx="99">
                  <c:v>13.555756873033438</c:v>
                </c:pt>
                <c:pt idx="100">
                  <c:v>12.548625728192608</c:v>
                </c:pt>
                <c:pt idx="101">
                  <c:v>13.394585603121023</c:v>
                </c:pt>
                <c:pt idx="102">
                  <c:v>13.037100405145894</c:v>
                </c:pt>
                <c:pt idx="103">
                  <c:v>12.410413506704057</c:v>
                </c:pt>
                <c:pt idx="104">
                  <c:v>11.948387975815033</c:v>
                </c:pt>
                <c:pt idx="105">
                  <c:v>12.256972677970907</c:v>
                </c:pt>
                <c:pt idx="106">
                  <c:v>12.428884072834103</c:v>
                </c:pt>
                <c:pt idx="107">
                  <c:v>11.266762263296215</c:v>
                </c:pt>
                <c:pt idx="108">
                  <c:v>11.163598918176037</c:v>
                </c:pt>
                <c:pt idx="109">
                  <c:v>13.318726134945504</c:v>
                </c:pt>
                <c:pt idx="110">
                  <c:v>13.002106652522503</c:v>
                </c:pt>
                <c:pt idx="111">
                  <c:v>12.525549568819068</c:v>
                </c:pt>
                <c:pt idx="112">
                  <c:v>12.546400485900421</c:v>
                </c:pt>
                <c:pt idx="113">
                  <c:v>13.101924233169377</c:v>
                </c:pt>
                <c:pt idx="114">
                  <c:v>13.270794293398279</c:v>
                </c:pt>
                <c:pt idx="115">
                  <c:v>13.489205119584101</c:v>
                </c:pt>
                <c:pt idx="116">
                  <c:v>13.203737719948627</c:v>
                </c:pt>
                <c:pt idx="117">
                  <c:v>13.287062134910899</c:v>
                </c:pt>
                <c:pt idx="118">
                  <c:v>12.602214575045455</c:v>
                </c:pt>
                <c:pt idx="119">
                  <c:v>12.424619706041454</c:v>
                </c:pt>
                <c:pt idx="120">
                  <c:v>12.354159412340771</c:v>
                </c:pt>
                <c:pt idx="121">
                  <c:v>13.332810715638354</c:v>
                </c:pt>
                <c:pt idx="122">
                  <c:v>13.291983693209515</c:v>
                </c:pt>
                <c:pt idx="123">
                  <c:v>13.803769327573571</c:v>
                </c:pt>
                <c:pt idx="124">
                  <c:v>13.639681731135404</c:v>
                </c:pt>
                <c:pt idx="125">
                  <c:v>12.911001321959647</c:v>
                </c:pt>
                <c:pt idx="126">
                  <c:v>12.465813778062435</c:v>
                </c:pt>
                <c:pt idx="127">
                  <c:v>12.74339917765055</c:v>
                </c:pt>
                <c:pt idx="128">
                  <c:v>13.369239233356909</c:v>
                </c:pt>
                <c:pt idx="129">
                  <c:v>13.553616018975189</c:v>
                </c:pt>
                <c:pt idx="130">
                  <c:v>13.791693676581382</c:v>
                </c:pt>
                <c:pt idx="131">
                  <c:v>13.782383721144898</c:v>
                </c:pt>
                <c:pt idx="132">
                  <c:v>12.956790092069904</c:v>
                </c:pt>
                <c:pt idx="133">
                  <c:v>12.441429639039233</c:v>
                </c:pt>
                <c:pt idx="134">
                  <c:v>11.13296960086697</c:v>
                </c:pt>
                <c:pt idx="135">
                  <c:v>10.034391603798207</c:v>
                </c:pt>
                <c:pt idx="136">
                  <c:v>10.084268607121274</c:v>
                </c:pt>
                <c:pt idx="137">
                  <c:v>10.130659890987959</c:v>
                </c:pt>
                <c:pt idx="138">
                  <c:v>10.310686632538053</c:v>
                </c:pt>
                <c:pt idx="139">
                  <c:v>9.2040418432203559</c:v>
                </c:pt>
                <c:pt idx="140">
                  <c:v>9.1662298673921452</c:v>
                </c:pt>
                <c:pt idx="141">
                  <c:v>10.41049828499118</c:v>
                </c:pt>
                <c:pt idx="142">
                  <c:v>10.568498047839292</c:v>
                </c:pt>
                <c:pt idx="143">
                  <c:v>11.272686958747343</c:v>
                </c:pt>
                <c:pt idx="144">
                  <c:v>12.58718467644708</c:v>
                </c:pt>
                <c:pt idx="145">
                  <c:v>13.664888724306969</c:v>
                </c:pt>
                <c:pt idx="146">
                  <c:v>13.846390950834055</c:v>
                </c:pt>
                <c:pt idx="147">
                  <c:v>13.808022081997235</c:v>
                </c:pt>
                <c:pt idx="148">
                  <c:v>13.370107627074342</c:v>
                </c:pt>
                <c:pt idx="149">
                  <c:v>14.709137504726876</c:v>
                </c:pt>
                <c:pt idx="150">
                  <c:v>14.497235099777745</c:v>
                </c:pt>
                <c:pt idx="151">
                  <c:v>14.266705109754866</c:v>
                </c:pt>
                <c:pt idx="152">
                  <c:v>14.959825238449049</c:v>
                </c:pt>
                <c:pt idx="153">
                  <c:v>13.476746615767064</c:v>
                </c:pt>
                <c:pt idx="154">
                  <c:v>12.384336355242478</c:v>
                </c:pt>
                <c:pt idx="155">
                  <c:v>12.911835827711077</c:v>
                </c:pt>
                <c:pt idx="156">
                  <c:v>13.03481282636429</c:v>
                </c:pt>
                <c:pt idx="157">
                  <c:v>13.686313584665186</c:v>
                </c:pt>
                <c:pt idx="158">
                  <c:v>14.001207121646601</c:v>
                </c:pt>
                <c:pt idx="159">
                  <c:v>14.02170690951418</c:v>
                </c:pt>
                <c:pt idx="160">
                  <c:v>12.732128875621934</c:v>
                </c:pt>
                <c:pt idx="161">
                  <c:v>12.559536144954013</c:v>
                </c:pt>
                <c:pt idx="162">
                  <c:v>12.629092942947162</c:v>
                </c:pt>
                <c:pt idx="163">
                  <c:v>12.378857152238282</c:v>
                </c:pt>
                <c:pt idx="164">
                  <c:v>12.898077065173947</c:v>
                </c:pt>
                <c:pt idx="165">
                  <c:v>13.670718405836638</c:v>
                </c:pt>
                <c:pt idx="166">
                  <c:v>13.336204168946274</c:v>
                </c:pt>
                <c:pt idx="167">
                  <c:v>13.650756748887959</c:v>
                </c:pt>
                <c:pt idx="168">
                  <c:v>14.634720324896136</c:v>
                </c:pt>
                <c:pt idx="169">
                  <c:v>15.475707107092855</c:v>
                </c:pt>
                <c:pt idx="170">
                  <c:v>15.094526226021856</c:v>
                </c:pt>
                <c:pt idx="171">
                  <c:v>14.519237470562032</c:v>
                </c:pt>
                <c:pt idx="172">
                  <c:v>15.269709991494796</c:v>
                </c:pt>
                <c:pt idx="173">
                  <c:v>15.547170830706083</c:v>
                </c:pt>
                <c:pt idx="174">
                  <c:v>13.951411647353675</c:v>
                </c:pt>
                <c:pt idx="175">
                  <c:v>14.503330023034049</c:v>
                </c:pt>
                <c:pt idx="176">
                  <c:v>14.641954805111784</c:v>
                </c:pt>
                <c:pt idx="177">
                  <c:v>15.927762655327028</c:v>
                </c:pt>
                <c:pt idx="178">
                  <c:v>15.807581123340546</c:v>
                </c:pt>
                <c:pt idx="179">
                  <c:v>15.86443181336576</c:v>
                </c:pt>
                <c:pt idx="180">
                  <c:v>14.644823231376012</c:v>
                </c:pt>
                <c:pt idx="181">
                  <c:v>10.593611638821072</c:v>
                </c:pt>
                <c:pt idx="182">
                  <c:v>11.231403868303218</c:v>
                </c:pt>
                <c:pt idx="183">
                  <c:v>11.400368614931734</c:v>
                </c:pt>
                <c:pt idx="184">
                  <c:v>11.695303241657532</c:v>
                </c:pt>
                <c:pt idx="185">
                  <c:v>12.240637055748337</c:v>
                </c:pt>
                <c:pt idx="186">
                  <c:v>11.48697579135645</c:v>
                </c:pt>
                <c:pt idx="187">
                  <c:v>12.556326170726699</c:v>
                </c:pt>
                <c:pt idx="188">
                  <c:v>13.751275041110608</c:v>
                </c:pt>
                <c:pt idx="189">
                  <c:v>14.657779115324237</c:v>
                </c:pt>
                <c:pt idx="190">
                  <c:v>15.765002109158509</c:v>
                </c:pt>
                <c:pt idx="191">
                  <c:v>15.961134101996631</c:v>
                </c:pt>
                <c:pt idx="192">
                  <c:v>16.277129094884668</c:v>
                </c:pt>
                <c:pt idx="193">
                  <c:v>15.817002338572916</c:v>
                </c:pt>
                <c:pt idx="194">
                  <c:v>15.630363062967568</c:v>
                </c:pt>
                <c:pt idx="195">
                  <c:v>15.202166603011788</c:v>
                </c:pt>
                <c:pt idx="196">
                  <c:v>15.811126641855974</c:v>
                </c:pt>
                <c:pt idx="197">
                  <c:v>17.676800656903502</c:v>
                </c:pt>
                <c:pt idx="198">
                  <c:v>17.592542036706021</c:v>
                </c:pt>
                <c:pt idx="199">
                  <c:v>17.258273506685288</c:v>
                </c:pt>
                <c:pt idx="200">
                  <c:v>16.535914572485279</c:v>
                </c:pt>
                <c:pt idx="201">
                  <c:v>17.030101123718463</c:v>
                </c:pt>
                <c:pt idx="202">
                  <c:v>16.279155368348022</c:v>
                </c:pt>
                <c:pt idx="203">
                  <c:v>14.948143368606686</c:v>
                </c:pt>
                <c:pt idx="204">
                  <c:v>14.508292605183586</c:v>
                </c:pt>
                <c:pt idx="205">
                  <c:v>16.797527357536193</c:v>
                </c:pt>
                <c:pt idx="206">
                  <c:v>17.396210527926584</c:v>
                </c:pt>
                <c:pt idx="207">
                  <c:v>17.895495164596223</c:v>
                </c:pt>
                <c:pt idx="208">
                  <c:v>17.469529962759598</c:v>
                </c:pt>
                <c:pt idx="209">
                  <c:v>15.82397558390559</c:v>
                </c:pt>
                <c:pt idx="210">
                  <c:v>15.861858996367914</c:v>
                </c:pt>
                <c:pt idx="211">
                  <c:v>15.828591644045826</c:v>
                </c:pt>
                <c:pt idx="212">
                  <c:v>17.098212472060602</c:v>
                </c:pt>
                <c:pt idx="213">
                  <c:v>16.949792210551312</c:v>
                </c:pt>
                <c:pt idx="214">
                  <c:v>17.199107310194385</c:v>
                </c:pt>
                <c:pt idx="215">
                  <c:v>16.899909676183874</c:v>
                </c:pt>
                <c:pt idx="216">
                  <c:v>14.590366623761179</c:v>
                </c:pt>
                <c:pt idx="217">
                  <c:v>14.899334901545389</c:v>
                </c:pt>
                <c:pt idx="218">
                  <c:v>16.202165884862278</c:v>
                </c:pt>
                <c:pt idx="219">
                  <c:v>15.043120882324745</c:v>
                </c:pt>
                <c:pt idx="220">
                  <c:v>13.875748019760744</c:v>
                </c:pt>
                <c:pt idx="221">
                  <c:v>16.063272964016193</c:v>
                </c:pt>
                <c:pt idx="222">
                  <c:v>15.05426046711716</c:v>
                </c:pt>
                <c:pt idx="223">
                  <c:v>13.826564534846156</c:v>
                </c:pt>
                <c:pt idx="224">
                  <c:v>12.970532633386361</c:v>
                </c:pt>
                <c:pt idx="225">
                  <c:v>15.148114897338273</c:v>
                </c:pt>
                <c:pt idx="226">
                  <c:v>16.143498973073836</c:v>
                </c:pt>
                <c:pt idx="227">
                  <c:v>15.793767088812441</c:v>
                </c:pt>
                <c:pt idx="228">
                  <c:v>15.889456291729672</c:v>
                </c:pt>
                <c:pt idx="229">
                  <c:v>15.433051785050255</c:v>
                </c:pt>
                <c:pt idx="230">
                  <c:v>14.302943516863513</c:v>
                </c:pt>
                <c:pt idx="231">
                  <c:v>15.754312797529774</c:v>
                </c:pt>
                <c:pt idx="232">
                  <c:v>14.980886289078265</c:v>
                </c:pt>
                <c:pt idx="233">
                  <c:v>15.555632414577254</c:v>
                </c:pt>
                <c:pt idx="234">
                  <c:v>15.974416077598402</c:v>
                </c:pt>
                <c:pt idx="235">
                  <c:v>15.524431805973839</c:v>
                </c:pt>
                <c:pt idx="236">
                  <c:v>15.463769023191245</c:v>
                </c:pt>
                <c:pt idx="237">
                  <c:v>14.08841079920999</c:v>
                </c:pt>
                <c:pt idx="238">
                  <c:v>13.8739836374225</c:v>
                </c:pt>
                <c:pt idx="239">
                  <c:v>15.992128820839536</c:v>
                </c:pt>
                <c:pt idx="240">
                  <c:v>15.175905158097841</c:v>
                </c:pt>
                <c:pt idx="241">
                  <c:v>15.622134665791549</c:v>
                </c:pt>
                <c:pt idx="242">
                  <c:v>14.767642630209311</c:v>
                </c:pt>
                <c:pt idx="243">
                  <c:v>14.236548813682642</c:v>
                </c:pt>
                <c:pt idx="244">
                  <c:v>11.753612747211811</c:v>
                </c:pt>
                <c:pt idx="245">
                  <c:v>12.383731283728036</c:v>
                </c:pt>
                <c:pt idx="246">
                  <c:v>13.993906204671852</c:v>
                </c:pt>
                <c:pt idx="247">
                  <c:v>14.027530912471336</c:v>
                </c:pt>
                <c:pt idx="248">
                  <c:v>12.728909686452624</c:v>
                </c:pt>
                <c:pt idx="249">
                  <c:v>13.322214160953195</c:v>
                </c:pt>
                <c:pt idx="250">
                  <c:v>15.407666569089361</c:v>
                </c:pt>
                <c:pt idx="251">
                  <c:v>14.744761252700096</c:v>
                </c:pt>
                <c:pt idx="252">
                  <c:v>12.483603657194836</c:v>
                </c:pt>
                <c:pt idx="253">
                  <c:v>13.77169583292654</c:v>
                </c:pt>
                <c:pt idx="254">
                  <c:v>13.877743702488338</c:v>
                </c:pt>
                <c:pt idx="255">
                  <c:v>14.025375518341095</c:v>
                </c:pt>
                <c:pt idx="256">
                  <c:v>14.800533269856576</c:v>
                </c:pt>
                <c:pt idx="257">
                  <c:v>15.099629567451121</c:v>
                </c:pt>
                <c:pt idx="258">
                  <c:v>14.258778579193599</c:v>
                </c:pt>
                <c:pt idx="259">
                  <c:v>14.20648220356219</c:v>
                </c:pt>
                <c:pt idx="260">
                  <c:v>14.302871830666664</c:v>
                </c:pt>
                <c:pt idx="261">
                  <c:v>15.239874526265339</c:v>
                </c:pt>
                <c:pt idx="262">
                  <c:v>15.088324327339679</c:v>
                </c:pt>
                <c:pt idx="263">
                  <c:v>13.99078714479405</c:v>
                </c:pt>
                <c:pt idx="264">
                  <c:v>14.155875471292555</c:v>
                </c:pt>
                <c:pt idx="265">
                  <c:v>14.853287254430763</c:v>
                </c:pt>
                <c:pt idx="266">
                  <c:v>15.964848839019355</c:v>
                </c:pt>
                <c:pt idx="267">
                  <c:v>14.897033750593124</c:v>
                </c:pt>
                <c:pt idx="268">
                  <c:v>15.067296917509923</c:v>
                </c:pt>
                <c:pt idx="269">
                  <c:v>14.89547363558729</c:v>
                </c:pt>
                <c:pt idx="270">
                  <c:v>15.015098304581162</c:v>
                </c:pt>
                <c:pt idx="271">
                  <c:v>15.131187405780816</c:v>
                </c:pt>
                <c:pt idx="272">
                  <c:v>13.648592800293716</c:v>
                </c:pt>
                <c:pt idx="273">
                  <c:v>13.003776599215465</c:v>
                </c:pt>
                <c:pt idx="274">
                  <c:v>13.595076834525836</c:v>
                </c:pt>
                <c:pt idx="275">
                  <c:v>11.899058409803857</c:v>
                </c:pt>
                <c:pt idx="276">
                  <c:v>13.408429906914291</c:v>
                </c:pt>
                <c:pt idx="277">
                  <c:v>13.888563863749377</c:v>
                </c:pt>
                <c:pt idx="278">
                  <c:v>13.538553038330384</c:v>
                </c:pt>
                <c:pt idx="279">
                  <c:v>12.764037443193397</c:v>
                </c:pt>
                <c:pt idx="280">
                  <c:v>12.759972538185679</c:v>
                </c:pt>
                <c:pt idx="281">
                  <c:v>13.841041631620234</c:v>
                </c:pt>
                <c:pt idx="282">
                  <c:v>13.918514329018299</c:v>
                </c:pt>
                <c:pt idx="283">
                  <c:v>13.864162119920486</c:v>
                </c:pt>
                <c:pt idx="284">
                  <c:v>14.002027760821393</c:v>
                </c:pt>
                <c:pt idx="285">
                  <c:v>13.230119768372207</c:v>
                </c:pt>
                <c:pt idx="286">
                  <c:v>12.720325295994579</c:v>
                </c:pt>
                <c:pt idx="287">
                  <c:v>12.712566144299137</c:v>
                </c:pt>
                <c:pt idx="288">
                  <c:v>12.842164110201091</c:v>
                </c:pt>
                <c:pt idx="289">
                  <c:v>13.656460498491578</c:v>
                </c:pt>
                <c:pt idx="290">
                  <c:v>13.838450346104537</c:v>
                </c:pt>
                <c:pt idx="291">
                  <c:v>13.773000235264142</c:v>
                </c:pt>
                <c:pt idx="292">
                  <c:v>14.355353480700904</c:v>
                </c:pt>
                <c:pt idx="293">
                  <c:v>12.834276603560403</c:v>
                </c:pt>
                <c:pt idx="294">
                  <c:v>12.722986290090624</c:v>
                </c:pt>
                <c:pt idx="295">
                  <c:v>13.284763882311053</c:v>
                </c:pt>
                <c:pt idx="296">
                  <c:v>13.613554217874858</c:v>
                </c:pt>
                <c:pt idx="297">
                  <c:v>13.225211432481293</c:v>
                </c:pt>
                <c:pt idx="298">
                  <c:v>13.083264247141576</c:v>
                </c:pt>
                <c:pt idx="299">
                  <c:v>13.56814071623675</c:v>
                </c:pt>
                <c:pt idx="300">
                  <c:v>12.689297921812946</c:v>
                </c:pt>
                <c:pt idx="301">
                  <c:v>13.146883608295433</c:v>
                </c:pt>
                <c:pt idx="302">
                  <c:v>13.186527609421042</c:v>
                </c:pt>
                <c:pt idx="303">
                  <c:v>11.050136745471848</c:v>
                </c:pt>
                <c:pt idx="304">
                  <c:v>11.796250844972096</c:v>
                </c:pt>
                <c:pt idx="305">
                  <c:v>13.152696424965526</c:v>
                </c:pt>
                <c:pt idx="306">
                  <c:v>13.029011104113302</c:v>
                </c:pt>
                <c:pt idx="307">
                  <c:v>12.744963836050626</c:v>
                </c:pt>
                <c:pt idx="308">
                  <c:v>12.942918430123628</c:v>
                </c:pt>
                <c:pt idx="309">
                  <c:v>13.420533921546983</c:v>
                </c:pt>
                <c:pt idx="310">
                  <c:v>13.140679579191548</c:v>
                </c:pt>
                <c:pt idx="311">
                  <c:v>13.107841172471135</c:v>
                </c:pt>
                <c:pt idx="312">
                  <c:v>13.751976172053881</c:v>
                </c:pt>
                <c:pt idx="313">
                  <c:v>13.077249708046432</c:v>
                </c:pt>
                <c:pt idx="314">
                  <c:v>13.365142114953141</c:v>
                </c:pt>
                <c:pt idx="315">
                  <c:v>13.3424896868495</c:v>
                </c:pt>
                <c:pt idx="316">
                  <c:v>13.475445692884714</c:v>
                </c:pt>
                <c:pt idx="317">
                  <c:v>13.945350948006409</c:v>
                </c:pt>
                <c:pt idx="318">
                  <c:v>13.695462346125094</c:v>
                </c:pt>
                <c:pt idx="319">
                  <c:v>14.131887576794286</c:v>
                </c:pt>
                <c:pt idx="320">
                  <c:v>14.03668615184457</c:v>
                </c:pt>
                <c:pt idx="321">
                  <c:v>13.157350863555395</c:v>
                </c:pt>
                <c:pt idx="322">
                  <c:v>13.075686892097416</c:v>
                </c:pt>
                <c:pt idx="323">
                  <c:v>11.646739465532344</c:v>
                </c:pt>
                <c:pt idx="324">
                  <c:v>10.918020646544516</c:v>
                </c:pt>
                <c:pt idx="325">
                  <c:v>10.714867994721455</c:v>
                </c:pt>
                <c:pt idx="326">
                  <c:v>9.5075196387606606</c:v>
                </c:pt>
                <c:pt idx="327">
                  <c:v>9.1772988673521141</c:v>
                </c:pt>
                <c:pt idx="328">
                  <c:v>9.0974397804880063</c:v>
                </c:pt>
                <c:pt idx="329">
                  <c:v>9.1716937749595751</c:v>
                </c:pt>
                <c:pt idx="330">
                  <c:v>9.7944211255321427</c:v>
                </c:pt>
                <c:pt idx="331">
                  <c:v>9.9599369140024674</c:v>
                </c:pt>
                <c:pt idx="332">
                  <c:v>9.7344941688811417</c:v>
                </c:pt>
                <c:pt idx="333">
                  <c:v>9.6422740668846387</c:v>
                </c:pt>
                <c:pt idx="334">
                  <c:v>9.4957524465113856</c:v>
                </c:pt>
                <c:pt idx="335">
                  <c:v>9.017580438666716</c:v>
                </c:pt>
                <c:pt idx="336">
                  <c:v>9.0573400553150609</c:v>
                </c:pt>
                <c:pt idx="337">
                  <c:v>10.084490289326487</c:v>
                </c:pt>
                <c:pt idx="338">
                  <c:v>10.212395913687514</c:v>
                </c:pt>
                <c:pt idx="339">
                  <c:v>10.178756391934877</c:v>
                </c:pt>
                <c:pt idx="340">
                  <c:v>10.002462315019804</c:v>
                </c:pt>
                <c:pt idx="341">
                  <c:v>10.693832177789327</c:v>
                </c:pt>
                <c:pt idx="342">
                  <c:v>9.9638337780846946</c:v>
                </c:pt>
                <c:pt idx="343">
                  <c:v>9.7200231710538123</c:v>
                </c:pt>
                <c:pt idx="344">
                  <c:v>10.08684945464727</c:v>
                </c:pt>
                <c:pt idx="345">
                  <c:v>9.8871055728663588</c:v>
                </c:pt>
                <c:pt idx="346">
                  <c:v>9.6729382004951123</c:v>
                </c:pt>
                <c:pt idx="347">
                  <c:v>9.7202871601605967</c:v>
                </c:pt>
                <c:pt idx="348">
                  <c:v>9.5797580484042673</c:v>
                </c:pt>
                <c:pt idx="349">
                  <c:v>9.0058840899792507</c:v>
                </c:pt>
                <c:pt idx="350">
                  <c:v>8.9912744468923496</c:v>
                </c:pt>
                <c:pt idx="351">
                  <c:v>9.6567954538668772</c:v>
                </c:pt>
                <c:pt idx="352">
                  <c:v>10.029910775115603</c:v>
                </c:pt>
                <c:pt idx="353">
                  <c:v>10.237410339778899</c:v>
                </c:pt>
                <c:pt idx="354">
                  <c:v>10.041545828516165</c:v>
                </c:pt>
                <c:pt idx="355">
                  <c:v>9.6447321099647265</c:v>
                </c:pt>
                <c:pt idx="356">
                  <c:v>8.818046062237558</c:v>
                </c:pt>
                <c:pt idx="357">
                  <c:v>9.0144323877521675</c:v>
                </c:pt>
                <c:pt idx="358">
                  <c:v>9.2417281259036752</c:v>
                </c:pt>
                <c:pt idx="359">
                  <c:v>9.3758660675724315</c:v>
                </c:pt>
                <c:pt idx="360">
                  <c:v>9.7040361624932956</c:v>
                </c:pt>
                <c:pt idx="361">
                  <c:v>9.6152173502236362</c:v>
                </c:pt>
                <c:pt idx="362">
                  <c:v>9.5250983748158493</c:v>
                </c:pt>
                <c:pt idx="363">
                  <c:v>9.1866001048160815</c:v>
                </c:pt>
                <c:pt idx="364">
                  <c:v>9.171785536938966</c:v>
                </c:pt>
                <c:pt idx="365">
                  <c:v>8.9255523436249877</c:v>
                </c:pt>
                <c:pt idx="366">
                  <c:v>9.67063366759945</c:v>
                </c:pt>
                <c:pt idx="367">
                  <c:v>9.8778475822215182</c:v>
                </c:pt>
                <c:pt idx="368">
                  <c:v>10.246156675363077</c:v>
                </c:pt>
                <c:pt idx="369">
                  <c:v>10.78578848434544</c:v>
                </c:pt>
                <c:pt idx="370">
                  <c:v>10.520950529622992</c:v>
                </c:pt>
                <c:pt idx="371">
                  <c:v>10.612127167288685</c:v>
                </c:pt>
                <c:pt idx="372">
                  <c:v>10.829941190661764</c:v>
                </c:pt>
                <c:pt idx="373">
                  <c:v>11.02199281544493</c:v>
                </c:pt>
                <c:pt idx="374">
                  <c:v>11.565839353995651</c:v>
                </c:pt>
                <c:pt idx="375">
                  <c:v>13.286072097457234</c:v>
                </c:pt>
                <c:pt idx="376">
                  <c:v>13.042001652461273</c:v>
                </c:pt>
                <c:pt idx="377">
                  <c:v>12.345768930899709</c:v>
                </c:pt>
                <c:pt idx="378">
                  <c:v>12.349242273266539</c:v>
                </c:pt>
                <c:pt idx="379">
                  <c:v>12.403921937745407</c:v>
                </c:pt>
                <c:pt idx="380">
                  <c:v>12.75783756573434</c:v>
                </c:pt>
                <c:pt idx="381">
                  <c:v>13.608388755123087</c:v>
                </c:pt>
                <c:pt idx="382">
                  <c:v>13.705630837138076</c:v>
                </c:pt>
                <c:pt idx="383">
                  <c:v>13.64524063647376</c:v>
                </c:pt>
                <c:pt idx="384">
                  <c:v>13.233483704660378</c:v>
                </c:pt>
                <c:pt idx="385">
                  <c:v>13.29632270255498</c:v>
                </c:pt>
                <c:pt idx="386">
                  <c:v>13.666217322343245</c:v>
                </c:pt>
                <c:pt idx="387">
                  <c:v>13.890764966523014</c:v>
                </c:pt>
                <c:pt idx="388">
                  <c:v>13.892929076399318</c:v>
                </c:pt>
                <c:pt idx="389">
                  <c:v>14.339140169979089</c:v>
                </c:pt>
                <c:pt idx="390">
                  <c:v>14.670971629896373</c:v>
                </c:pt>
                <c:pt idx="391">
                  <c:v>13.260693521842382</c:v>
                </c:pt>
                <c:pt idx="392">
                  <c:v>13.061253366832373</c:v>
                </c:pt>
                <c:pt idx="393">
                  <c:v>13.773788721813387</c:v>
                </c:pt>
                <c:pt idx="394">
                  <c:v>14.310547724793453</c:v>
                </c:pt>
                <c:pt idx="395">
                  <c:v>14.33306331680045</c:v>
                </c:pt>
                <c:pt idx="396">
                  <c:v>14.435526253538725</c:v>
                </c:pt>
                <c:pt idx="397">
                  <c:v>13.976333554543427</c:v>
                </c:pt>
                <c:pt idx="398">
                  <c:v>13.420575124726236</c:v>
                </c:pt>
                <c:pt idx="399">
                  <c:v>13.989884747870839</c:v>
                </c:pt>
                <c:pt idx="400">
                  <c:v>14.154498157684836</c:v>
                </c:pt>
                <c:pt idx="401">
                  <c:v>14.659082373381255</c:v>
                </c:pt>
                <c:pt idx="402">
                  <c:v>14.732444046686762</c:v>
                </c:pt>
                <c:pt idx="403">
                  <c:v>15.097093137976879</c:v>
                </c:pt>
                <c:pt idx="404">
                  <c:v>14.873128666339214</c:v>
                </c:pt>
                <c:pt idx="405">
                  <c:v>13.961846084942211</c:v>
                </c:pt>
                <c:pt idx="406">
                  <c:v>14.078277310106788</c:v>
                </c:pt>
                <c:pt idx="407">
                  <c:v>14.131386847280261</c:v>
                </c:pt>
                <c:pt idx="408">
                  <c:v>14.640899395761654</c:v>
                </c:pt>
                <c:pt idx="409">
                  <c:v>14.527186325368209</c:v>
                </c:pt>
                <c:pt idx="410">
                  <c:v>14.952653404574953</c:v>
                </c:pt>
                <c:pt idx="411">
                  <c:v>14.894682397454774</c:v>
                </c:pt>
                <c:pt idx="412">
                  <c:v>14.055162990035464</c:v>
                </c:pt>
                <c:pt idx="413">
                  <c:v>13.736052076752355</c:v>
                </c:pt>
                <c:pt idx="414">
                  <c:v>13.149094192275712</c:v>
                </c:pt>
                <c:pt idx="415">
                  <c:v>13.024826993092134</c:v>
                </c:pt>
                <c:pt idx="416">
                  <c:v>11.584869979272256</c:v>
                </c:pt>
                <c:pt idx="417">
                  <c:v>11.855669283305083</c:v>
                </c:pt>
                <c:pt idx="418">
                  <c:v>14.128415052322156</c:v>
                </c:pt>
                <c:pt idx="419">
                  <c:v>13.690342134141037</c:v>
                </c:pt>
                <c:pt idx="420">
                  <c:v>13.332910940148011</c:v>
                </c:pt>
                <c:pt idx="421">
                  <c:v>14.030235429755031</c:v>
                </c:pt>
                <c:pt idx="422">
                  <c:v>13.916847388793919</c:v>
                </c:pt>
                <c:pt idx="423">
                  <c:v>13.818605822229083</c:v>
                </c:pt>
                <c:pt idx="424">
                  <c:v>13.837511099974227</c:v>
                </c:pt>
                <c:pt idx="425">
                  <c:v>13.356553019239946</c:v>
                </c:pt>
                <c:pt idx="426">
                  <c:v>13.09251904091998</c:v>
                </c:pt>
                <c:pt idx="427">
                  <c:v>12.895468738092051</c:v>
                </c:pt>
                <c:pt idx="428">
                  <c:v>13.28904360188576</c:v>
                </c:pt>
                <c:pt idx="429">
                  <c:v>14.789926567673255</c:v>
                </c:pt>
                <c:pt idx="430">
                  <c:v>14.545047826934677</c:v>
                </c:pt>
                <c:pt idx="431">
                  <c:v>14.800413012924118</c:v>
                </c:pt>
                <c:pt idx="432">
                  <c:v>14.554643744105187</c:v>
                </c:pt>
                <c:pt idx="433">
                  <c:v>13.334852308276586</c:v>
                </c:pt>
                <c:pt idx="434">
                  <c:v>12.41985789721808</c:v>
                </c:pt>
                <c:pt idx="435">
                  <c:v>13.55249683005013</c:v>
                </c:pt>
                <c:pt idx="436">
                  <c:v>13.508164723522716</c:v>
                </c:pt>
                <c:pt idx="437">
                  <c:v>13.478311562387887</c:v>
                </c:pt>
                <c:pt idx="438">
                  <c:v>13.454222874621449</c:v>
                </c:pt>
                <c:pt idx="439">
                  <c:v>13.325236879796485</c:v>
                </c:pt>
                <c:pt idx="440">
                  <c:v>13.164337980021363</c:v>
                </c:pt>
                <c:pt idx="441">
                  <c:v>13.46373832185008</c:v>
                </c:pt>
                <c:pt idx="442">
                  <c:v>13.402092458232081</c:v>
                </c:pt>
                <c:pt idx="443">
                  <c:v>11.519737473305552</c:v>
                </c:pt>
                <c:pt idx="444">
                  <c:v>12.022718767482985</c:v>
                </c:pt>
                <c:pt idx="445">
                  <c:v>13.454527770090101</c:v>
                </c:pt>
                <c:pt idx="446">
                  <c:v>13.089132070939383</c:v>
                </c:pt>
                <c:pt idx="447">
                  <c:v>12.534462359241459</c:v>
                </c:pt>
                <c:pt idx="448">
                  <c:v>12.374826687196053</c:v>
                </c:pt>
                <c:pt idx="449">
                  <c:v>13.368490092947097</c:v>
                </c:pt>
                <c:pt idx="450">
                  <c:v>13.65919492072247</c:v>
                </c:pt>
                <c:pt idx="451">
                  <c:v>13.218310630953887</c:v>
                </c:pt>
                <c:pt idx="452">
                  <c:v>13.578578265302099</c:v>
                </c:pt>
                <c:pt idx="453">
                  <c:v>13.526637296622303</c:v>
                </c:pt>
                <c:pt idx="454">
                  <c:v>12.872946908787448</c:v>
                </c:pt>
                <c:pt idx="455">
                  <c:v>12.936853067930615</c:v>
                </c:pt>
                <c:pt idx="456">
                  <c:v>12.994747062925542</c:v>
                </c:pt>
                <c:pt idx="457">
                  <c:v>13.212263223922081</c:v>
                </c:pt>
                <c:pt idx="458">
                  <c:v>13.936318930818999</c:v>
                </c:pt>
                <c:pt idx="459">
                  <c:v>13.895683027346097</c:v>
                </c:pt>
                <c:pt idx="460">
                  <c:v>13.978862872284271</c:v>
                </c:pt>
                <c:pt idx="461">
                  <c:v>13.220942494738434</c:v>
                </c:pt>
                <c:pt idx="462">
                  <c:v>13.204589365047797</c:v>
                </c:pt>
                <c:pt idx="463">
                  <c:v>13.69591671201437</c:v>
                </c:pt>
                <c:pt idx="464">
                  <c:v>13.95689765222062</c:v>
                </c:pt>
                <c:pt idx="465">
                  <c:v>13.866739935365811</c:v>
                </c:pt>
                <c:pt idx="466">
                  <c:v>13.58351832107352</c:v>
                </c:pt>
                <c:pt idx="467">
                  <c:v>13.25470994588553</c:v>
                </c:pt>
                <c:pt idx="468">
                  <c:v>12.81893242892318</c:v>
                </c:pt>
                <c:pt idx="469">
                  <c:v>12.706977202970359</c:v>
                </c:pt>
                <c:pt idx="470">
                  <c:v>12.8155093169963</c:v>
                </c:pt>
                <c:pt idx="471">
                  <c:v>11.727849317528914</c:v>
                </c:pt>
                <c:pt idx="472">
                  <c:v>12.0376445714959</c:v>
                </c:pt>
                <c:pt idx="473">
                  <c:v>13.599396595539327</c:v>
                </c:pt>
                <c:pt idx="474">
                  <c:v>13.60459677935248</c:v>
                </c:pt>
                <c:pt idx="475">
                  <c:v>13.04404932421302</c:v>
                </c:pt>
                <c:pt idx="476">
                  <c:v>13.002593435110128</c:v>
                </c:pt>
                <c:pt idx="477">
                  <c:v>13.480588493877086</c:v>
                </c:pt>
                <c:pt idx="478">
                  <c:v>14.223962645643178</c:v>
                </c:pt>
                <c:pt idx="479">
                  <c:v>14.138919541589352</c:v>
                </c:pt>
                <c:pt idx="480">
                  <c:v>14.317525891775315</c:v>
                </c:pt>
                <c:pt idx="481">
                  <c:v>14.270287788969158</c:v>
                </c:pt>
                <c:pt idx="482">
                  <c:v>13.54225345370685</c:v>
                </c:pt>
                <c:pt idx="483">
                  <c:v>13.418301323854587</c:v>
                </c:pt>
                <c:pt idx="484">
                  <c:v>13.788191301213484</c:v>
                </c:pt>
                <c:pt idx="485">
                  <c:v>15.070887048395626</c:v>
                </c:pt>
                <c:pt idx="486">
                  <c:v>14.406852410531606</c:v>
                </c:pt>
                <c:pt idx="487">
                  <c:v>14.180019677557226</c:v>
                </c:pt>
                <c:pt idx="488">
                  <c:v>13.998768829267147</c:v>
                </c:pt>
                <c:pt idx="489">
                  <c:v>13.630386315667693</c:v>
                </c:pt>
                <c:pt idx="490">
                  <c:v>13.585739348352055</c:v>
                </c:pt>
                <c:pt idx="491">
                  <c:v>13.707427487996831</c:v>
                </c:pt>
                <c:pt idx="492">
                  <c:v>12.291998171626835</c:v>
                </c:pt>
                <c:pt idx="493">
                  <c:v>11.484405187087352</c:v>
                </c:pt>
                <c:pt idx="494">
                  <c:v>11.864181721022367</c:v>
                </c:pt>
                <c:pt idx="495">
                  <c:v>11.348615918196613</c:v>
                </c:pt>
                <c:pt idx="496">
                  <c:v>9.9298071096392935</c:v>
                </c:pt>
                <c:pt idx="497">
                  <c:v>9.8964528521248809</c:v>
                </c:pt>
                <c:pt idx="498">
                  <c:v>10.480752646949655</c:v>
                </c:pt>
                <c:pt idx="499">
                  <c:v>10.613957717549447</c:v>
                </c:pt>
                <c:pt idx="500">
                  <c:v>10.90372090226454</c:v>
                </c:pt>
                <c:pt idx="501">
                  <c:v>10.494872052703267</c:v>
                </c:pt>
                <c:pt idx="502">
                  <c:v>10.345986991884674</c:v>
                </c:pt>
                <c:pt idx="503">
                  <c:v>9.5775757190101434</c:v>
                </c:pt>
                <c:pt idx="504">
                  <c:v>9.7555946954682486</c:v>
                </c:pt>
                <c:pt idx="505">
                  <c:v>10.818572567735913</c:v>
                </c:pt>
                <c:pt idx="506">
                  <c:v>11.102463884015714</c:v>
                </c:pt>
                <c:pt idx="507">
                  <c:v>11.367365885755248</c:v>
                </c:pt>
                <c:pt idx="508">
                  <c:v>12.297526079611574</c:v>
                </c:pt>
                <c:pt idx="509">
                  <c:v>13.062736619215977</c:v>
                </c:pt>
                <c:pt idx="510">
                  <c:v>12.932928846149785</c:v>
                </c:pt>
                <c:pt idx="511">
                  <c:v>13.419721759872209</c:v>
                </c:pt>
                <c:pt idx="512">
                  <c:v>14.481544286792397</c:v>
                </c:pt>
                <c:pt idx="513">
                  <c:v>14.412710550526205</c:v>
                </c:pt>
                <c:pt idx="514">
                  <c:v>14.036196065636171</c:v>
                </c:pt>
                <c:pt idx="515">
                  <c:v>14.260754864679534</c:v>
                </c:pt>
                <c:pt idx="516">
                  <c:v>14.336999407406537</c:v>
                </c:pt>
                <c:pt idx="517">
                  <c:v>14.097002004266979</c:v>
                </c:pt>
                <c:pt idx="518">
                  <c:v>13.762551046103228</c:v>
                </c:pt>
                <c:pt idx="519">
                  <c:v>13.637452599611407</c:v>
                </c:pt>
                <c:pt idx="520">
                  <c:v>14.865998292758444</c:v>
                </c:pt>
                <c:pt idx="521">
                  <c:v>13.674756699343909</c:v>
                </c:pt>
                <c:pt idx="522">
                  <c:v>13.578161045366432</c:v>
                </c:pt>
                <c:pt idx="523">
                  <c:v>14.300805286333169</c:v>
                </c:pt>
                <c:pt idx="524">
                  <c:v>13.04569604585194</c:v>
                </c:pt>
                <c:pt idx="525">
                  <c:v>12.673907930598867</c:v>
                </c:pt>
                <c:pt idx="526">
                  <c:v>14.086747734261941</c:v>
                </c:pt>
                <c:pt idx="527">
                  <c:v>13.200041224731955</c:v>
                </c:pt>
                <c:pt idx="528">
                  <c:v>13.180134326670533</c:v>
                </c:pt>
                <c:pt idx="529">
                  <c:v>14.104931586812535</c:v>
                </c:pt>
                <c:pt idx="530">
                  <c:v>13.89978028614772</c:v>
                </c:pt>
                <c:pt idx="531">
                  <c:v>12.937582758262433</c:v>
                </c:pt>
                <c:pt idx="532">
                  <c:v>13.629442940844676</c:v>
                </c:pt>
                <c:pt idx="533">
                  <c:v>14.817147608751714</c:v>
                </c:pt>
                <c:pt idx="534">
                  <c:v>14.514162986460663</c:v>
                </c:pt>
                <c:pt idx="535">
                  <c:v>14.899039407436094</c:v>
                </c:pt>
                <c:pt idx="536">
                  <c:v>14.079289306230899</c:v>
                </c:pt>
                <c:pt idx="537">
                  <c:v>13.684388704046301</c:v>
                </c:pt>
                <c:pt idx="538">
                  <c:v>12.853916889415311</c:v>
                </c:pt>
                <c:pt idx="539">
                  <c:v>12.842379277567602</c:v>
                </c:pt>
                <c:pt idx="540">
                  <c:v>14.183913864108252</c:v>
                </c:pt>
                <c:pt idx="541">
                  <c:v>16.3541228946373</c:v>
                </c:pt>
                <c:pt idx="542">
                  <c:v>16.518658305726657</c:v>
                </c:pt>
                <c:pt idx="543">
                  <c:v>16.491287879521298</c:v>
                </c:pt>
                <c:pt idx="544">
                  <c:v>15.052698386593711</c:v>
                </c:pt>
                <c:pt idx="545">
                  <c:v>13.65143924071694</c:v>
                </c:pt>
                <c:pt idx="546">
                  <c:v>13.259337808457287</c:v>
                </c:pt>
                <c:pt idx="547">
                  <c:v>13.015149009088288</c:v>
                </c:pt>
                <c:pt idx="548">
                  <c:v>12.569018288562892</c:v>
                </c:pt>
                <c:pt idx="549">
                  <c:v>13.719203122487469</c:v>
                </c:pt>
                <c:pt idx="550">
                  <c:v>15.182912516767601</c:v>
                </c:pt>
                <c:pt idx="551">
                  <c:v>15.216622786271708</c:v>
                </c:pt>
                <c:pt idx="552">
                  <c:v>13.221209395312501</c:v>
                </c:pt>
                <c:pt idx="553">
                  <c:v>14.833153730332581</c:v>
                </c:pt>
                <c:pt idx="554">
                  <c:v>15.216276965675291</c:v>
                </c:pt>
                <c:pt idx="555">
                  <c:v>15.197061124767423</c:v>
                </c:pt>
                <c:pt idx="556">
                  <c:v>14.772815288982601</c:v>
                </c:pt>
                <c:pt idx="557">
                  <c:v>15.229645083855329</c:v>
                </c:pt>
                <c:pt idx="558">
                  <c:v>15.503170452298425</c:v>
                </c:pt>
                <c:pt idx="559">
                  <c:v>14.559291476764159</c:v>
                </c:pt>
                <c:pt idx="560">
                  <c:v>15.666087932007112</c:v>
                </c:pt>
                <c:pt idx="561">
                  <c:v>15.672466666232005</c:v>
                </c:pt>
                <c:pt idx="562">
                  <c:v>15.848472590848242</c:v>
                </c:pt>
                <c:pt idx="563">
                  <c:v>14.972363230392117</c:v>
                </c:pt>
                <c:pt idx="564">
                  <c:v>16.688586851427438</c:v>
                </c:pt>
                <c:pt idx="565">
                  <c:v>16.479226552472891</c:v>
                </c:pt>
                <c:pt idx="566">
                  <c:v>14.954655483234708</c:v>
                </c:pt>
                <c:pt idx="567">
                  <c:v>14.847852903194662</c:v>
                </c:pt>
                <c:pt idx="568">
                  <c:v>15.567742764185878</c:v>
                </c:pt>
                <c:pt idx="569">
                  <c:v>16.348522809681704</c:v>
                </c:pt>
                <c:pt idx="570">
                  <c:v>16.695446982674309</c:v>
                </c:pt>
                <c:pt idx="571">
                  <c:v>17.094271277462727</c:v>
                </c:pt>
                <c:pt idx="572">
                  <c:v>17.458021297873632</c:v>
                </c:pt>
                <c:pt idx="573">
                  <c:v>16.867165441925142</c:v>
                </c:pt>
                <c:pt idx="574">
                  <c:v>16.204974651787968</c:v>
                </c:pt>
                <c:pt idx="575">
                  <c:v>16.682186025128363</c:v>
                </c:pt>
                <c:pt idx="576">
                  <c:v>17.14206173213422</c:v>
                </c:pt>
                <c:pt idx="577">
                  <c:v>17.341323922923916</c:v>
                </c:pt>
                <c:pt idx="578">
                  <c:v>17.962071707880941</c:v>
                </c:pt>
                <c:pt idx="579">
                  <c:v>17.558949216349408</c:v>
                </c:pt>
                <c:pt idx="580">
                  <c:v>16.026073943609823</c:v>
                </c:pt>
                <c:pt idx="581">
                  <c:v>14.797172271020232</c:v>
                </c:pt>
                <c:pt idx="582">
                  <c:v>15.988710522375637</c:v>
                </c:pt>
                <c:pt idx="583">
                  <c:v>15.805079145237464</c:v>
                </c:pt>
                <c:pt idx="584">
                  <c:v>16.498125440198883</c:v>
                </c:pt>
                <c:pt idx="585">
                  <c:v>16.233355243434577</c:v>
                </c:pt>
                <c:pt idx="586">
                  <c:v>15.161510587264301</c:v>
                </c:pt>
                <c:pt idx="587">
                  <c:v>13.783906535061822</c:v>
                </c:pt>
                <c:pt idx="588">
                  <c:v>14.877561244611746</c:v>
                </c:pt>
                <c:pt idx="589">
                  <c:v>16.204457508870636</c:v>
                </c:pt>
                <c:pt idx="590">
                  <c:v>15.134971408600959</c:v>
                </c:pt>
                <c:pt idx="591">
                  <c:v>15.937455498261237</c:v>
                </c:pt>
                <c:pt idx="592">
                  <c:v>16.500808930383212</c:v>
                </c:pt>
                <c:pt idx="593">
                  <c:v>16.208566235632137</c:v>
                </c:pt>
                <c:pt idx="594">
                  <c:v>13.684814577718585</c:v>
                </c:pt>
                <c:pt idx="595">
                  <c:v>13.58155344402263</c:v>
                </c:pt>
                <c:pt idx="596">
                  <c:v>13.96552968118567</c:v>
                </c:pt>
                <c:pt idx="597">
                  <c:v>13.826551164343885</c:v>
                </c:pt>
                <c:pt idx="598">
                  <c:v>13.96673345552829</c:v>
                </c:pt>
                <c:pt idx="599">
                  <c:v>14.807765650872495</c:v>
                </c:pt>
                <c:pt idx="600">
                  <c:v>15.871485907400949</c:v>
                </c:pt>
                <c:pt idx="601">
                  <c:v>15.581705968121753</c:v>
                </c:pt>
                <c:pt idx="602">
                  <c:v>15.738688070246493</c:v>
                </c:pt>
                <c:pt idx="603">
                  <c:v>15.498566938302355</c:v>
                </c:pt>
                <c:pt idx="604">
                  <c:v>15.174405394441457</c:v>
                </c:pt>
                <c:pt idx="605">
                  <c:v>15.335196963415186</c:v>
                </c:pt>
                <c:pt idx="606">
                  <c:v>15.270679370020749</c:v>
                </c:pt>
                <c:pt idx="607">
                  <c:v>14.827659212736306</c:v>
                </c:pt>
                <c:pt idx="608">
                  <c:v>10.919104105629405</c:v>
                </c:pt>
                <c:pt idx="609">
                  <c:v>10.184052534728352</c:v>
                </c:pt>
                <c:pt idx="610">
                  <c:v>11.088737284801413</c:v>
                </c:pt>
                <c:pt idx="611">
                  <c:v>11.296364411236667</c:v>
                </c:pt>
                <c:pt idx="612">
                  <c:v>11.263413541560894</c:v>
                </c:pt>
                <c:pt idx="613">
                  <c:v>11.731890520146354</c:v>
                </c:pt>
                <c:pt idx="614">
                  <c:v>14.154696586609905</c:v>
                </c:pt>
                <c:pt idx="615">
                  <c:v>15.093829481803789</c:v>
                </c:pt>
                <c:pt idx="616">
                  <c:v>15.0101553303092</c:v>
                </c:pt>
                <c:pt idx="617">
                  <c:v>15.939197110832387</c:v>
                </c:pt>
                <c:pt idx="618">
                  <c:v>15.491914370294399</c:v>
                </c:pt>
                <c:pt idx="619">
                  <c:v>14.505492856751612</c:v>
                </c:pt>
                <c:pt idx="620">
                  <c:v>14.161261408137522</c:v>
                </c:pt>
                <c:pt idx="621">
                  <c:v>13.764524707698268</c:v>
                </c:pt>
                <c:pt idx="622">
                  <c:v>13.451704395258748</c:v>
                </c:pt>
                <c:pt idx="623">
                  <c:v>12.580973188301812</c:v>
                </c:pt>
                <c:pt idx="624">
                  <c:v>12.416227027427734</c:v>
                </c:pt>
                <c:pt idx="625">
                  <c:v>13.35160717686453</c:v>
                </c:pt>
                <c:pt idx="626">
                  <c:v>13.719530225004215</c:v>
                </c:pt>
                <c:pt idx="627">
                  <c:v>14.228599303527668</c:v>
                </c:pt>
                <c:pt idx="628">
                  <c:v>14.43945290535801</c:v>
                </c:pt>
                <c:pt idx="629">
                  <c:v>13.94115566428577</c:v>
                </c:pt>
                <c:pt idx="630">
                  <c:v>13.898122280809151</c:v>
                </c:pt>
                <c:pt idx="631">
                  <c:v>14.225564380969438</c:v>
                </c:pt>
                <c:pt idx="632">
                  <c:v>14.926515704304187</c:v>
                </c:pt>
                <c:pt idx="633">
                  <c:v>15.658325805334959</c:v>
                </c:pt>
                <c:pt idx="634">
                  <c:v>16.004384279829733</c:v>
                </c:pt>
                <c:pt idx="635">
                  <c:v>16.09284430184228</c:v>
                </c:pt>
                <c:pt idx="636">
                  <c:v>14.018053714191844</c:v>
                </c:pt>
                <c:pt idx="637">
                  <c:v>13.499492439662477</c:v>
                </c:pt>
                <c:pt idx="638">
                  <c:v>14.025600187283056</c:v>
                </c:pt>
                <c:pt idx="639">
                  <c:v>14.133591944305239</c:v>
                </c:pt>
                <c:pt idx="640">
                  <c:v>15.13270342958203</c:v>
                </c:pt>
                <c:pt idx="641">
                  <c:v>16.167001524917403</c:v>
                </c:pt>
                <c:pt idx="642">
                  <c:v>15.662476958612014</c:v>
                </c:pt>
                <c:pt idx="643">
                  <c:v>14.515190099130164</c:v>
                </c:pt>
                <c:pt idx="644">
                  <c:v>14.997592636561869</c:v>
                </c:pt>
                <c:pt idx="645">
                  <c:v>15.979094531181556</c:v>
                </c:pt>
                <c:pt idx="646">
                  <c:v>13.732083075434202</c:v>
                </c:pt>
                <c:pt idx="647">
                  <c:v>13.315204421387444</c:v>
                </c:pt>
                <c:pt idx="648">
                  <c:v>15.096499316603436</c:v>
                </c:pt>
                <c:pt idx="649">
                  <c:v>14.295933042503252</c:v>
                </c:pt>
                <c:pt idx="650">
                  <c:v>13.169620002910355</c:v>
                </c:pt>
                <c:pt idx="651">
                  <c:v>13.065347861374896</c:v>
                </c:pt>
                <c:pt idx="652">
                  <c:v>13.511198501169547</c:v>
                </c:pt>
                <c:pt idx="653">
                  <c:v>14.441835396024159</c:v>
                </c:pt>
                <c:pt idx="654">
                  <c:v>15.019474184135243</c:v>
                </c:pt>
                <c:pt idx="655">
                  <c:v>15.502878259867797</c:v>
                </c:pt>
                <c:pt idx="656">
                  <c:v>15.924136310356577</c:v>
                </c:pt>
                <c:pt idx="657">
                  <c:v>14.180245491802621</c:v>
                </c:pt>
                <c:pt idx="658">
                  <c:v>13.72051710053654</c:v>
                </c:pt>
                <c:pt idx="659">
                  <c:v>15.05296305295778</c:v>
                </c:pt>
                <c:pt idx="660">
                  <c:v>15.980853549129204</c:v>
                </c:pt>
                <c:pt idx="661">
                  <c:v>15.179624875877137</c:v>
                </c:pt>
                <c:pt idx="662">
                  <c:v>14.356110705781221</c:v>
                </c:pt>
                <c:pt idx="663">
                  <c:v>14.263487038502502</c:v>
                </c:pt>
                <c:pt idx="664">
                  <c:v>14.416964465226256</c:v>
                </c:pt>
                <c:pt idx="665">
                  <c:v>13.303375715536992</c:v>
                </c:pt>
                <c:pt idx="666">
                  <c:v>13.930005055615204</c:v>
                </c:pt>
                <c:pt idx="667">
                  <c:v>12.415933649519799</c:v>
                </c:pt>
                <c:pt idx="668">
                  <c:v>12.727171958349762</c:v>
                </c:pt>
                <c:pt idx="669">
                  <c:v>14.430980346428825</c:v>
                </c:pt>
                <c:pt idx="670">
                  <c:v>14.062533963371559</c:v>
                </c:pt>
                <c:pt idx="671">
                  <c:v>13.352051602460174</c:v>
                </c:pt>
                <c:pt idx="672">
                  <c:v>12.214835816972306</c:v>
                </c:pt>
                <c:pt idx="673">
                  <c:v>13.370079672317758</c:v>
                </c:pt>
                <c:pt idx="674">
                  <c:v>13.850619568902136</c:v>
                </c:pt>
                <c:pt idx="675">
                  <c:v>14.57714190997358</c:v>
                </c:pt>
                <c:pt idx="676">
                  <c:v>14.127918143033362</c:v>
                </c:pt>
                <c:pt idx="677">
                  <c:v>13.839511522153757</c:v>
                </c:pt>
                <c:pt idx="678">
                  <c:v>13.075096304585731</c:v>
                </c:pt>
                <c:pt idx="679">
                  <c:v>12.86981704667819</c:v>
                </c:pt>
                <c:pt idx="680">
                  <c:v>12.92807354728833</c:v>
                </c:pt>
                <c:pt idx="681">
                  <c:v>13.840809941752243</c:v>
                </c:pt>
                <c:pt idx="682">
                  <c:v>13.789212687637495</c:v>
                </c:pt>
                <c:pt idx="683">
                  <c:v>13.93928626961082</c:v>
                </c:pt>
                <c:pt idx="684">
                  <c:v>13.727580699925044</c:v>
                </c:pt>
                <c:pt idx="685">
                  <c:v>13.02201861857227</c:v>
                </c:pt>
                <c:pt idx="686">
                  <c:v>13.010285509201923</c:v>
                </c:pt>
                <c:pt idx="687">
                  <c:v>12.484501605561874</c:v>
                </c:pt>
                <c:pt idx="688">
                  <c:v>11.469552814262329</c:v>
                </c:pt>
                <c:pt idx="689">
                  <c:v>10.795126183708717</c:v>
                </c:pt>
                <c:pt idx="690">
                  <c:v>9.5850482262758891</c:v>
                </c:pt>
                <c:pt idx="691">
                  <c:v>9.7160033521462026</c:v>
                </c:pt>
                <c:pt idx="692">
                  <c:v>9.774804176947633</c:v>
                </c:pt>
                <c:pt idx="693">
                  <c:v>9.6038539236031131</c:v>
                </c:pt>
                <c:pt idx="694">
                  <c:v>10.298475245206767</c:v>
                </c:pt>
                <c:pt idx="695">
                  <c:v>10.240268509836161</c:v>
                </c:pt>
                <c:pt idx="696">
                  <c:v>10.407442692055096</c:v>
                </c:pt>
                <c:pt idx="697">
                  <c:v>10.467617531017066</c:v>
                </c:pt>
                <c:pt idx="698">
                  <c:v>10.355381466361047</c:v>
                </c:pt>
                <c:pt idx="699">
                  <c:v>9.8005709316395215</c:v>
                </c:pt>
                <c:pt idx="700">
                  <c:v>9.9775233409185358</c:v>
                </c:pt>
                <c:pt idx="701">
                  <c:v>10.414479597556749</c:v>
                </c:pt>
                <c:pt idx="702">
                  <c:v>10.924355961602551</c:v>
                </c:pt>
                <c:pt idx="703">
                  <c:v>11.107506800141726</c:v>
                </c:pt>
                <c:pt idx="704">
                  <c:v>11.16188325151753</c:v>
                </c:pt>
                <c:pt idx="705">
                  <c:v>11.083090516793964</c:v>
                </c:pt>
                <c:pt idx="706">
                  <c:v>10.042588099863876</c:v>
                </c:pt>
                <c:pt idx="707">
                  <c:v>10.182248591300427</c:v>
                </c:pt>
                <c:pt idx="708">
                  <c:v>10.714560974983085</c:v>
                </c:pt>
                <c:pt idx="709">
                  <c:v>10.580191535939527</c:v>
                </c:pt>
                <c:pt idx="710">
                  <c:v>10.596708164273055</c:v>
                </c:pt>
                <c:pt idx="711">
                  <c:v>10.765010054601296</c:v>
                </c:pt>
                <c:pt idx="712">
                  <c:v>10.628360720455776</c:v>
                </c:pt>
                <c:pt idx="713">
                  <c:v>10.169648987960056</c:v>
                </c:pt>
                <c:pt idx="714">
                  <c:v>10.054280384614914</c:v>
                </c:pt>
                <c:pt idx="715">
                  <c:v>11.313426916111281</c:v>
                </c:pt>
                <c:pt idx="716">
                  <c:v>11.086084222230044</c:v>
                </c:pt>
                <c:pt idx="717">
                  <c:v>11.031933991064058</c:v>
                </c:pt>
                <c:pt idx="718">
                  <c:v>10.644702709997981</c:v>
                </c:pt>
                <c:pt idx="719">
                  <c:v>10.650919259082833</c:v>
                </c:pt>
                <c:pt idx="720">
                  <c:v>9.9108122849713727</c:v>
                </c:pt>
                <c:pt idx="721">
                  <c:v>9.4041705587957747</c:v>
                </c:pt>
                <c:pt idx="722">
                  <c:v>9.827465397154949</c:v>
                </c:pt>
                <c:pt idx="723">
                  <c:v>10.074295531478091</c:v>
                </c:pt>
                <c:pt idx="724">
                  <c:v>10.657898211695096</c:v>
                </c:pt>
                <c:pt idx="725">
                  <c:v>10.746151938530256</c:v>
                </c:pt>
                <c:pt idx="726">
                  <c:v>10.569113647258511</c:v>
                </c:pt>
                <c:pt idx="727">
                  <c:v>9.5342975514566053</c:v>
                </c:pt>
                <c:pt idx="728">
                  <c:v>9.9933398415986634</c:v>
                </c:pt>
                <c:pt idx="729">
                  <c:v>10.473213026003775</c:v>
                </c:pt>
                <c:pt idx="730">
                  <c:v>10.348303119629266</c:v>
                </c:pt>
                <c:pt idx="731">
                  <c:v>11.464389703946829</c:v>
                </c:pt>
                <c:pt idx="732">
                  <c:v>12.712960437426462</c:v>
                </c:pt>
                <c:pt idx="733">
                  <c:v>12.385201059653795</c:v>
                </c:pt>
                <c:pt idx="734">
                  <c:v>11.80687251496804</c:v>
                </c:pt>
                <c:pt idx="735">
                  <c:v>11.292159581247857</c:v>
                </c:pt>
                <c:pt idx="736">
                  <c:v>11.961790937256319</c:v>
                </c:pt>
                <c:pt idx="737">
                  <c:v>11.739977919544041</c:v>
                </c:pt>
                <c:pt idx="738">
                  <c:v>12.497918231552214</c:v>
                </c:pt>
                <c:pt idx="739">
                  <c:v>13.127343025547439</c:v>
                </c:pt>
                <c:pt idx="740">
                  <c:v>12.960814972049418</c:v>
                </c:pt>
                <c:pt idx="741">
                  <c:v>12.102831837498831</c:v>
                </c:pt>
                <c:pt idx="742">
                  <c:v>12.819709500523663</c:v>
                </c:pt>
                <c:pt idx="743">
                  <c:v>13.831231220973576</c:v>
                </c:pt>
                <c:pt idx="744">
                  <c:v>13.617643574311961</c:v>
                </c:pt>
                <c:pt idx="745">
                  <c:v>14.277116242150841</c:v>
                </c:pt>
                <c:pt idx="746">
                  <c:v>14.18058875919097</c:v>
                </c:pt>
                <c:pt idx="747">
                  <c:v>13.748166124393885</c:v>
                </c:pt>
                <c:pt idx="748">
                  <c:v>13.169313813862367</c:v>
                </c:pt>
                <c:pt idx="749">
                  <c:v>13.497284861170337</c:v>
                </c:pt>
                <c:pt idx="750">
                  <c:v>13.998146826553574</c:v>
                </c:pt>
                <c:pt idx="751">
                  <c:v>14.19028297446048</c:v>
                </c:pt>
                <c:pt idx="752">
                  <c:v>14.380610579774126</c:v>
                </c:pt>
                <c:pt idx="753">
                  <c:v>14.24876898511355</c:v>
                </c:pt>
                <c:pt idx="754">
                  <c:v>14.961944724459352</c:v>
                </c:pt>
                <c:pt idx="755">
                  <c:v>13.792671774454911</c:v>
                </c:pt>
                <c:pt idx="756">
                  <c:v>13.91861102147692</c:v>
                </c:pt>
                <c:pt idx="757">
                  <c:v>14.580371377764742</c:v>
                </c:pt>
                <c:pt idx="758">
                  <c:v>14.133066013744399</c:v>
                </c:pt>
                <c:pt idx="759">
                  <c:v>13.654308190623267</c:v>
                </c:pt>
                <c:pt idx="760">
                  <c:v>14.392216383210689</c:v>
                </c:pt>
                <c:pt idx="761">
                  <c:v>13.878167219580634</c:v>
                </c:pt>
                <c:pt idx="762">
                  <c:v>13.097381167272713</c:v>
                </c:pt>
                <c:pt idx="763">
                  <c:v>13.282824065361742</c:v>
                </c:pt>
                <c:pt idx="764">
                  <c:v>13.764078178612579</c:v>
                </c:pt>
                <c:pt idx="765">
                  <c:v>13.284679121313404</c:v>
                </c:pt>
                <c:pt idx="766">
                  <c:v>13.162102045515203</c:v>
                </c:pt>
                <c:pt idx="767">
                  <c:v>12.994435737105361</c:v>
                </c:pt>
                <c:pt idx="768">
                  <c:v>13.765989830845355</c:v>
                </c:pt>
                <c:pt idx="769">
                  <c:v>13.216281179860133</c:v>
                </c:pt>
                <c:pt idx="770">
                  <c:v>13.181437981217305</c:v>
                </c:pt>
                <c:pt idx="771">
                  <c:v>14.309727709428634</c:v>
                </c:pt>
                <c:pt idx="772">
                  <c:v>14.297339186102748</c:v>
                </c:pt>
                <c:pt idx="773">
                  <c:v>13.97399103350479</c:v>
                </c:pt>
                <c:pt idx="774">
                  <c:v>13.878943329786585</c:v>
                </c:pt>
                <c:pt idx="775">
                  <c:v>13.894729583679663</c:v>
                </c:pt>
                <c:pt idx="776">
                  <c:v>13.513825170977633</c:v>
                </c:pt>
                <c:pt idx="777">
                  <c:v>13.479806544717794</c:v>
                </c:pt>
                <c:pt idx="778">
                  <c:v>13.168304581851308</c:v>
                </c:pt>
                <c:pt idx="779">
                  <c:v>13.974350227858833</c:v>
                </c:pt>
                <c:pt idx="780">
                  <c:v>14.588077945950433</c:v>
                </c:pt>
                <c:pt idx="781">
                  <c:v>14.618254239969914</c:v>
                </c:pt>
                <c:pt idx="782">
                  <c:v>13.639700710338547</c:v>
                </c:pt>
                <c:pt idx="783">
                  <c:v>13.73240889450107</c:v>
                </c:pt>
                <c:pt idx="784">
                  <c:v>13.623542318203855</c:v>
                </c:pt>
                <c:pt idx="785">
                  <c:v>13.14342903989094</c:v>
                </c:pt>
                <c:pt idx="786">
                  <c:v>14.13090574641687</c:v>
                </c:pt>
                <c:pt idx="787">
                  <c:v>13.875208148248936</c:v>
                </c:pt>
                <c:pt idx="788">
                  <c:v>14.650971141514381</c:v>
                </c:pt>
                <c:pt idx="789">
                  <c:v>14.747312663563848</c:v>
                </c:pt>
                <c:pt idx="790">
                  <c:v>13.448067238909109</c:v>
                </c:pt>
                <c:pt idx="791">
                  <c:v>13.59812146082808</c:v>
                </c:pt>
                <c:pt idx="792">
                  <c:v>13.44794773395796</c:v>
                </c:pt>
                <c:pt idx="793">
                  <c:v>13.323910796903945</c:v>
                </c:pt>
                <c:pt idx="794">
                  <c:v>13.70066587850102</c:v>
                </c:pt>
                <c:pt idx="795">
                  <c:v>13.726553451640326</c:v>
                </c:pt>
                <c:pt idx="796">
                  <c:v>14.026991853375641</c:v>
                </c:pt>
                <c:pt idx="797">
                  <c:v>12.798430900461595</c:v>
                </c:pt>
                <c:pt idx="798">
                  <c:v>12.003937717956427</c:v>
                </c:pt>
                <c:pt idx="799">
                  <c:v>13.533535332397266</c:v>
                </c:pt>
                <c:pt idx="800">
                  <c:v>12.384726687568714</c:v>
                </c:pt>
                <c:pt idx="801">
                  <c:v>12.419538772016347</c:v>
                </c:pt>
                <c:pt idx="802">
                  <c:v>14.121245433672248</c:v>
                </c:pt>
                <c:pt idx="803">
                  <c:v>13.578659582066164</c:v>
                </c:pt>
                <c:pt idx="804">
                  <c:v>11.500253356511598</c:v>
                </c:pt>
                <c:pt idx="805">
                  <c:v>12.811028505037202</c:v>
                </c:pt>
                <c:pt idx="806">
                  <c:v>13.567936123231746</c:v>
                </c:pt>
                <c:pt idx="807">
                  <c:v>13.134558158397994</c:v>
                </c:pt>
                <c:pt idx="808">
                  <c:v>13.620688441568568</c:v>
                </c:pt>
                <c:pt idx="809">
                  <c:v>13.904602917785438</c:v>
                </c:pt>
                <c:pt idx="810">
                  <c:v>14.109281239874905</c:v>
                </c:pt>
                <c:pt idx="811">
                  <c:v>13.076612460367741</c:v>
                </c:pt>
                <c:pt idx="812">
                  <c:v>13.120775455113835</c:v>
                </c:pt>
                <c:pt idx="813">
                  <c:v>12.95377575253721</c:v>
                </c:pt>
                <c:pt idx="814">
                  <c:v>13.78556062529568</c:v>
                </c:pt>
                <c:pt idx="815">
                  <c:v>13.748528622717812</c:v>
                </c:pt>
                <c:pt idx="816">
                  <c:v>14.38863097662952</c:v>
                </c:pt>
                <c:pt idx="817">
                  <c:v>13.676702127842846</c:v>
                </c:pt>
                <c:pt idx="818">
                  <c:v>13.246700657784901</c:v>
                </c:pt>
                <c:pt idx="819">
                  <c:v>13.718959064000769</c:v>
                </c:pt>
                <c:pt idx="820">
                  <c:v>14.550410774316239</c:v>
                </c:pt>
                <c:pt idx="821">
                  <c:v>14.383414150677023</c:v>
                </c:pt>
                <c:pt idx="822">
                  <c:v>13.879689819043024</c:v>
                </c:pt>
                <c:pt idx="823">
                  <c:v>14.332347120860236</c:v>
                </c:pt>
                <c:pt idx="824">
                  <c:v>14.429222676779798</c:v>
                </c:pt>
                <c:pt idx="825">
                  <c:v>13.435762406447338</c:v>
                </c:pt>
                <c:pt idx="826">
                  <c:v>12.541802452223806</c:v>
                </c:pt>
                <c:pt idx="827">
                  <c:v>13.50729185287538</c:v>
                </c:pt>
                <c:pt idx="828">
                  <c:v>13.459707874397065</c:v>
                </c:pt>
                <c:pt idx="829">
                  <c:v>13.716215933509435</c:v>
                </c:pt>
                <c:pt idx="830">
                  <c:v>13.384452571463124</c:v>
                </c:pt>
                <c:pt idx="831">
                  <c:v>13.722101132385376</c:v>
                </c:pt>
                <c:pt idx="832">
                  <c:v>12.860003221796529</c:v>
                </c:pt>
                <c:pt idx="833">
                  <c:v>12.931072588203081</c:v>
                </c:pt>
                <c:pt idx="834">
                  <c:v>13.515953168615775</c:v>
                </c:pt>
                <c:pt idx="835">
                  <c:v>12.180346524742415</c:v>
                </c:pt>
                <c:pt idx="836">
                  <c:v>12.439762032742596</c:v>
                </c:pt>
                <c:pt idx="837">
                  <c:v>13.118054671065581</c:v>
                </c:pt>
                <c:pt idx="838">
                  <c:v>14.211888318828226</c:v>
                </c:pt>
                <c:pt idx="839">
                  <c:v>13.376385338333181</c:v>
                </c:pt>
                <c:pt idx="840">
                  <c:v>12.868703943527608</c:v>
                </c:pt>
                <c:pt idx="841">
                  <c:v>13.113277398859063</c:v>
                </c:pt>
                <c:pt idx="842">
                  <c:v>13.77240415551201</c:v>
                </c:pt>
                <c:pt idx="843">
                  <c:v>14.049030874442559</c:v>
                </c:pt>
                <c:pt idx="844">
                  <c:v>14.09532167800214</c:v>
                </c:pt>
                <c:pt idx="845">
                  <c:v>13.94094140115511</c:v>
                </c:pt>
                <c:pt idx="846">
                  <c:v>13.169544504816201</c:v>
                </c:pt>
                <c:pt idx="847">
                  <c:v>13.182062947721818</c:v>
                </c:pt>
                <c:pt idx="848">
                  <c:v>15.71895776358731</c:v>
                </c:pt>
                <c:pt idx="849">
                  <c:v>15.643141419559941</c:v>
                </c:pt>
                <c:pt idx="850">
                  <c:v>15.593662633068677</c:v>
                </c:pt>
                <c:pt idx="851">
                  <c:v>13.489643278775134</c:v>
                </c:pt>
                <c:pt idx="852">
                  <c:v>12.570537707154488</c:v>
                </c:pt>
                <c:pt idx="853">
                  <c:v>11.154607780783792</c:v>
                </c:pt>
                <c:pt idx="854">
                  <c:v>11.140806059462934</c:v>
                </c:pt>
                <c:pt idx="855">
                  <c:v>11.98799764267001</c:v>
                </c:pt>
                <c:pt idx="856">
                  <c:v>12.187482629288882</c:v>
                </c:pt>
                <c:pt idx="857">
                  <c:v>12.277640956453205</c:v>
                </c:pt>
                <c:pt idx="858">
                  <c:v>12.835440494269752</c:v>
                </c:pt>
                <c:pt idx="859">
                  <c:v>12.445181701006177</c:v>
                </c:pt>
                <c:pt idx="860">
                  <c:v>11.154627030457462</c:v>
                </c:pt>
                <c:pt idx="861">
                  <c:v>11.388234429892504</c:v>
                </c:pt>
                <c:pt idx="862">
                  <c:v>12.279983378717965</c:v>
                </c:pt>
                <c:pt idx="863">
                  <c:v>12.291401815021976</c:v>
                </c:pt>
                <c:pt idx="864">
                  <c:v>12.59587418984078</c:v>
                </c:pt>
                <c:pt idx="865">
                  <c:v>12.42829739617261</c:v>
                </c:pt>
                <c:pt idx="866">
                  <c:v>12.544186418138693</c:v>
                </c:pt>
                <c:pt idx="867">
                  <c:v>11.428886238628245</c:v>
                </c:pt>
                <c:pt idx="868">
                  <c:v>11.252656349321164</c:v>
                </c:pt>
                <c:pt idx="869">
                  <c:v>12.099179958371666</c:v>
                </c:pt>
                <c:pt idx="870">
                  <c:v>11.853020455066712</c:v>
                </c:pt>
                <c:pt idx="871">
                  <c:v>12.188158771330132</c:v>
                </c:pt>
                <c:pt idx="872">
                  <c:v>12.508608410231069</c:v>
                </c:pt>
                <c:pt idx="873">
                  <c:v>13.336973586939704</c:v>
                </c:pt>
                <c:pt idx="874">
                  <c:v>13.901056871894605</c:v>
                </c:pt>
                <c:pt idx="875">
                  <c:v>13.98583179053332</c:v>
                </c:pt>
                <c:pt idx="876">
                  <c:v>14.517351329194609</c:v>
                </c:pt>
                <c:pt idx="877">
                  <c:v>15.118970616933396</c:v>
                </c:pt>
                <c:pt idx="878">
                  <c:v>14.994081326511035</c:v>
                </c:pt>
                <c:pt idx="879">
                  <c:v>14.906968023911679</c:v>
                </c:pt>
                <c:pt idx="880">
                  <c:v>15.642341720446016</c:v>
                </c:pt>
                <c:pt idx="881">
                  <c:v>14.80061793314062</c:v>
                </c:pt>
                <c:pt idx="882">
                  <c:v>15.56713803002965</c:v>
                </c:pt>
                <c:pt idx="883">
                  <c:v>15.382004670695004</c:v>
                </c:pt>
                <c:pt idx="884">
                  <c:v>15.443293508146562</c:v>
                </c:pt>
                <c:pt idx="885">
                  <c:v>15.726331262066209</c:v>
                </c:pt>
                <c:pt idx="886">
                  <c:v>15.084744138589537</c:v>
                </c:pt>
                <c:pt idx="887">
                  <c:v>14.595339837749908</c:v>
                </c:pt>
                <c:pt idx="888">
                  <c:v>14.582346511821569</c:v>
                </c:pt>
                <c:pt idx="889">
                  <c:v>15.375644939583228</c:v>
                </c:pt>
                <c:pt idx="890">
                  <c:v>16.29104184092736</c:v>
                </c:pt>
                <c:pt idx="891">
                  <c:v>17.257101971350874</c:v>
                </c:pt>
                <c:pt idx="892">
                  <c:v>16.266317247344194</c:v>
                </c:pt>
                <c:pt idx="893">
                  <c:v>15.493781177521452</c:v>
                </c:pt>
                <c:pt idx="894">
                  <c:v>15.026905803193999</c:v>
                </c:pt>
                <c:pt idx="895">
                  <c:v>14.662193614502607</c:v>
                </c:pt>
                <c:pt idx="896">
                  <c:v>14.485653038835808</c:v>
                </c:pt>
                <c:pt idx="897">
                  <c:v>14.496388565201729</c:v>
                </c:pt>
                <c:pt idx="898">
                  <c:v>14.773735412457357</c:v>
                </c:pt>
                <c:pt idx="899">
                  <c:v>14.134819826767313</c:v>
                </c:pt>
                <c:pt idx="900">
                  <c:v>14.157885748705342</c:v>
                </c:pt>
                <c:pt idx="901">
                  <c:v>15.012181529960523</c:v>
                </c:pt>
                <c:pt idx="902">
                  <c:v>14.095205726327919</c:v>
                </c:pt>
                <c:pt idx="903">
                  <c:v>14.44908468866789</c:v>
                </c:pt>
                <c:pt idx="904">
                  <c:v>15.371427649664241</c:v>
                </c:pt>
                <c:pt idx="905">
                  <c:v>14.549582269490692</c:v>
                </c:pt>
                <c:pt idx="906">
                  <c:v>13.167834203799794</c:v>
                </c:pt>
                <c:pt idx="907">
                  <c:v>14.628136616029153</c:v>
                </c:pt>
                <c:pt idx="908">
                  <c:v>16.008171049663691</c:v>
                </c:pt>
                <c:pt idx="909">
                  <c:v>15.682950776197861</c:v>
                </c:pt>
                <c:pt idx="910">
                  <c:v>15.791711905345194</c:v>
                </c:pt>
                <c:pt idx="911">
                  <c:v>16.577071897920067</c:v>
                </c:pt>
                <c:pt idx="912">
                  <c:v>16.749176724133939</c:v>
                </c:pt>
                <c:pt idx="913">
                  <c:v>15.672153157326949</c:v>
                </c:pt>
                <c:pt idx="914">
                  <c:v>12.507522314692823</c:v>
                </c:pt>
                <c:pt idx="915">
                  <c:v>12.039532944969132</c:v>
                </c:pt>
                <c:pt idx="916">
                  <c:v>11.640369654671384</c:v>
                </c:pt>
                <c:pt idx="917">
                  <c:v>11.605828865828892</c:v>
                </c:pt>
                <c:pt idx="918">
                  <c:v>13.397832251692003</c:v>
                </c:pt>
                <c:pt idx="919">
                  <c:v>14.255339449611242</c:v>
                </c:pt>
                <c:pt idx="920">
                  <c:v>15.178221159674521</c:v>
                </c:pt>
                <c:pt idx="921">
                  <c:v>16.519209604481379</c:v>
                </c:pt>
                <c:pt idx="922">
                  <c:v>15.375744627651512</c:v>
                </c:pt>
                <c:pt idx="923">
                  <c:v>14.898677297760401</c:v>
                </c:pt>
                <c:pt idx="924">
                  <c:v>15.416285010470657</c:v>
                </c:pt>
                <c:pt idx="925">
                  <c:v>16.575677549208415</c:v>
                </c:pt>
                <c:pt idx="926">
                  <c:v>16.282595569482101</c:v>
                </c:pt>
                <c:pt idx="927">
                  <c:v>16.361398400319143</c:v>
                </c:pt>
                <c:pt idx="928">
                  <c:v>16.509858956513501</c:v>
                </c:pt>
                <c:pt idx="929">
                  <c:v>17.345118617375462</c:v>
                </c:pt>
                <c:pt idx="930">
                  <c:v>16.815971607576191</c:v>
                </c:pt>
                <c:pt idx="931">
                  <c:v>16.814502301010467</c:v>
                </c:pt>
                <c:pt idx="932">
                  <c:v>17.263844304499447</c:v>
                </c:pt>
                <c:pt idx="933">
                  <c:v>17.374361407713458</c:v>
                </c:pt>
                <c:pt idx="934">
                  <c:v>17.397996829465324</c:v>
                </c:pt>
                <c:pt idx="935">
                  <c:v>16.589424736381133</c:v>
                </c:pt>
                <c:pt idx="936">
                  <c:v>15.252131926997409</c:v>
                </c:pt>
                <c:pt idx="937">
                  <c:v>15.189572357065304</c:v>
                </c:pt>
                <c:pt idx="938">
                  <c:v>14.630840879357846</c:v>
                </c:pt>
                <c:pt idx="939">
                  <c:v>15.722599319368282</c:v>
                </c:pt>
                <c:pt idx="940">
                  <c:v>16.224664639340904</c:v>
                </c:pt>
                <c:pt idx="941">
                  <c:v>16.625592588710521</c:v>
                </c:pt>
                <c:pt idx="942">
                  <c:v>17.529629594163485</c:v>
                </c:pt>
                <c:pt idx="943">
                  <c:v>16.854543752486798</c:v>
                </c:pt>
                <c:pt idx="944">
                  <c:v>15.463879169238481</c:v>
                </c:pt>
                <c:pt idx="945">
                  <c:v>14.820532882674101</c:v>
                </c:pt>
                <c:pt idx="946">
                  <c:v>15.373452640565057</c:v>
                </c:pt>
                <c:pt idx="947">
                  <c:v>14.25362378116376</c:v>
                </c:pt>
                <c:pt idx="948">
                  <c:v>15.397229893292469</c:v>
                </c:pt>
                <c:pt idx="949">
                  <c:v>15.855344364268632</c:v>
                </c:pt>
                <c:pt idx="950">
                  <c:v>13.311468759168589</c:v>
                </c:pt>
                <c:pt idx="951">
                  <c:v>13.697241456649541</c:v>
                </c:pt>
                <c:pt idx="952">
                  <c:v>13.723254100345352</c:v>
                </c:pt>
                <c:pt idx="953">
                  <c:v>14.923636555471099</c:v>
                </c:pt>
                <c:pt idx="954">
                  <c:v>14.829011012409682</c:v>
                </c:pt>
                <c:pt idx="955">
                  <c:v>15.821646094507035</c:v>
                </c:pt>
                <c:pt idx="956">
                  <c:v>16.51265920394232</c:v>
                </c:pt>
                <c:pt idx="957">
                  <c:v>15.844545824477237</c:v>
                </c:pt>
                <c:pt idx="958">
                  <c:v>14.69524182418832</c:v>
                </c:pt>
                <c:pt idx="959">
                  <c:v>14.631658912803362</c:v>
                </c:pt>
                <c:pt idx="960">
                  <c:v>16.348885092218055</c:v>
                </c:pt>
                <c:pt idx="961">
                  <c:v>16.324816699273715</c:v>
                </c:pt>
                <c:pt idx="962">
                  <c:v>12.647790317926107</c:v>
                </c:pt>
                <c:pt idx="963">
                  <c:v>12.032707118179379</c:v>
                </c:pt>
                <c:pt idx="964">
                  <c:v>11.764683716855503</c:v>
                </c:pt>
                <c:pt idx="965">
                  <c:v>10.86023565835837</c:v>
                </c:pt>
                <c:pt idx="966">
                  <c:v>10.848083347630492</c:v>
                </c:pt>
                <c:pt idx="967">
                  <c:v>12.812489102643694</c:v>
                </c:pt>
                <c:pt idx="968">
                  <c:v>11.345051757668275</c:v>
                </c:pt>
                <c:pt idx="969">
                  <c:v>11.19834452843228</c:v>
                </c:pt>
                <c:pt idx="970">
                  <c:v>11.483623935950554</c:v>
                </c:pt>
                <c:pt idx="971">
                  <c:v>11.30508726332355</c:v>
                </c:pt>
                <c:pt idx="972">
                  <c:v>11.430502538047746</c:v>
                </c:pt>
                <c:pt idx="973">
                  <c:v>10.961847624934848</c:v>
                </c:pt>
                <c:pt idx="974">
                  <c:v>10.888906311797058</c:v>
                </c:pt>
                <c:pt idx="975">
                  <c:v>11.944717694388455</c:v>
                </c:pt>
                <c:pt idx="976">
                  <c:v>12.446762202925036</c:v>
                </c:pt>
                <c:pt idx="977">
                  <c:v>13.554695620811238</c:v>
                </c:pt>
                <c:pt idx="978">
                  <c:v>14.004902728241742</c:v>
                </c:pt>
                <c:pt idx="979">
                  <c:v>12.915594841797729</c:v>
                </c:pt>
                <c:pt idx="980">
                  <c:v>11.230132929571589</c:v>
                </c:pt>
                <c:pt idx="981">
                  <c:v>12.206370546067832</c:v>
                </c:pt>
                <c:pt idx="982">
                  <c:v>13.072884493920217</c:v>
                </c:pt>
                <c:pt idx="983">
                  <c:v>12.212193724308188</c:v>
                </c:pt>
                <c:pt idx="984">
                  <c:v>11.885101800094588</c:v>
                </c:pt>
                <c:pt idx="985">
                  <c:v>12.659654720608625</c:v>
                </c:pt>
                <c:pt idx="986">
                  <c:v>13.534325008615731</c:v>
                </c:pt>
                <c:pt idx="987">
                  <c:v>13.91835362645784</c:v>
                </c:pt>
                <c:pt idx="988">
                  <c:v>14.983630811573232</c:v>
                </c:pt>
                <c:pt idx="989">
                  <c:v>13.058658740846816</c:v>
                </c:pt>
                <c:pt idx="990">
                  <c:v>12.858269276222851</c:v>
                </c:pt>
                <c:pt idx="991">
                  <c:v>13.193360737194951</c:v>
                </c:pt>
                <c:pt idx="992">
                  <c:v>13.482459282843203</c:v>
                </c:pt>
                <c:pt idx="993">
                  <c:v>12.818258303881601</c:v>
                </c:pt>
                <c:pt idx="994">
                  <c:v>13.138159758621407</c:v>
                </c:pt>
                <c:pt idx="995">
                  <c:v>14.145288434871002</c:v>
                </c:pt>
                <c:pt idx="996">
                  <c:v>13.957080326806626</c:v>
                </c:pt>
                <c:pt idx="997">
                  <c:v>13.938349110937942</c:v>
                </c:pt>
                <c:pt idx="998">
                  <c:v>13.814289104605651</c:v>
                </c:pt>
                <c:pt idx="999">
                  <c:v>14.895710912572714</c:v>
                </c:pt>
                <c:pt idx="1000">
                  <c:v>14.233871881828897</c:v>
                </c:pt>
                <c:pt idx="1001">
                  <c:v>13.894352690314088</c:v>
                </c:pt>
                <c:pt idx="1002">
                  <c:v>14.508851265473954</c:v>
                </c:pt>
                <c:pt idx="1003">
                  <c:v>14.099776456847623</c:v>
                </c:pt>
                <c:pt idx="1004">
                  <c:v>14.524228364376201</c:v>
                </c:pt>
                <c:pt idx="1005">
                  <c:v>14.16905542816866</c:v>
                </c:pt>
                <c:pt idx="1006">
                  <c:v>13.393320029907358</c:v>
                </c:pt>
                <c:pt idx="1007">
                  <c:v>12.768430600974915</c:v>
                </c:pt>
                <c:pt idx="1008">
                  <c:v>12.804307291128119</c:v>
                </c:pt>
                <c:pt idx="1009">
                  <c:v>13.051330469131841</c:v>
                </c:pt>
                <c:pt idx="1010">
                  <c:v>13.679725857267883</c:v>
                </c:pt>
                <c:pt idx="1011">
                  <c:v>13.79471385564551</c:v>
                </c:pt>
                <c:pt idx="1012">
                  <c:v>14.54386511012779</c:v>
                </c:pt>
                <c:pt idx="1013">
                  <c:v>13.855897201607322</c:v>
                </c:pt>
                <c:pt idx="1014">
                  <c:v>13.011877485930057</c:v>
                </c:pt>
                <c:pt idx="1015">
                  <c:v>12.904146028309343</c:v>
                </c:pt>
                <c:pt idx="1016">
                  <c:v>13.572461682017268</c:v>
                </c:pt>
                <c:pt idx="1017">
                  <c:v>12.312953336185595</c:v>
                </c:pt>
                <c:pt idx="1018">
                  <c:v>12.413702602067305</c:v>
                </c:pt>
                <c:pt idx="1019">
                  <c:v>14.433945840539335</c:v>
                </c:pt>
                <c:pt idx="1020">
                  <c:v>13.757241585346677</c:v>
                </c:pt>
                <c:pt idx="1021">
                  <c:v>12.709689502581304</c:v>
                </c:pt>
                <c:pt idx="1022">
                  <c:v>12.454097657914964</c:v>
                </c:pt>
                <c:pt idx="1023">
                  <c:v>13.236782703133786</c:v>
                </c:pt>
                <c:pt idx="1024">
                  <c:v>13.514597905103637</c:v>
                </c:pt>
                <c:pt idx="1025">
                  <c:v>13.837767600257306</c:v>
                </c:pt>
                <c:pt idx="1026">
                  <c:v>13.950468950005835</c:v>
                </c:pt>
                <c:pt idx="1027">
                  <c:v>14.187497499739441</c:v>
                </c:pt>
                <c:pt idx="1028">
                  <c:v>13.622224928704808</c:v>
                </c:pt>
                <c:pt idx="1029">
                  <c:v>13.440019654154741</c:v>
                </c:pt>
                <c:pt idx="1030">
                  <c:v>14.149280412220028</c:v>
                </c:pt>
                <c:pt idx="1031">
                  <c:v>14.005710296251557</c:v>
                </c:pt>
                <c:pt idx="1032">
                  <c:v>14.612282997781918</c:v>
                </c:pt>
                <c:pt idx="1033">
                  <c:v>14.973593331544945</c:v>
                </c:pt>
                <c:pt idx="1034">
                  <c:v>14.796883018937947</c:v>
                </c:pt>
                <c:pt idx="1035">
                  <c:v>14.164054088340757</c:v>
                </c:pt>
                <c:pt idx="1036">
                  <c:v>14.512662871584578</c:v>
                </c:pt>
                <c:pt idx="1037">
                  <c:v>13.995049341116829</c:v>
                </c:pt>
                <c:pt idx="1038">
                  <c:v>14.392453846735089</c:v>
                </c:pt>
                <c:pt idx="1039">
                  <c:v>14.684276844814736</c:v>
                </c:pt>
                <c:pt idx="1040">
                  <c:v>14.942626317050948</c:v>
                </c:pt>
                <c:pt idx="1041">
                  <c:v>14.871734373180491</c:v>
                </c:pt>
                <c:pt idx="1042">
                  <c:v>13.864358324077942</c:v>
                </c:pt>
                <c:pt idx="1043">
                  <c:v>13.782240025476179</c:v>
                </c:pt>
                <c:pt idx="1044">
                  <c:v>14.212864215731074</c:v>
                </c:pt>
                <c:pt idx="1045">
                  <c:v>13.977350021136909</c:v>
                </c:pt>
                <c:pt idx="1046">
                  <c:v>14.565317078658261</c:v>
                </c:pt>
                <c:pt idx="1047">
                  <c:v>15.07972723782234</c:v>
                </c:pt>
                <c:pt idx="1048">
                  <c:v>14.802102406227888</c:v>
                </c:pt>
                <c:pt idx="1049">
                  <c:v>14.26775370323951</c:v>
                </c:pt>
                <c:pt idx="1050">
                  <c:v>13.930314516483929</c:v>
                </c:pt>
                <c:pt idx="1051">
                  <c:v>14.191395099824074</c:v>
                </c:pt>
                <c:pt idx="1052">
                  <c:v>13.129018373370183</c:v>
                </c:pt>
                <c:pt idx="1053">
                  <c:v>13.599516955387658</c:v>
                </c:pt>
                <c:pt idx="1054">
                  <c:v>14.866687557661024</c:v>
                </c:pt>
                <c:pt idx="1055">
                  <c:v>15.06422538401744</c:v>
                </c:pt>
                <c:pt idx="1056">
                  <c:v>14.599412177013917</c:v>
                </c:pt>
                <c:pt idx="1057">
                  <c:v>14.405422990606889</c:v>
                </c:pt>
                <c:pt idx="1058">
                  <c:v>14.79962844930742</c:v>
                </c:pt>
                <c:pt idx="1059">
                  <c:v>14.270708011140762</c:v>
                </c:pt>
                <c:pt idx="1060">
                  <c:v>13.665696632641017</c:v>
                </c:pt>
                <c:pt idx="1061">
                  <c:v>13.841996693453924</c:v>
                </c:pt>
                <c:pt idx="1062">
                  <c:v>13.96687761209944</c:v>
                </c:pt>
                <c:pt idx="1063">
                  <c:v>13.663135387350644</c:v>
                </c:pt>
                <c:pt idx="1064">
                  <c:v>13.510526019218597</c:v>
                </c:pt>
                <c:pt idx="1065">
                  <c:v>13.198350431049263</c:v>
                </c:pt>
                <c:pt idx="1066">
                  <c:v>14.478411834565447</c:v>
                </c:pt>
                <c:pt idx="1067">
                  <c:v>14.917739529240103</c:v>
                </c:pt>
                <c:pt idx="1068">
                  <c:v>14.542020791906028</c:v>
                </c:pt>
                <c:pt idx="1069">
                  <c:v>14.737852874799531</c:v>
                </c:pt>
                <c:pt idx="1070">
                  <c:v>14.237339033022037</c:v>
                </c:pt>
                <c:pt idx="1071">
                  <c:v>13.946338223855927</c:v>
                </c:pt>
                <c:pt idx="1072">
                  <c:v>12.96036861131639</c:v>
                </c:pt>
                <c:pt idx="1073">
                  <c:v>11.358793968417558</c:v>
                </c:pt>
                <c:pt idx="1074">
                  <c:v>10.791241771434301</c:v>
                </c:pt>
                <c:pt idx="1075">
                  <c:v>10.973820253602346</c:v>
                </c:pt>
                <c:pt idx="1076">
                  <c:v>10.510509103253284</c:v>
                </c:pt>
                <c:pt idx="1077">
                  <c:v>10.548041851413759</c:v>
                </c:pt>
                <c:pt idx="1078">
                  <c:v>10.298715848087495</c:v>
                </c:pt>
                <c:pt idx="1079">
                  <c:v>10.775255660952773</c:v>
                </c:pt>
                <c:pt idx="1080">
                  <c:v>10.911653806495318</c:v>
                </c:pt>
                <c:pt idx="1081">
                  <c:v>11.133408890053962</c:v>
                </c:pt>
                <c:pt idx="1082">
                  <c:v>10.935199010954129</c:v>
                </c:pt>
                <c:pt idx="1083">
                  <c:v>11.001258744797411</c:v>
                </c:pt>
                <c:pt idx="1084">
                  <c:v>10.560923065478859</c:v>
                </c:pt>
                <c:pt idx="1085">
                  <c:v>10.329208880025318</c:v>
                </c:pt>
                <c:pt idx="1086">
                  <c:v>11.71220597579372</c:v>
                </c:pt>
                <c:pt idx="1087">
                  <c:v>11.512900960614305</c:v>
                </c:pt>
                <c:pt idx="1088">
                  <c:v>10.274550961021761</c:v>
                </c:pt>
                <c:pt idx="1089">
                  <c:v>10.081301664862375</c:v>
                </c:pt>
                <c:pt idx="1090">
                  <c:v>10.634878801231791</c:v>
                </c:pt>
                <c:pt idx="1091">
                  <c:v>9.8013657935841945</c:v>
                </c:pt>
                <c:pt idx="1092">
                  <c:v>9.5241448352665596</c:v>
                </c:pt>
                <c:pt idx="1093">
                  <c:v>10.597698107344783</c:v>
                </c:pt>
                <c:pt idx="1094">
                  <c:v>11.171136179264488</c:v>
                </c:pt>
                <c:pt idx="1095">
                  <c:v>11.232228032472705</c:v>
                </c:pt>
                <c:pt idx="1096">
                  <c:v>11.36448401073131</c:v>
                </c:pt>
                <c:pt idx="1097">
                  <c:v>11.198936474118641</c:v>
                </c:pt>
                <c:pt idx="1098">
                  <c:v>10.6598810284296</c:v>
                </c:pt>
                <c:pt idx="1099">
                  <c:v>10.51865301156028</c:v>
                </c:pt>
                <c:pt idx="1100">
                  <c:v>11.445583028313221</c:v>
                </c:pt>
                <c:pt idx="1101">
                  <c:v>12.092222381620813</c:v>
                </c:pt>
                <c:pt idx="1102">
                  <c:v>12.264539241202527</c:v>
                </c:pt>
                <c:pt idx="1103">
                  <c:v>12.6014469570149</c:v>
                </c:pt>
                <c:pt idx="1104">
                  <c:v>13.018378604625111</c:v>
                </c:pt>
                <c:pt idx="1105">
                  <c:v>13.813780572978969</c:v>
                </c:pt>
                <c:pt idx="1106">
                  <c:v>13.869831853232128</c:v>
                </c:pt>
                <c:pt idx="1107">
                  <c:v>14.135176681889879</c:v>
                </c:pt>
                <c:pt idx="1108">
                  <c:v>14.223577143147695</c:v>
                </c:pt>
                <c:pt idx="1109">
                  <c:v>14.54163211041225</c:v>
                </c:pt>
                <c:pt idx="1110">
                  <c:v>15.144187802848849</c:v>
                </c:pt>
                <c:pt idx="1111">
                  <c:v>15.507833407072198</c:v>
                </c:pt>
                <c:pt idx="1112">
                  <c:v>14.648001886657257</c:v>
                </c:pt>
                <c:pt idx="1113">
                  <c:v>14.31686017875789</c:v>
                </c:pt>
                <c:pt idx="1114">
                  <c:v>14.217729673119942</c:v>
                </c:pt>
                <c:pt idx="1115">
                  <c:v>14.406312468041911</c:v>
                </c:pt>
                <c:pt idx="1116">
                  <c:v>15.287047669325149</c:v>
                </c:pt>
                <c:pt idx="1117">
                  <c:v>15.163443526025114</c:v>
                </c:pt>
                <c:pt idx="1118">
                  <c:v>14.725663000273343</c:v>
                </c:pt>
                <c:pt idx="1119">
                  <c:v>13.966711532864387</c:v>
                </c:pt>
                <c:pt idx="1120">
                  <c:v>14.530020033454976</c:v>
                </c:pt>
                <c:pt idx="1121">
                  <c:v>14.824502497042884</c:v>
                </c:pt>
                <c:pt idx="1122">
                  <c:v>15.326259189190454</c:v>
                </c:pt>
                <c:pt idx="1123">
                  <c:v>14.856664389851835</c:v>
                </c:pt>
                <c:pt idx="1124">
                  <c:v>15.01219600575106</c:v>
                </c:pt>
                <c:pt idx="1125">
                  <c:v>14.998411144940222</c:v>
                </c:pt>
                <c:pt idx="1126">
                  <c:v>14.476426335954274</c:v>
                </c:pt>
                <c:pt idx="1127">
                  <c:v>14.130105900851435</c:v>
                </c:pt>
                <c:pt idx="1128">
                  <c:v>13.783120188465155</c:v>
                </c:pt>
                <c:pt idx="1129">
                  <c:v>14.41922321646488</c:v>
                </c:pt>
                <c:pt idx="1130">
                  <c:v>15.314053888545651</c:v>
                </c:pt>
                <c:pt idx="1131">
                  <c:v>15.412650768529975</c:v>
                </c:pt>
                <c:pt idx="1132">
                  <c:v>15.40272404575685</c:v>
                </c:pt>
                <c:pt idx="1133">
                  <c:v>14.454127122389112</c:v>
                </c:pt>
                <c:pt idx="1134">
                  <c:v>13.681252525706938</c:v>
                </c:pt>
                <c:pt idx="1135">
                  <c:v>14.254189744545153</c:v>
                </c:pt>
                <c:pt idx="1136">
                  <c:v>12.770870204265025</c:v>
                </c:pt>
                <c:pt idx="1137">
                  <c:v>12.69622171571061</c:v>
                </c:pt>
                <c:pt idx="1138">
                  <c:v>13.49491563559188</c:v>
                </c:pt>
                <c:pt idx="1139">
                  <c:v>14.20017763313424</c:v>
                </c:pt>
                <c:pt idx="1140">
                  <c:v>13.985232543905953</c:v>
                </c:pt>
                <c:pt idx="1141">
                  <c:v>13.833873221094734</c:v>
                </c:pt>
                <c:pt idx="1142">
                  <c:v>14.133929716744181</c:v>
                </c:pt>
                <c:pt idx="1143">
                  <c:v>14.455631935301342</c:v>
                </c:pt>
                <c:pt idx="1144">
                  <c:v>14.555351922032758</c:v>
                </c:pt>
                <c:pt idx="1145">
                  <c:v>14.325103902605067</c:v>
                </c:pt>
                <c:pt idx="1146">
                  <c:v>14.994115392710421</c:v>
                </c:pt>
                <c:pt idx="1147">
                  <c:v>14.101270127257061</c:v>
                </c:pt>
                <c:pt idx="1148">
                  <c:v>13.876713223544826</c:v>
                </c:pt>
                <c:pt idx="1149">
                  <c:v>15.075938806952502</c:v>
                </c:pt>
                <c:pt idx="1150">
                  <c:v>15.091671317167874</c:v>
                </c:pt>
                <c:pt idx="1151">
                  <c:v>15.120770033115484</c:v>
                </c:pt>
                <c:pt idx="1152">
                  <c:v>14.551153513397779</c:v>
                </c:pt>
                <c:pt idx="1153">
                  <c:v>14.186029385788018</c:v>
                </c:pt>
                <c:pt idx="1154">
                  <c:v>13.691693166075314</c:v>
                </c:pt>
                <c:pt idx="1155">
                  <c:v>14.143822406870752</c:v>
                </c:pt>
                <c:pt idx="1156">
                  <c:v>14.556810636712301</c:v>
                </c:pt>
                <c:pt idx="1157">
                  <c:v>14.779294846936786</c:v>
                </c:pt>
                <c:pt idx="1158">
                  <c:v>15.221922582626652</c:v>
                </c:pt>
                <c:pt idx="1159">
                  <c:v>14.53371543854867</c:v>
                </c:pt>
                <c:pt idx="1160">
                  <c:v>14.31044424200403</c:v>
                </c:pt>
                <c:pt idx="1161">
                  <c:v>13.534004180940052</c:v>
                </c:pt>
                <c:pt idx="1162">
                  <c:v>13.301515851648446</c:v>
                </c:pt>
                <c:pt idx="1163">
                  <c:v>14.229442007196923</c:v>
                </c:pt>
                <c:pt idx="1164">
                  <c:v>14.017185452174111</c:v>
                </c:pt>
                <c:pt idx="1165">
                  <c:v>14.470440650797991</c:v>
                </c:pt>
                <c:pt idx="1166">
                  <c:v>14.517195195855891</c:v>
                </c:pt>
                <c:pt idx="1167">
                  <c:v>14.59612603764689</c:v>
                </c:pt>
                <c:pt idx="1168">
                  <c:v>13.701476989518158</c:v>
                </c:pt>
                <c:pt idx="1169">
                  <c:v>13.399988940913198</c:v>
                </c:pt>
                <c:pt idx="1170">
                  <c:v>13.786482970061707</c:v>
                </c:pt>
                <c:pt idx="1171">
                  <c:v>12.469685843775087</c:v>
                </c:pt>
                <c:pt idx="1172">
                  <c:v>12.517785825294899</c:v>
                </c:pt>
                <c:pt idx="1173">
                  <c:v>13.924218095012941</c:v>
                </c:pt>
                <c:pt idx="1174">
                  <c:v>14.055861526756729</c:v>
                </c:pt>
                <c:pt idx="1175">
                  <c:v>13.700704152040712</c:v>
                </c:pt>
                <c:pt idx="1176">
                  <c:v>13.37217138268162</c:v>
                </c:pt>
                <c:pt idx="1177">
                  <c:v>14.198708825412332</c:v>
                </c:pt>
                <c:pt idx="1178">
                  <c:v>13.64355872038618</c:v>
                </c:pt>
                <c:pt idx="1179">
                  <c:v>13.959338043410073</c:v>
                </c:pt>
                <c:pt idx="1180">
                  <c:v>14.426903411410279</c:v>
                </c:pt>
                <c:pt idx="1181">
                  <c:v>13.927004513649836</c:v>
                </c:pt>
                <c:pt idx="1182">
                  <c:v>13.147723042421623</c:v>
                </c:pt>
                <c:pt idx="1183">
                  <c:v>13.074527242011074</c:v>
                </c:pt>
                <c:pt idx="1184">
                  <c:v>13.157718869652909</c:v>
                </c:pt>
                <c:pt idx="1185">
                  <c:v>14.041718152851162</c:v>
                </c:pt>
                <c:pt idx="1186">
                  <c:v>14.315178184346376</c:v>
                </c:pt>
                <c:pt idx="1187">
                  <c:v>12.326205191049546</c:v>
                </c:pt>
                <c:pt idx="1188">
                  <c:v>13.983663975234872</c:v>
                </c:pt>
                <c:pt idx="1189">
                  <c:v>13.711835255325846</c:v>
                </c:pt>
                <c:pt idx="1190">
                  <c:v>12.996907865740887</c:v>
                </c:pt>
                <c:pt idx="1191">
                  <c:v>13.56437999299218</c:v>
                </c:pt>
                <c:pt idx="1192">
                  <c:v>14.195230473440235</c:v>
                </c:pt>
                <c:pt idx="1193">
                  <c:v>14.337785305932684</c:v>
                </c:pt>
                <c:pt idx="1194">
                  <c:v>14.594041918933907</c:v>
                </c:pt>
                <c:pt idx="1195">
                  <c:v>13.985015193398283</c:v>
                </c:pt>
                <c:pt idx="1196">
                  <c:v>13.838823538143629</c:v>
                </c:pt>
                <c:pt idx="1197">
                  <c:v>13.707441741571337</c:v>
                </c:pt>
                <c:pt idx="1198">
                  <c:v>13.889676650710621</c:v>
                </c:pt>
                <c:pt idx="1199">
                  <c:v>12.625286176854726</c:v>
                </c:pt>
                <c:pt idx="1200">
                  <c:v>13.105602175931674</c:v>
                </c:pt>
                <c:pt idx="1201">
                  <c:v>14.473571414818609</c:v>
                </c:pt>
                <c:pt idx="1202">
                  <c:v>14.295674350472268</c:v>
                </c:pt>
                <c:pt idx="1203">
                  <c:v>13.595624718580762</c:v>
                </c:pt>
                <c:pt idx="1204">
                  <c:v>13.435805226916495</c:v>
                </c:pt>
                <c:pt idx="1205">
                  <c:v>13.742580022833398</c:v>
                </c:pt>
                <c:pt idx="1206">
                  <c:v>13.948451961467729</c:v>
                </c:pt>
                <c:pt idx="1207">
                  <c:v>14.128797318464402</c:v>
                </c:pt>
                <c:pt idx="1208">
                  <c:v>14.387216865471629</c:v>
                </c:pt>
                <c:pt idx="1209">
                  <c:v>14.364390030135848</c:v>
                </c:pt>
                <c:pt idx="1210">
                  <c:v>13.784188774259343</c:v>
                </c:pt>
                <c:pt idx="1211">
                  <c:v>13.816722180708341</c:v>
                </c:pt>
                <c:pt idx="1212">
                  <c:v>13.947536828990929</c:v>
                </c:pt>
                <c:pt idx="1213">
                  <c:v>14.754350630314926</c:v>
                </c:pt>
                <c:pt idx="1214">
                  <c:v>14.401570339675331</c:v>
                </c:pt>
                <c:pt idx="1215">
                  <c:v>12.200475013915574</c:v>
                </c:pt>
                <c:pt idx="1216">
                  <c:v>14.662158007702795</c:v>
                </c:pt>
                <c:pt idx="1217">
                  <c:v>13.780030961264865</c:v>
                </c:pt>
                <c:pt idx="1218">
                  <c:v>13.646640467034842</c:v>
                </c:pt>
                <c:pt idx="1219">
                  <c:v>12.23715836718268</c:v>
                </c:pt>
                <c:pt idx="1220">
                  <c:v>11.011459947067094</c:v>
                </c:pt>
                <c:pt idx="1221">
                  <c:v>11.007696259390123</c:v>
                </c:pt>
                <c:pt idx="1222">
                  <c:v>10.063756160412376</c:v>
                </c:pt>
                <c:pt idx="1223">
                  <c:v>-5.7422085014602926</c:v>
                </c:pt>
                <c:pt idx="1224">
                  <c:v>10.466093256840145</c:v>
                </c:pt>
                <c:pt idx="1225">
                  <c:v>10.088724103092646</c:v>
                </c:pt>
                <c:pt idx="1226">
                  <c:v>10.758887097385612</c:v>
                </c:pt>
                <c:pt idx="1227">
                  <c:v>10.816633154823707</c:v>
                </c:pt>
                <c:pt idx="1228">
                  <c:v>10.596031392973606</c:v>
                </c:pt>
                <c:pt idx="1229">
                  <c:v>10.488410692155517</c:v>
                </c:pt>
                <c:pt idx="1230">
                  <c:v>10.898995033336226</c:v>
                </c:pt>
                <c:pt idx="1231">
                  <c:v>9.729671691926022</c:v>
                </c:pt>
                <c:pt idx="1232">
                  <c:v>9.5769764469056415</c:v>
                </c:pt>
                <c:pt idx="1233">
                  <c:v>10.196195329589658</c:v>
                </c:pt>
                <c:pt idx="1234">
                  <c:v>10.870328884725396</c:v>
                </c:pt>
                <c:pt idx="1235">
                  <c:v>11.795780024441392</c:v>
                </c:pt>
                <c:pt idx="1236">
                  <c:v>11.869275892804374</c:v>
                </c:pt>
                <c:pt idx="1237">
                  <c:v>12.105348370575777</c:v>
                </c:pt>
                <c:pt idx="1238">
                  <c:v>11.575032870664375</c:v>
                </c:pt>
                <c:pt idx="1239">
                  <c:v>11.826856226191795</c:v>
                </c:pt>
                <c:pt idx="1240">
                  <c:v>12.063623831482795</c:v>
                </c:pt>
                <c:pt idx="1241">
                  <c:v>11.358536879889426</c:v>
                </c:pt>
                <c:pt idx="1242">
                  <c:v>12.175770999373583</c:v>
                </c:pt>
                <c:pt idx="1243">
                  <c:v>13.693542721784233</c:v>
                </c:pt>
                <c:pt idx="1244">
                  <c:v>13.731618343369304</c:v>
                </c:pt>
                <c:pt idx="1245">
                  <c:v>13.431021821099508</c:v>
                </c:pt>
                <c:pt idx="1246">
                  <c:v>13.07259308850819</c:v>
                </c:pt>
                <c:pt idx="1247">
                  <c:v>13.6894073008073</c:v>
                </c:pt>
                <c:pt idx="1248">
                  <c:v>14.590365935791178</c:v>
                </c:pt>
                <c:pt idx="1249">
                  <c:v>14.232700034602971</c:v>
                </c:pt>
                <c:pt idx="1250">
                  <c:v>14.058397263695818</c:v>
                </c:pt>
                <c:pt idx="1251">
                  <c:v>13.945987989370352</c:v>
                </c:pt>
                <c:pt idx="1252">
                  <c:v>13.332665214306822</c:v>
                </c:pt>
                <c:pt idx="1253">
                  <c:v>13.742974172156195</c:v>
                </c:pt>
                <c:pt idx="1254">
                  <c:v>14.065592965642312</c:v>
                </c:pt>
                <c:pt idx="1255">
                  <c:v>14.585685793108597</c:v>
                </c:pt>
                <c:pt idx="1256">
                  <c:v>14.641211963806015</c:v>
                </c:pt>
                <c:pt idx="1257">
                  <c:v>14.573377300957254</c:v>
                </c:pt>
                <c:pt idx="1258">
                  <c:v>15.004008630177523</c:v>
                </c:pt>
                <c:pt idx="1259">
                  <c:v>14.139810750916578</c:v>
                </c:pt>
                <c:pt idx="1260">
                  <c:v>13.655870281536931</c:v>
                </c:pt>
                <c:pt idx="1261">
                  <c:v>14.232141405629687</c:v>
                </c:pt>
                <c:pt idx="1262">
                  <c:v>14.714147100148327</c:v>
                </c:pt>
                <c:pt idx="1263">
                  <c:v>14.29027167739298</c:v>
                </c:pt>
                <c:pt idx="1264">
                  <c:v>14.620079916183409</c:v>
                </c:pt>
                <c:pt idx="1265">
                  <c:v>15.192793352746584</c:v>
                </c:pt>
                <c:pt idx="1266">
                  <c:v>14.453036677722636</c:v>
                </c:pt>
                <c:pt idx="1267">
                  <c:v>14.227397062219957</c:v>
                </c:pt>
                <c:pt idx="1268">
                  <c:v>14.784814347626716</c:v>
                </c:pt>
                <c:pt idx="1269">
                  <c:v>15.131870745353535</c:v>
                </c:pt>
                <c:pt idx="1270">
                  <c:v>15.182461259846109</c:v>
                </c:pt>
                <c:pt idx="1271">
                  <c:v>15.571227200616484</c:v>
                </c:pt>
                <c:pt idx="1272">
                  <c:v>15.194233260390941</c:v>
                </c:pt>
                <c:pt idx="1273">
                  <c:v>14.122009511444197</c:v>
                </c:pt>
                <c:pt idx="1274">
                  <c:v>14.047862761413707</c:v>
                </c:pt>
                <c:pt idx="1275">
                  <c:v>15.315131723196878</c:v>
                </c:pt>
                <c:pt idx="1276">
                  <c:v>15.322847447321298</c:v>
                </c:pt>
                <c:pt idx="1277">
                  <c:v>14.917826509357097</c:v>
                </c:pt>
                <c:pt idx="1278">
                  <c:v>11.57710478198643</c:v>
                </c:pt>
                <c:pt idx="1279">
                  <c:v>11.366257398470056</c:v>
                </c:pt>
                <c:pt idx="1280">
                  <c:v>10.671963671930998</c:v>
                </c:pt>
                <c:pt idx="1281">
                  <c:v>10.467684115210536</c:v>
                </c:pt>
                <c:pt idx="1282">
                  <c:v>11.406371354687016</c:v>
                </c:pt>
                <c:pt idx="1283">
                  <c:v>12.189175648158368</c:v>
                </c:pt>
                <c:pt idx="1284">
                  <c:v>12.900492846783175</c:v>
                </c:pt>
                <c:pt idx="1285">
                  <c:v>14.05217286217639</c:v>
                </c:pt>
                <c:pt idx="1286">
                  <c:v>14.723996482771389</c:v>
                </c:pt>
                <c:pt idx="1287">
                  <c:v>13.480161190493591</c:v>
                </c:pt>
                <c:pt idx="1288">
                  <c:v>14.196709652708215</c:v>
                </c:pt>
                <c:pt idx="1289">
                  <c:v>14.374005391798905</c:v>
                </c:pt>
                <c:pt idx="1290">
                  <c:v>14.669562204365269</c:v>
                </c:pt>
                <c:pt idx="1291">
                  <c:v>15.093852057805305</c:v>
                </c:pt>
                <c:pt idx="1292">
                  <c:v>15.760476064822559</c:v>
                </c:pt>
                <c:pt idx="1293">
                  <c:v>16.650276694645139</c:v>
                </c:pt>
                <c:pt idx="1294">
                  <c:v>14.815731624693493</c:v>
                </c:pt>
                <c:pt idx="1295">
                  <c:v>14.103209703446941</c:v>
                </c:pt>
                <c:pt idx="1296">
                  <c:v>14.38360445755996</c:v>
                </c:pt>
                <c:pt idx="1297">
                  <c:v>15.699343883767131</c:v>
                </c:pt>
                <c:pt idx="1298">
                  <c:v>16.315263310357242</c:v>
                </c:pt>
                <c:pt idx="1299">
                  <c:v>16.204699394585337</c:v>
                </c:pt>
                <c:pt idx="1300">
                  <c:v>15.774462757170756</c:v>
                </c:pt>
                <c:pt idx="1301">
                  <c:v>15.215158958145125</c:v>
                </c:pt>
                <c:pt idx="1302">
                  <c:v>16.376008743499305</c:v>
                </c:pt>
                <c:pt idx="1303">
                  <c:v>17.189990713282157</c:v>
                </c:pt>
                <c:pt idx="1304">
                  <c:v>17.149004086472882</c:v>
                </c:pt>
                <c:pt idx="1305">
                  <c:v>18.008517771914082</c:v>
                </c:pt>
                <c:pt idx="1306">
                  <c:v>17.63010911747083</c:v>
                </c:pt>
                <c:pt idx="1307">
                  <c:v>17.484382292279108</c:v>
                </c:pt>
                <c:pt idx="1308">
                  <c:v>15.344089114955379</c:v>
                </c:pt>
                <c:pt idx="1309">
                  <c:v>15.729585539050824</c:v>
                </c:pt>
                <c:pt idx="1310">
                  <c:v>16.528827138537675</c:v>
                </c:pt>
                <c:pt idx="1311">
                  <c:v>15.16618992077265</c:v>
                </c:pt>
                <c:pt idx="1312">
                  <c:v>16.27571385828562</c:v>
                </c:pt>
                <c:pt idx="1313">
                  <c:v>15.970223972132334</c:v>
                </c:pt>
                <c:pt idx="1314">
                  <c:v>15.442377265007595</c:v>
                </c:pt>
                <c:pt idx="1315">
                  <c:v>14.302883455375337</c:v>
                </c:pt>
                <c:pt idx="1316">
                  <c:v>15.072361314228329</c:v>
                </c:pt>
                <c:pt idx="1317">
                  <c:v>17.674079427508843</c:v>
                </c:pt>
                <c:pt idx="1318">
                  <c:v>18.045709983857805</c:v>
                </c:pt>
                <c:pt idx="1319">
                  <c:v>16.411814137043589</c:v>
                </c:pt>
                <c:pt idx="1320">
                  <c:v>14.663342962064347</c:v>
                </c:pt>
                <c:pt idx="1321">
                  <c:v>16.310841413712751</c:v>
                </c:pt>
                <c:pt idx="1322">
                  <c:v>15.81125273931335</c:v>
                </c:pt>
                <c:pt idx="1323">
                  <c:v>16.987350014098851</c:v>
                </c:pt>
                <c:pt idx="1324">
                  <c:v>17.182525411504788</c:v>
                </c:pt>
                <c:pt idx="1325">
                  <c:v>18.111524836651814</c:v>
                </c:pt>
                <c:pt idx="1326">
                  <c:v>18.120871181330514</c:v>
                </c:pt>
                <c:pt idx="1327">
                  <c:v>18.356162490798816</c:v>
                </c:pt>
                <c:pt idx="1328">
                  <c:v>18.384720732093115</c:v>
                </c:pt>
                <c:pt idx="1329">
                  <c:v>17.091088902324966</c:v>
                </c:pt>
                <c:pt idx="1330">
                  <c:v>16.932300457961553</c:v>
                </c:pt>
                <c:pt idx="1331">
                  <c:v>16.933243763595573</c:v>
                </c:pt>
                <c:pt idx="1332">
                  <c:v>16.387147928010197</c:v>
                </c:pt>
                <c:pt idx="1333">
                  <c:v>17.041689932798899</c:v>
                </c:pt>
                <c:pt idx="1334">
                  <c:v>16.185155643922112</c:v>
                </c:pt>
                <c:pt idx="1335">
                  <c:v>15.50890556723416</c:v>
                </c:pt>
                <c:pt idx="1336">
                  <c:v>15.287203977084433</c:v>
                </c:pt>
                <c:pt idx="1337">
                  <c:v>15.231903055003272</c:v>
                </c:pt>
                <c:pt idx="1338">
                  <c:v>14.206028468727718</c:v>
                </c:pt>
                <c:pt idx="1339">
                  <c:v>12.854991403977284</c:v>
                </c:pt>
                <c:pt idx="1340">
                  <c:v>13.027335267261609</c:v>
                </c:pt>
                <c:pt idx="1341">
                  <c:v>14.491729832698773</c:v>
                </c:pt>
                <c:pt idx="1342">
                  <c:v>15.093924752942844</c:v>
                </c:pt>
                <c:pt idx="1343">
                  <c:v>14.975689112050762</c:v>
                </c:pt>
                <c:pt idx="1344">
                  <c:v>13.965660271069368</c:v>
                </c:pt>
                <c:pt idx="1345">
                  <c:v>14.184910830413649</c:v>
                </c:pt>
                <c:pt idx="1346">
                  <c:v>14.855440894771634</c:v>
                </c:pt>
                <c:pt idx="1347">
                  <c:v>15.190542572512456</c:v>
                </c:pt>
                <c:pt idx="1348">
                  <c:v>14.673355171605436</c:v>
                </c:pt>
                <c:pt idx="1349">
                  <c:v>14.810485472844634</c:v>
                </c:pt>
                <c:pt idx="1350">
                  <c:v>14.483753513620623</c:v>
                </c:pt>
                <c:pt idx="1351">
                  <c:v>14.468326290371536</c:v>
                </c:pt>
                <c:pt idx="1352">
                  <c:v>13.916678647624707</c:v>
                </c:pt>
                <c:pt idx="1353">
                  <c:v>15.146459471534152</c:v>
                </c:pt>
                <c:pt idx="1354">
                  <c:v>15.042491585649529</c:v>
                </c:pt>
                <c:pt idx="1355">
                  <c:v>14.18818767304969</c:v>
                </c:pt>
                <c:pt idx="1356">
                  <c:v>14.525383200407294</c:v>
                </c:pt>
                <c:pt idx="1357">
                  <c:v>13.455144186569864</c:v>
                </c:pt>
                <c:pt idx="1358">
                  <c:v>13.507520710141236</c:v>
                </c:pt>
                <c:pt idx="1359">
                  <c:v>14.142120585311064</c:v>
                </c:pt>
                <c:pt idx="1360">
                  <c:v>14.725471386343095</c:v>
                </c:pt>
                <c:pt idx="1361">
                  <c:v>15.949372054862453</c:v>
                </c:pt>
                <c:pt idx="1362">
                  <c:v>16.495125418236896</c:v>
                </c:pt>
                <c:pt idx="1363">
                  <c:v>14.548793650625905</c:v>
                </c:pt>
                <c:pt idx="1364">
                  <c:v>13.568649232438265</c:v>
                </c:pt>
                <c:pt idx="1365">
                  <c:v>14.22460070198888</c:v>
                </c:pt>
                <c:pt idx="1366">
                  <c:v>14.461126858865336</c:v>
                </c:pt>
                <c:pt idx="1367">
                  <c:v>12.550879383106611</c:v>
                </c:pt>
                <c:pt idx="1368">
                  <c:v>12.381836654731742</c:v>
                </c:pt>
                <c:pt idx="1369">
                  <c:v>14.073494808098788</c:v>
                </c:pt>
                <c:pt idx="1370">
                  <c:v>14.068968656447913</c:v>
                </c:pt>
                <c:pt idx="1371">
                  <c:v>14.133498782958043</c:v>
                </c:pt>
                <c:pt idx="1372">
                  <c:v>14.27512990293036</c:v>
                </c:pt>
                <c:pt idx="1373">
                  <c:v>14.049877703887532</c:v>
                </c:pt>
                <c:pt idx="1374">
                  <c:v>14.016001434903481</c:v>
                </c:pt>
                <c:pt idx="1375">
                  <c:v>14.596598753715545</c:v>
                </c:pt>
                <c:pt idx="1376">
                  <c:v>14.15028686921992</c:v>
                </c:pt>
                <c:pt idx="1377">
                  <c:v>14.58507517665565</c:v>
                </c:pt>
                <c:pt idx="1378">
                  <c:v>13.959933911219737</c:v>
                </c:pt>
                <c:pt idx="1379">
                  <c:v>13.126330043785464</c:v>
                </c:pt>
                <c:pt idx="1380">
                  <c:v>13.319381376698066</c:v>
                </c:pt>
                <c:pt idx="1381">
                  <c:v>14.006092595357806</c:v>
                </c:pt>
                <c:pt idx="1382">
                  <c:v>14.204134230516402</c:v>
                </c:pt>
                <c:pt idx="1383">
                  <c:v>14.410357065077216</c:v>
                </c:pt>
                <c:pt idx="1384">
                  <c:v>14.182870003200017</c:v>
                </c:pt>
                <c:pt idx="1385">
                  <c:v>13.337900730026888</c:v>
                </c:pt>
                <c:pt idx="1386">
                  <c:v>13.171040673202747</c:v>
                </c:pt>
                <c:pt idx="1387">
                  <c:v>13.892330008844107</c:v>
                </c:pt>
                <c:pt idx="1388">
                  <c:v>14.193473126674794</c:v>
                </c:pt>
                <c:pt idx="1389">
                  <c:v>14.261142583561174</c:v>
                </c:pt>
                <c:pt idx="1390">
                  <c:v>14.27527389610038</c:v>
                </c:pt>
                <c:pt idx="1391">
                  <c:v>13.998806014329851</c:v>
                </c:pt>
                <c:pt idx="1392">
                  <c:v>13.87536822716905</c:v>
                </c:pt>
                <c:pt idx="1393">
                  <c:v>13.387204079236133</c:v>
                </c:pt>
                <c:pt idx="1394">
                  <c:v>13.621443572604898</c:v>
                </c:pt>
                <c:pt idx="1395">
                  <c:v>12.325847266634996</c:v>
                </c:pt>
                <c:pt idx="1396">
                  <c:v>12.658201424482485</c:v>
                </c:pt>
                <c:pt idx="1397">
                  <c:v>14.307521688128785</c:v>
                </c:pt>
                <c:pt idx="1398">
                  <c:v>13.975577336186417</c:v>
                </c:pt>
                <c:pt idx="1399">
                  <c:v>13.463150694612281</c:v>
                </c:pt>
                <c:pt idx="1400">
                  <c:v>13.928248517439251</c:v>
                </c:pt>
                <c:pt idx="1401">
                  <c:v>13.681834830700243</c:v>
                </c:pt>
                <c:pt idx="1402">
                  <c:v>14.304137555850797</c:v>
                </c:pt>
                <c:pt idx="1403">
                  <c:v>14.20809149765941</c:v>
                </c:pt>
                <c:pt idx="1404">
                  <c:v>13.982946816248802</c:v>
                </c:pt>
                <c:pt idx="1405">
                  <c:v>14.259471422116558</c:v>
                </c:pt>
                <c:pt idx="1406">
                  <c:v>13.279916496947992</c:v>
                </c:pt>
                <c:pt idx="1407">
                  <c:v>13.119832558468904</c:v>
                </c:pt>
                <c:pt idx="1408">
                  <c:v>13.429255184904957</c:v>
                </c:pt>
                <c:pt idx="1409">
                  <c:v>13.799846005504159</c:v>
                </c:pt>
                <c:pt idx="1410">
                  <c:v>13.365026687734758</c:v>
                </c:pt>
                <c:pt idx="1411">
                  <c:v>14.168283930228954</c:v>
                </c:pt>
                <c:pt idx="1412">
                  <c:v>14.361057014127889</c:v>
                </c:pt>
                <c:pt idx="1413">
                  <c:v>13.847454222384236</c:v>
                </c:pt>
                <c:pt idx="1414">
                  <c:v>13.910916011868062</c:v>
                </c:pt>
                <c:pt idx="1415">
                  <c:v>14.105499562380377</c:v>
                </c:pt>
                <c:pt idx="1416">
                  <c:v>14.475805935712721</c:v>
                </c:pt>
                <c:pt idx="1417">
                  <c:v>14.681548074110083</c:v>
                </c:pt>
                <c:pt idx="1418">
                  <c:v>14.69587888898501</c:v>
                </c:pt>
                <c:pt idx="1419">
                  <c:v>12.698631988302751</c:v>
                </c:pt>
                <c:pt idx="1420">
                  <c:v>12.891023919650809</c:v>
                </c:pt>
                <c:pt idx="1421">
                  <c:v>13.117303530544598</c:v>
                </c:pt>
                <c:pt idx="1422">
                  <c:v>13.628451613051318</c:v>
                </c:pt>
                <c:pt idx="1423">
                  <c:v>13.975343290314342</c:v>
                </c:pt>
                <c:pt idx="1424">
                  <c:v>12.389787965205871</c:v>
                </c:pt>
                <c:pt idx="1425">
                  <c:v>9.8949386558363912</c:v>
                </c:pt>
                <c:pt idx="1426">
                  <c:v>10.092020785930615</c:v>
                </c:pt>
                <c:pt idx="1427">
                  <c:v>10.030432835979838</c:v>
                </c:pt>
                <c:pt idx="1428">
                  <c:v>9.8305640622718116</c:v>
                </c:pt>
                <c:pt idx="1429">
                  <c:v>2.0410581927083964</c:v>
                </c:pt>
                <c:pt idx="1430">
                  <c:v>-15.863430576608833</c:v>
                </c:pt>
                <c:pt idx="1431">
                  <c:v>-19.582522905481863</c:v>
                </c:pt>
                <c:pt idx="1432">
                  <c:v>-19.579034085229477</c:v>
                </c:pt>
                <c:pt idx="1433">
                  <c:v>-18.944303295717589</c:v>
                </c:pt>
                <c:pt idx="1434">
                  <c:v>-15.939610552768082</c:v>
                </c:pt>
                <c:pt idx="1435">
                  <c:v>-18.002709628072811</c:v>
                </c:pt>
                <c:pt idx="1436">
                  <c:v>-19.270395231064377</c:v>
                </c:pt>
                <c:pt idx="1437">
                  <c:v>-20.052388848355573</c:v>
                </c:pt>
                <c:pt idx="1438">
                  <c:v>-18.892215261454826</c:v>
                </c:pt>
                <c:pt idx="1439">
                  <c:v>-18.356574856559071</c:v>
                </c:pt>
                <c:pt idx="1440">
                  <c:v>-19.486483083488739</c:v>
                </c:pt>
                <c:pt idx="1441">
                  <c:v>-19.294534306281307</c:v>
                </c:pt>
                <c:pt idx="1442">
                  <c:v>-20.603592238502824</c:v>
                </c:pt>
                <c:pt idx="1443">
                  <c:v>-21.611968041038306</c:v>
                </c:pt>
                <c:pt idx="1444">
                  <c:v>-22.83849400818708</c:v>
                </c:pt>
                <c:pt idx="1445">
                  <c:v>-18.591414973168959</c:v>
                </c:pt>
                <c:pt idx="1446">
                  <c:v>-24.409332832671332</c:v>
                </c:pt>
                <c:pt idx="1447">
                  <c:v>-25.173757309175791</c:v>
                </c:pt>
                <c:pt idx="1448">
                  <c:v>-25.385866824567422</c:v>
                </c:pt>
                <c:pt idx="1449">
                  <c:v>-21.232799226595215</c:v>
                </c:pt>
                <c:pt idx="1450">
                  <c:v>-25.763896309011066</c:v>
                </c:pt>
                <c:pt idx="1451">
                  <c:v>-25.894848508873768</c:v>
                </c:pt>
                <c:pt idx="1452">
                  <c:v>-25.717613188994402</c:v>
                </c:pt>
                <c:pt idx="1453">
                  <c:v>-24.972671151836291</c:v>
                </c:pt>
                <c:pt idx="1454">
                  <c:v>-25.282631996825412</c:v>
                </c:pt>
                <c:pt idx="1455">
                  <c:v>-25.024876079805317</c:v>
                </c:pt>
                <c:pt idx="1456">
                  <c:v>-24.959267290034624</c:v>
                </c:pt>
                <c:pt idx="1457">
                  <c:v>-24.718118304448758</c:v>
                </c:pt>
                <c:pt idx="1458">
                  <c:v>-25.317470390679173</c:v>
                </c:pt>
                <c:pt idx="1459">
                  <c:v>-25.222586363672921</c:v>
                </c:pt>
                <c:pt idx="1460">
                  <c:v>-24.951329509264735</c:v>
                </c:pt>
                <c:pt idx="1461">
                  <c:v>-25.245002395544713</c:v>
                </c:pt>
                <c:pt idx="1462">
                  <c:v>-25.177900027852356</c:v>
                </c:pt>
                <c:pt idx="1463">
                  <c:v>-25.624397440050039</c:v>
                </c:pt>
                <c:pt idx="1464">
                  <c:v>-25.713780776591229</c:v>
                </c:pt>
                <c:pt idx="1465">
                  <c:v>-26.112328685366855</c:v>
                </c:pt>
                <c:pt idx="1466">
                  <c:v>-25.727727471112278</c:v>
                </c:pt>
                <c:pt idx="1467">
                  <c:v>-25.299314525973081</c:v>
                </c:pt>
                <c:pt idx="1468">
                  <c:v>-26.099567502310297</c:v>
                </c:pt>
                <c:pt idx="1469">
                  <c:v>-25.065607930923537</c:v>
                </c:pt>
                <c:pt idx="1470">
                  <c:v>-25.862018597222477</c:v>
                </c:pt>
                <c:pt idx="1471">
                  <c:v>-25.86759973009708</c:v>
                </c:pt>
                <c:pt idx="1472">
                  <c:v>-26.183888884540995</c:v>
                </c:pt>
                <c:pt idx="1473">
                  <c:v>-19.85322515567956</c:v>
                </c:pt>
                <c:pt idx="1474">
                  <c:v>-26.650908680766655</c:v>
                </c:pt>
                <c:pt idx="1475">
                  <c:v>-25.827471424515497</c:v>
                </c:pt>
                <c:pt idx="1476">
                  <c:v>-24.090352594319693</c:v>
                </c:pt>
                <c:pt idx="1477">
                  <c:v>-25.538217976841828</c:v>
                </c:pt>
                <c:pt idx="1478">
                  <c:v>-25.383624602712008</c:v>
                </c:pt>
                <c:pt idx="1479">
                  <c:v>-25.005769708869458</c:v>
                </c:pt>
                <c:pt idx="1480">
                  <c:v>-26.446152487203459</c:v>
                </c:pt>
                <c:pt idx="1481">
                  <c:v>-26.481892293453196</c:v>
                </c:pt>
                <c:pt idx="1482">
                  <c:v>-27.002358886192457</c:v>
                </c:pt>
                <c:pt idx="1483">
                  <c:v>-26.19853021355966</c:v>
                </c:pt>
                <c:pt idx="1484">
                  <c:v>-25.540380821294381</c:v>
                </c:pt>
                <c:pt idx="1485">
                  <c:v>-26.913557163947935</c:v>
                </c:pt>
                <c:pt idx="1486">
                  <c:v>-26.508275049904586</c:v>
                </c:pt>
                <c:pt idx="1487">
                  <c:v>-19.873091909469881</c:v>
                </c:pt>
                <c:pt idx="1488">
                  <c:v>-27.408743326817824</c:v>
                </c:pt>
                <c:pt idx="1489">
                  <c:v>-27.106786589863642</c:v>
                </c:pt>
                <c:pt idx="1490">
                  <c:v>-27.335732756809513</c:v>
                </c:pt>
                <c:pt idx="1491">
                  <c:v>-27.218155811170867</c:v>
                </c:pt>
                <c:pt idx="1492">
                  <c:v>-27.421908944952389</c:v>
                </c:pt>
                <c:pt idx="1493">
                  <c:v>-27.462998037231397</c:v>
                </c:pt>
                <c:pt idx="1494">
                  <c:v>-27.347449345286339</c:v>
                </c:pt>
                <c:pt idx="1495">
                  <c:v>-27.391971130294579</c:v>
                </c:pt>
                <c:pt idx="1496">
                  <c:v>-28.20254241093977</c:v>
                </c:pt>
                <c:pt idx="1497">
                  <c:v>-27.950351844964292</c:v>
                </c:pt>
                <c:pt idx="1498">
                  <c:v>-28.067904098628166</c:v>
                </c:pt>
                <c:pt idx="1499">
                  <c:v>-27.893773095624571</c:v>
                </c:pt>
                <c:pt idx="1500">
                  <c:v>-27.829013446607224</c:v>
                </c:pt>
                <c:pt idx="1501">
                  <c:v>-27.117276779892055</c:v>
                </c:pt>
                <c:pt idx="1502">
                  <c:v>-27.087840930561509</c:v>
                </c:pt>
                <c:pt idx="1503">
                  <c:v>-20.258971393147103</c:v>
                </c:pt>
                <c:pt idx="1504">
                  <c:v>-25.807048430228878</c:v>
                </c:pt>
                <c:pt idx="1505">
                  <c:v>-27.164450195280839</c:v>
                </c:pt>
                <c:pt idx="1506">
                  <c:v>-26.524261174456441</c:v>
                </c:pt>
                <c:pt idx="1507">
                  <c:v>-26.349793439341315</c:v>
                </c:pt>
                <c:pt idx="1508">
                  <c:v>-26.377265272733808</c:v>
                </c:pt>
                <c:pt idx="1509">
                  <c:v>-26.327747902202137</c:v>
                </c:pt>
                <c:pt idx="1510">
                  <c:v>-26.267629165070158</c:v>
                </c:pt>
                <c:pt idx="1511">
                  <c:v>-26.98158430050054</c:v>
                </c:pt>
                <c:pt idx="1512">
                  <c:v>-26.348531282518934</c:v>
                </c:pt>
                <c:pt idx="1513">
                  <c:v>-27.424645534905611</c:v>
                </c:pt>
                <c:pt idx="1514">
                  <c:v>-27.75789933132214</c:v>
                </c:pt>
                <c:pt idx="1515">
                  <c:v>-22.654685261412009</c:v>
                </c:pt>
                <c:pt idx="1516">
                  <c:v>-27.140170630131962</c:v>
                </c:pt>
                <c:pt idx="1517">
                  <c:v>-24.907786214974582</c:v>
                </c:pt>
                <c:pt idx="1518">
                  <c:v>-26.472662993733607</c:v>
                </c:pt>
                <c:pt idx="1519">
                  <c:v>-25.708159340030349</c:v>
                </c:pt>
                <c:pt idx="1520">
                  <c:v>-26.346736190815985</c:v>
                </c:pt>
                <c:pt idx="1521">
                  <c:v>-27.056115705129518</c:v>
                </c:pt>
                <c:pt idx="1522">
                  <c:v>-27.683565168703801</c:v>
                </c:pt>
                <c:pt idx="1523">
                  <c:v>-26.961206749770756</c:v>
                </c:pt>
                <c:pt idx="1524">
                  <c:v>-27.525221568786471</c:v>
                </c:pt>
                <c:pt idx="1525">
                  <c:v>-27.267432800931353</c:v>
                </c:pt>
                <c:pt idx="1526">
                  <c:v>-27.484103426541918</c:v>
                </c:pt>
                <c:pt idx="1527">
                  <c:v>-27.254771914554219</c:v>
                </c:pt>
                <c:pt idx="1528">
                  <c:v>-27.260547423677746</c:v>
                </c:pt>
                <c:pt idx="1529">
                  <c:v>-21.77740677004676</c:v>
                </c:pt>
                <c:pt idx="1530">
                  <c:v>-27.491645654492764</c:v>
                </c:pt>
                <c:pt idx="1531">
                  <c:v>-27.895566275828909</c:v>
                </c:pt>
                <c:pt idx="1532">
                  <c:v>-25.936441747814026</c:v>
                </c:pt>
                <c:pt idx="1533">
                  <c:v>-24.991951170263071</c:v>
                </c:pt>
                <c:pt idx="1534">
                  <c:v>-27.215768198605527</c:v>
                </c:pt>
                <c:pt idx="1535">
                  <c:v>-27.736454026629008</c:v>
                </c:pt>
                <c:pt idx="1536">
                  <c:v>-27.03318517900362</c:v>
                </c:pt>
                <c:pt idx="1537">
                  <c:v>-27.502570641123793</c:v>
                </c:pt>
                <c:pt idx="1538">
                  <c:v>-27.665972791880353</c:v>
                </c:pt>
                <c:pt idx="1539">
                  <c:v>-25.262148592031647</c:v>
                </c:pt>
                <c:pt idx="1540">
                  <c:v>-26.124921679958721</c:v>
                </c:pt>
                <c:pt idx="1541">
                  <c:v>-26.527088624624675</c:v>
                </c:pt>
                <c:pt idx="1542">
                  <c:v>-26.916791453787898</c:v>
                </c:pt>
                <c:pt idx="1543">
                  <c:v>-23.590282294357969</c:v>
                </c:pt>
                <c:pt idx="1544">
                  <c:v>-27.262812327053073</c:v>
                </c:pt>
                <c:pt idx="1545">
                  <c:v>-27.527687746155319</c:v>
                </c:pt>
                <c:pt idx="1546">
                  <c:v>-27.668563094158081</c:v>
                </c:pt>
                <c:pt idx="1547">
                  <c:v>-27.67894709588607</c:v>
                </c:pt>
                <c:pt idx="1548">
                  <c:v>-27.291375529982023</c:v>
                </c:pt>
                <c:pt idx="1549">
                  <c:v>-26.864488802937284</c:v>
                </c:pt>
                <c:pt idx="1550">
                  <c:v>-26.735550923738597</c:v>
                </c:pt>
                <c:pt idx="1551">
                  <c:v>-27.055377854993608</c:v>
                </c:pt>
                <c:pt idx="1552">
                  <c:v>-26.766660110397833</c:v>
                </c:pt>
                <c:pt idx="1553">
                  <c:v>-26.169449882654288</c:v>
                </c:pt>
                <c:pt idx="1554">
                  <c:v>-25.715398794186864</c:v>
                </c:pt>
                <c:pt idx="1555">
                  <c:v>-26.902628303159009</c:v>
                </c:pt>
                <c:pt idx="1556">
                  <c:v>-26.82573124448091</c:v>
                </c:pt>
                <c:pt idx="1557">
                  <c:v>-24.095066680850653</c:v>
                </c:pt>
                <c:pt idx="1558">
                  <c:v>-27.297959681805647</c:v>
                </c:pt>
                <c:pt idx="1559">
                  <c:v>-26.587593931515855</c:v>
                </c:pt>
                <c:pt idx="1560">
                  <c:v>-26.116490599306729</c:v>
                </c:pt>
                <c:pt idx="1561">
                  <c:v>-26.167334546764007</c:v>
                </c:pt>
                <c:pt idx="1562">
                  <c:v>-26.640197489777027</c:v>
                </c:pt>
                <c:pt idx="1563">
                  <c:v>-26.842080022049288</c:v>
                </c:pt>
                <c:pt idx="1564">
                  <c:v>-26.878799489477093</c:v>
                </c:pt>
                <c:pt idx="1565">
                  <c:v>-27.189519153529716</c:v>
                </c:pt>
                <c:pt idx="1566">
                  <c:v>-27.223708590098227</c:v>
                </c:pt>
                <c:pt idx="1567">
                  <c:v>-25.992382884401735</c:v>
                </c:pt>
                <c:pt idx="1568">
                  <c:v>-26.358564018646174</c:v>
                </c:pt>
                <c:pt idx="1569">
                  <c:v>-26.843416659611815</c:v>
                </c:pt>
                <c:pt idx="1570">
                  <c:v>-27.268987946146769</c:v>
                </c:pt>
                <c:pt idx="1571">
                  <c:v>-27.287753884017178</c:v>
                </c:pt>
                <c:pt idx="1572">
                  <c:v>-21.547082148160651</c:v>
                </c:pt>
                <c:pt idx="1573">
                  <c:v>-23.895437479485874</c:v>
                </c:pt>
                <c:pt idx="1574">
                  <c:v>-23.722544393621018</c:v>
                </c:pt>
                <c:pt idx="1575">
                  <c:v>-23.515513376431684</c:v>
                </c:pt>
                <c:pt idx="1576">
                  <c:v>-23.565341146388828</c:v>
                </c:pt>
                <c:pt idx="1577">
                  <c:v>-23.630625892177012</c:v>
                </c:pt>
                <c:pt idx="1578">
                  <c:v>-23.601000785789964</c:v>
                </c:pt>
                <c:pt idx="1579">
                  <c:v>-24.15645898292604</c:v>
                </c:pt>
                <c:pt idx="1580">
                  <c:v>-24.09355264158005</c:v>
                </c:pt>
                <c:pt idx="1581">
                  <c:v>-23.721239089515546</c:v>
                </c:pt>
                <c:pt idx="1582">
                  <c:v>-23.787412910713137</c:v>
                </c:pt>
                <c:pt idx="1583">
                  <c:v>-24.537525786090914</c:v>
                </c:pt>
                <c:pt idx="1584">
                  <c:v>-24.209975873843494</c:v>
                </c:pt>
                <c:pt idx="1585">
                  <c:v>-23.74974474571578</c:v>
                </c:pt>
                <c:pt idx="1586">
                  <c:v>-24.322294422037434</c:v>
                </c:pt>
                <c:pt idx="1587">
                  <c:v>-24.044849596554972</c:v>
                </c:pt>
                <c:pt idx="1588">
                  <c:v>-23.714791715680828</c:v>
                </c:pt>
                <c:pt idx="1589">
                  <c:v>-23.399353939668298</c:v>
                </c:pt>
                <c:pt idx="1590">
                  <c:v>-23.722608635736965</c:v>
                </c:pt>
                <c:pt idx="1591">
                  <c:v>-23.853130023398503</c:v>
                </c:pt>
                <c:pt idx="1592">
                  <c:v>-23.797526583526626</c:v>
                </c:pt>
                <c:pt idx="1593">
                  <c:v>-23.916046121288648</c:v>
                </c:pt>
                <c:pt idx="1594">
                  <c:v>-24.035228914055832</c:v>
                </c:pt>
                <c:pt idx="1595">
                  <c:v>-23.942887736065778</c:v>
                </c:pt>
                <c:pt idx="1596">
                  <c:v>-23.759655240140283</c:v>
                </c:pt>
                <c:pt idx="1597">
                  <c:v>-23.709491166908183</c:v>
                </c:pt>
                <c:pt idx="1598">
                  <c:v>-23.822182608622306</c:v>
                </c:pt>
                <c:pt idx="1599">
                  <c:v>-19.361064852830506</c:v>
                </c:pt>
                <c:pt idx="1600">
                  <c:v>-24.473219052630785</c:v>
                </c:pt>
                <c:pt idx="1601">
                  <c:v>-24.128462381757689</c:v>
                </c:pt>
                <c:pt idx="1602">
                  <c:v>-23.715696135531694</c:v>
                </c:pt>
                <c:pt idx="1603">
                  <c:v>-22.055296401354031</c:v>
                </c:pt>
                <c:pt idx="1604">
                  <c:v>-23.893622248788638</c:v>
                </c:pt>
                <c:pt idx="1605">
                  <c:v>-24.292580364157946</c:v>
                </c:pt>
                <c:pt idx="1606">
                  <c:v>-24.895851433348898</c:v>
                </c:pt>
                <c:pt idx="1607">
                  <c:v>-25.097306448351734</c:v>
                </c:pt>
                <c:pt idx="1608">
                  <c:v>-24.630990650564957</c:v>
                </c:pt>
                <c:pt idx="1609">
                  <c:v>-25.077150275116185</c:v>
                </c:pt>
                <c:pt idx="1610">
                  <c:v>-24.789254555426378</c:v>
                </c:pt>
                <c:pt idx="1611">
                  <c:v>-25.288857523655071</c:v>
                </c:pt>
                <c:pt idx="1612">
                  <c:v>-23.939234597623706</c:v>
                </c:pt>
                <c:pt idx="1613">
                  <c:v>-25.086352478302913</c:v>
                </c:pt>
                <c:pt idx="1614">
                  <c:v>-25.554107586403614</c:v>
                </c:pt>
                <c:pt idx="1615">
                  <c:v>-25.653880047297307</c:v>
                </c:pt>
                <c:pt idx="1616">
                  <c:v>-25.316628868535165</c:v>
                </c:pt>
                <c:pt idx="1617">
                  <c:v>-25.487825064972153</c:v>
                </c:pt>
                <c:pt idx="1618">
                  <c:v>-24.919979793869867</c:v>
                </c:pt>
                <c:pt idx="1619">
                  <c:v>-24.560312102438562</c:v>
                </c:pt>
                <c:pt idx="1620">
                  <c:v>-21.443912788472662</c:v>
                </c:pt>
                <c:pt idx="1621">
                  <c:v>-19.735159784709296</c:v>
                </c:pt>
                <c:pt idx="1622">
                  <c:v>-12.616446447007721</c:v>
                </c:pt>
                <c:pt idx="1623">
                  <c:v>-9.9210027751965271</c:v>
                </c:pt>
                <c:pt idx="1624">
                  <c:v>-9.8051855302362725</c:v>
                </c:pt>
                <c:pt idx="1625">
                  <c:v>-9.8576384106027639</c:v>
                </c:pt>
                <c:pt idx="1626">
                  <c:v>-10.008641994303684</c:v>
                </c:pt>
                <c:pt idx="1627">
                  <c:v>-9.9346607131215059</c:v>
                </c:pt>
                <c:pt idx="1628">
                  <c:v>-9.8409019357500185</c:v>
                </c:pt>
                <c:pt idx="1629">
                  <c:v>-8.0281297995477896</c:v>
                </c:pt>
                <c:pt idx="1630">
                  <c:v>-6.7170040509575299</c:v>
                </c:pt>
                <c:pt idx="1631">
                  <c:v>-6.8590586317223776</c:v>
                </c:pt>
                <c:pt idx="1632">
                  <c:v>-7.5549080647928113</c:v>
                </c:pt>
                <c:pt idx="1633">
                  <c:v>-7.2270523399135866</c:v>
                </c:pt>
                <c:pt idx="1634">
                  <c:v>-7.5742061886890388</c:v>
                </c:pt>
                <c:pt idx="1635">
                  <c:v>-8.0150414861107304</c:v>
                </c:pt>
                <c:pt idx="1636">
                  <c:v>-7.463094836133644</c:v>
                </c:pt>
                <c:pt idx="1637">
                  <c:v>-6.9616647163273644</c:v>
                </c:pt>
                <c:pt idx="1638">
                  <c:v>-7.2467437710921043</c:v>
                </c:pt>
                <c:pt idx="1639">
                  <c:v>-7.6825594181666856</c:v>
                </c:pt>
                <c:pt idx="1640">
                  <c:v>-7.7225767321010199</c:v>
                </c:pt>
                <c:pt idx="1641">
                  <c:v>-7.3660703719869689</c:v>
                </c:pt>
                <c:pt idx="1642">
                  <c:v>-6.5818036198143153</c:v>
                </c:pt>
                <c:pt idx="1643">
                  <c:v>-6.4229787181710636</c:v>
                </c:pt>
                <c:pt idx="1644">
                  <c:v>-5.7079154460980028</c:v>
                </c:pt>
                <c:pt idx="1645">
                  <c:v>-5.9176499732273635</c:v>
                </c:pt>
                <c:pt idx="1646">
                  <c:v>-5.9998808046388517</c:v>
                </c:pt>
                <c:pt idx="1647">
                  <c:v>-6.2661695183454187</c:v>
                </c:pt>
                <c:pt idx="1648">
                  <c:v>-6.5243840723950379</c:v>
                </c:pt>
                <c:pt idx="1649">
                  <c:v>-6.4761682466202037</c:v>
                </c:pt>
                <c:pt idx="1650">
                  <c:v>-6.4478146580480571</c:v>
                </c:pt>
                <c:pt idx="1651">
                  <c:v>-5.9822320508840408</c:v>
                </c:pt>
                <c:pt idx="1652">
                  <c:v>-5.983834342158759</c:v>
                </c:pt>
                <c:pt idx="1653">
                  <c:v>-6.4692785999053255</c:v>
                </c:pt>
                <c:pt idx="1654">
                  <c:v>-6.6750028401544208</c:v>
                </c:pt>
                <c:pt idx="1655">
                  <c:v>-6.6693273219258957</c:v>
                </c:pt>
                <c:pt idx="1656">
                  <c:v>-6.3860745792477056</c:v>
                </c:pt>
                <c:pt idx="1657">
                  <c:v>-6.5768564557994909</c:v>
                </c:pt>
                <c:pt idx="1658">
                  <c:v>-6.1731168096384152</c:v>
                </c:pt>
                <c:pt idx="1659">
                  <c:v>-6.1763016990588966</c:v>
                </c:pt>
                <c:pt idx="1660">
                  <c:v>-6.4779814261097028</c:v>
                </c:pt>
                <c:pt idx="1661">
                  <c:v>-6.5710320589999283</c:v>
                </c:pt>
                <c:pt idx="1662">
                  <c:v>-6.5609842207606981</c:v>
                </c:pt>
                <c:pt idx="1663">
                  <c:v>-6.5089018713031868</c:v>
                </c:pt>
                <c:pt idx="1664">
                  <c:v>-6.3859486605173013</c:v>
                </c:pt>
                <c:pt idx="1665">
                  <c:v>-6.3408365677973819</c:v>
                </c:pt>
                <c:pt idx="1666">
                  <c:v>-6.2421550266926866</c:v>
                </c:pt>
                <c:pt idx="1667">
                  <c:v>-6.0535326481931548</c:v>
                </c:pt>
                <c:pt idx="1668">
                  <c:v>-6.2330187777084092</c:v>
                </c:pt>
                <c:pt idx="1669">
                  <c:v>-6.3473469341679767</c:v>
                </c:pt>
                <c:pt idx="1670">
                  <c:v>-6.4684890073893504</c:v>
                </c:pt>
                <c:pt idx="1671">
                  <c:v>-6.1228399971657881</c:v>
                </c:pt>
                <c:pt idx="1672">
                  <c:v>-5.7746521804879123</c:v>
                </c:pt>
                <c:pt idx="1673">
                  <c:v>-5.6159408199905334</c:v>
                </c:pt>
                <c:pt idx="1674">
                  <c:v>-6.0336705789188798</c:v>
                </c:pt>
                <c:pt idx="1675">
                  <c:v>-6.2740832814520759</c:v>
                </c:pt>
                <c:pt idx="1676">
                  <c:v>-6.5670006005395871</c:v>
                </c:pt>
                <c:pt idx="1677">
                  <c:v>-6.5784209592561789</c:v>
                </c:pt>
                <c:pt idx="1678">
                  <c:v>-6.2004708199095271</c:v>
                </c:pt>
                <c:pt idx="1679">
                  <c:v>-5.5980992252958979</c:v>
                </c:pt>
                <c:pt idx="1680">
                  <c:v>-5.8369666796508115</c:v>
                </c:pt>
                <c:pt idx="1681">
                  <c:v>-6.3925738598306312</c:v>
                </c:pt>
                <c:pt idx="1682">
                  <c:v>-6.3780688667932592</c:v>
                </c:pt>
                <c:pt idx="1683">
                  <c:v>-6.4007707090346733</c:v>
                </c:pt>
                <c:pt idx="1684">
                  <c:v>-6.3963379353473115</c:v>
                </c:pt>
                <c:pt idx="1685">
                  <c:v>-6.1108709354302144</c:v>
                </c:pt>
                <c:pt idx="1686">
                  <c:v>-5.433014121695888</c:v>
                </c:pt>
                <c:pt idx="1687">
                  <c:v>-5.5546047976759994</c:v>
                </c:pt>
                <c:pt idx="1688">
                  <c:v>-6.2564666095307722</c:v>
                </c:pt>
                <c:pt idx="1689">
                  <c:v>-6.7330565632724708</c:v>
                </c:pt>
                <c:pt idx="1690">
                  <c:v>-6.0336162336832357</c:v>
                </c:pt>
                <c:pt idx="1691">
                  <c:v>-6.2466756718280587</c:v>
                </c:pt>
                <c:pt idx="1692">
                  <c:v>-6.2064299697367247</c:v>
                </c:pt>
                <c:pt idx="1693">
                  <c:v>-5.6927482862103593</c:v>
                </c:pt>
                <c:pt idx="1694">
                  <c:v>-5.8198906918498912</c:v>
                </c:pt>
                <c:pt idx="1695">
                  <c:v>-5.8892385863990979</c:v>
                </c:pt>
                <c:pt idx="1696">
                  <c:v>-5.8959257646672043</c:v>
                </c:pt>
                <c:pt idx="1697">
                  <c:v>-5.9657014174156835</c:v>
                </c:pt>
                <c:pt idx="1698">
                  <c:v>-6.0641878229539152</c:v>
                </c:pt>
                <c:pt idx="1699">
                  <c:v>-5.7142621642831184</c:v>
                </c:pt>
                <c:pt idx="1700">
                  <c:v>-5.4844137630103562</c:v>
                </c:pt>
                <c:pt idx="1701">
                  <c:v>-5.6859827104622234</c:v>
                </c:pt>
                <c:pt idx="1702">
                  <c:v>-6.0056213748593192</c:v>
                </c:pt>
                <c:pt idx="1703">
                  <c:v>-6.2928878558221255</c:v>
                </c:pt>
                <c:pt idx="1704">
                  <c:v>-6.3477941164392586</c:v>
                </c:pt>
                <c:pt idx="1705">
                  <c:v>-6.4125047639395287</c:v>
                </c:pt>
                <c:pt idx="1706">
                  <c:v>-6.2011237900761689</c:v>
                </c:pt>
                <c:pt idx="1707">
                  <c:v>-5.5792695770634948</c:v>
                </c:pt>
                <c:pt idx="1708">
                  <c:v>-5.2696256046319609</c:v>
                </c:pt>
                <c:pt idx="1709">
                  <c:v>-5.3121657664441928</c:v>
                </c:pt>
                <c:pt idx="1710">
                  <c:v>-5.9509677725642343</c:v>
                </c:pt>
                <c:pt idx="1711">
                  <c:v>-6.1975685681592241</c:v>
                </c:pt>
                <c:pt idx="1712">
                  <c:v>-6.0022815347150802</c:v>
                </c:pt>
                <c:pt idx="1713">
                  <c:v>-5.7418660860394635</c:v>
                </c:pt>
                <c:pt idx="1714">
                  <c:v>-5.3755053237477473</c:v>
                </c:pt>
                <c:pt idx="1715">
                  <c:v>-5.2346571201009331</c:v>
                </c:pt>
                <c:pt idx="1716">
                  <c:v>-5.6673095409535135</c:v>
                </c:pt>
                <c:pt idx="1717">
                  <c:v>-5.7652214412405467</c:v>
                </c:pt>
                <c:pt idx="1718">
                  <c:v>-5.5886320608158675</c:v>
                </c:pt>
                <c:pt idx="1719">
                  <c:v>-5.5976969021846896</c:v>
                </c:pt>
                <c:pt idx="1720">
                  <c:v>-5.7154119190567707</c:v>
                </c:pt>
                <c:pt idx="1721">
                  <c:v>-5.5208493028993848</c:v>
                </c:pt>
                <c:pt idx="1722">
                  <c:v>-5.5436000603792754</c:v>
                </c:pt>
                <c:pt idx="1723">
                  <c:v>-5.7364799541474643</c:v>
                </c:pt>
                <c:pt idx="1724">
                  <c:v>-5.8873542441924593</c:v>
                </c:pt>
                <c:pt idx="1725">
                  <c:v>-6.3920430778870108</c:v>
                </c:pt>
                <c:pt idx="1726">
                  <c:v>-6.3208517296707987</c:v>
                </c:pt>
                <c:pt idx="1727">
                  <c:v>-6.4458043305198682</c:v>
                </c:pt>
                <c:pt idx="1728">
                  <c:v>-6.469070164732015</c:v>
                </c:pt>
                <c:pt idx="1729">
                  <c:v>-5.8385145487598695</c:v>
                </c:pt>
                <c:pt idx="1730">
                  <c:v>-6.216505729487241</c:v>
                </c:pt>
                <c:pt idx="1731">
                  <c:v>-6.5553364000939798</c:v>
                </c:pt>
                <c:pt idx="1732">
                  <c:v>-6.7499688974435035</c:v>
                </c:pt>
                <c:pt idx="1733">
                  <c:v>-7.1325306489326783</c:v>
                </c:pt>
                <c:pt idx="1734">
                  <c:v>-6.959203349856943</c:v>
                </c:pt>
                <c:pt idx="1735">
                  <c:v>-5.9107695328824086</c:v>
                </c:pt>
                <c:pt idx="1736">
                  <c:v>-5.8983942198019994</c:v>
                </c:pt>
                <c:pt idx="1737">
                  <c:v>-6.4120789436553389</c:v>
                </c:pt>
                <c:pt idx="1738">
                  <c:v>-6.7599274052510898</c:v>
                </c:pt>
                <c:pt idx="1739">
                  <c:v>-7.074107508583956</c:v>
                </c:pt>
                <c:pt idx="1740">
                  <c:v>-6.9945842978088342</c:v>
                </c:pt>
                <c:pt idx="1741">
                  <c:v>-6.8483369561974925</c:v>
                </c:pt>
                <c:pt idx="1742">
                  <c:v>-6.249199841604665</c:v>
                </c:pt>
                <c:pt idx="1743">
                  <c:v>-6.1361110304576583</c:v>
                </c:pt>
                <c:pt idx="1744">
                  <c:v>-6.6502512634553677</c:v>
                </c:pt>
                <c:pt idx="1745">
                  <c:v>-6.8455949689758837</c:v>
                </c:pt>
                <c:pt idx="1746">
                  <c:v>-7.0858905786478781</c:v>
                </c:pt>
                <c:pt idx="1747">
                  <c:v>-7.1621033380235604</c:v>
                </c:pt>
                <c:pt idx="1748">
                  <c:v>-7.2743119493522981</c:v>
                </c:pt>
                <c:pt idx="1749">
                  <c:v>-6.9359916025589357</c:v>
                </c:pt>
                <c:pt idx="1750">
                  <c:v>-6.7693953171199945</c:v>
                </c:pt>
                <c:pt idx="1751">
                  <c:v>-7.5440954290362745</c:v>
                </c:pt>
                <c:pt idx="1752">
                  <c:v>-8.7503554673871005</c:v>
                </c:pt>
                <c:pt idx="1753">
                  <c:v>-8.9801412373535729</c:v>
                </c:pt>
                <c:pt idx="1754">
                  <c:v>-9.2423117952250937</c:v>
                </c:pt>
                <c:pt idx="1755">
                  <c:v>-8.5176812724642819</c:v>
                </c:pt>
                <c:pt idx="1756">
                  <c:v>-8.0952208555390932</c:v>
                </c:pt>
                <c:pt idx="1757">
                  <c:v>-7.8150981667522279</c:v>
                </c:pt>
                <c:pt idx="1758">
                  <c:v>-8.7305159219680508</c:v>
                </c:pt>
                <c:pt idx="1759">
                  <c:v>-8.5970667238563649</c:v>
                </c:pt>
                <c:pt idx="1760">
                  <c:v>-8.888715058444264</c:v>
                </c:pt>
                <c:pt idx="1761">
                  <c:v>-8.6444430788866438</c:v>
                </c:pt>
                <c:pt idx="1762">
                  <c:v>-8.5569133660029877</c:v>
                </c:pt>
                <c:pt idx="1763">
                  <c:v>-8.5058538186528843</c:v>
                </c:pt>
                <c:pt idx="1764">
                  <c:v>-8.4935095808474621</c:v>
                </c:pt>
                <c:pt idx="1765">
                  <c:v>14.318006986878043</c:v>
                </c:pt>
                <c:pt idx="1766">
                  <c:v>14.90503904372877</c:v>
                </c:pt>
                <c:pt idx="1767">
                  <c:v>15.243896026932882</c:v>
                </c:pt>
                <c:pt idx="1768">
                  <c:v>15.392782684529116</c:v>
                </c:pt>
                <c:pt idx="1769">
                  <c:v>15.100229567555226</c:v>
                </c:pt>
                <c:pt idx="1770">
                  <c:v>14.14187483590314</c:v>
                </c:pt>
                <c:pt idx="1771">
                  <c:v>14.995726824076529</c:v>
                </c:pt>
                <c:pt idx="1772">
                  <c:v>14.630961445944651</c:v>
                </c:pt>
                <c:pt idx="1773">
                  <c:v>15.009201913838341</c:v>
                </c:pt>
                <c:pt idx="1774">
                  <c:v>14.865070550806923</c:v>
                </c:pt>
                <c:pt idx="1775">
                  <c:v>14.413744954028775</c:v>
                </c:pt>
                <c:pt idx="1776">
                  <c:v>14.820303546619273</c:v>
                </c:pt>
                <c:pt idx="1777">
                  <c:v>13.964672376144279</c:v>
                </c:pt>
                <c:pt idx="1778">
                  <c:v>14.087228420160217</c:v>
                </c:pt>
                <c:pt idx="1779">
                  <c:v>14.301141888588136</c:v>
                </c:pt>
                <c:pt idx="1780">
                  <c:v>12.687033615484845</c:v>
                </c:pt>
                <c:pt idx="1781">
                  <c:v>12.956815940331378</c:v>
                </c:pt>
                <c:pt idx="1782">
                  <c:v>14.591335344007591</c:v>
                </c:pt>
                <c:pt idx="1783">
                  <c:v>14.697095675209908</c:v>
                </c:pt>
                <c:pt idx="1784">
                  <c:v>13.810240048301729</c:v>
                </c:pt>
                <c:pt idx="1785">
                  <c:v>13.855807436810629</c:v>
                </c:pt>
                <c:pt idx="1786">
                  <c:v>14.519083294977925</c:v>
                </c:pt>
                <c:pt idx="1787">
                  <c:v>14.368440525734394</c:v>
                </c:pt>
                <c:pt idx="1788">
                  <c:v>14.658480293258295</c:v>
                </c:pt>
                <c:pt idx="1789">
                  <c:v>14.159231274178392</c:v>
                </c:pt>
                <c:pt idx="1790">
                  <c:v>13.974647157847187</c:v>
                </c:pt>
                <c:pt idx="1791">
                  <c:v>14.086989078816526</c:v>
                </c:pt>
                <c:pt idx="1792">
                  <c:v>14.202393267410303</c:v>
                </c:pt>
                <c:pt idx="1793">
                  <c:v>14.93584228074138</c:v>
                </c:pt>
                <c:pt idx="1794">
                  <c:v>14.927138457619456</c:v>
                </c:pt>
                <c:pt idx="1795">
                  <c:v>14.967288234011191</c:v>
                </c:pt>
                <c:pt idx="1796">
                  <c:v>15.282239284116423</c:v>
                </c:pt>
                <c:pt idx="1797">
                  <c:v>15.117246465990974</c:v>
                </c:pt>
                <c:pt idx="1798">
                  <c:v>14.58814479521309</c:v>
                </c:pt>
                <c:pt idx="1799">
                  <c:v>14.57929927930082</c:v>
                </c:pt>
                <c:pt idx="1800">
                  <c:v>12.967350255820975</c:v>
                </c:pt>
                <c:pt idx="1801">
                  <c:v>12.971890110862764</c:v>
                </c:pt>
                <c:pt idx="1802">
                  <c:v>14.730909337854504</c:v>
                </c:pt>
                <c:pt idx="1803">
                  <c:v>14.81764395637031</c:v>
                </c:pt>
                <c:pt idx="1804">
                  <c:v>14.926395252965973</c:v>
                </c:pt>
                <c:pt idx="1805">
                  <c:v>14.25962826789573</c:v>
                </c:pt>
                <c:pt idx="1806">
                  <c:v>13.569728669406489</c:v>
                </c:pt>
                <c:pt idx="1807">
                  <c:v>13.025880771813165</c:v>
                </c:pt>
                <c:pt idx="1808">
                  <c:v>13.91067493278844</c:v>
                </c:pt>
                <c:pt idx="1809">
                  <c:v>12.871556488440911</c:v>
                </c:pt>
                <c:pt idx="1810">
                  <c:v>12.631226588394176</c:v>
                </c:pt>
                <c:pt idx="1811">
                  <c:v>12.523585403324951</c:v>
                </c:pt>
                <c:pt idx="1812">
                  <c:v>11.536887345828179</c:v>
                </c:pt>
                <c:pt idx="1813">
                  <c:v>11.371354139191295</c:v>
                </c:pt>
                <c:pt idx="1814">
                  <c:v>12.336217813614331</c:v>
                </c:pt>
                <c:pt idx="1815">
                  <c:v>12.692191705094267</c:v>
                </c:pt>
                <c:pt idx="1816">
                  <c:v>12.067396619025091</c:v>
                </c:pt>
                <c:pt idx="1817">
                  <c:v>12.358624156852274</c:v>
                </c:pt>
                <c:pt idx="1818">
                  <c:v>11.145611005513587</c:v>
                </c:pt>
                <c:pt idx="1819">
                  <c:v>11.562223681588476</c:v>
                </c:pt>
                <c:pt idx="1820">
                  <c:v>11.679403998222888</c:v>
                </c:pt>
                <c:pt idx="1821">
                  <c:v>11.465817716303773</c:v>
                </c:pt>
                <c:pt idx="1822">
                  <c:v>11.791334857570831</c:v>
                </c:pt>
                <c:pt idx="1823">
                  <c:v>12.206311948498119</c:v>
                </c:pt>
                <c:pt idx="1824">
                  <c:v>12.20834039051555</c:v>
                </c:pt>
                <c:pt idx="1825">
                  <c:v>10.716887571739733</c:v>
                </c:pt>
                <c:pt idx="1826">
                  <c:v>10.602309189329615</c:v>
                </c:pt>
                <c:pt idx="1827">
                  <c:v>10.469234758752906</c:v>
                </c:pt>
                <c:pt idx="1828">
                  <c:v>12.05215734009529</c:v>
                </c:pt>
                <c:pt idx="1829">
                  <c:v>12.165280254171511</c:v>
                </c:pt>
                <c:pt idx="1830">
                  <c:v>12.683472284258237</c:v>
                </c:pt>
                <c:pt idx="1831">
                  <c:v>12.83489228588568</c:v>
                </c:pt>
                <c:pt idx="1832">
                  <c:v>12.826443597693812</c:v>
                </c:pt>
                <c:pt idx="1833">
                  <c:v>12.328452871768691</c:v>
                </c:pt>
                <c:pt idx="1834">
                  <c:v>12.582930068191947</c:v>
                </c:pt>
                <c:pt idx="1835">
                  <c:v>13.897021357643583</c:v>
                </c:pt>
                <c:pt idx="1836">
                  <c:v>14.936502305932409</c:v>
                </c:pt>
                <c:pt idx="1837">
                  <c:v>14.747322947786714</c:v>
                </c:pt>
                <c:pt idx="1838">
                  <c:v>14.080170296457048</c:v>
                </c:pt>
                <c:pt idx="1839">
                  <c:v>15.028541878759343</c:v>
                </c:pt>
                <c:pt idx="1840">
                  <c:v>13.399301767107813</c:v>
                </c:pt>
                <c:pt idx="1841">
                  <c:v>13.990584333099122</c:v>
                </c:pt>
                <c:pt idx="1842">
                  <c:v>13.513126645272798</c:v>
                </c:pt>
                <c:pt idx="1843">
                  <c:v>13.988533162135198</c:v>
                </c:pt>
                <c:pt idx="1844">
                  <c:v>13.918821300122938</c:v>
                </c:pt>
                <c:pt idx="1845">
                  <c:v>14.891577300892584</c:v>
                </c:pt>
                <c:pt idx="1846">
                  <c:v>14.389098303692625</c:v>
                </c:pt>
                <c:pt idx="1847">
                  <c:v>14.650556015819227</c:v>
                </c:pt>
                <c:pt idx="1848">
                  <c:v>14.63748832396193</c:v>
                </c:pt>
                <c:pt idx="1849">
                  <c:v>14.663759198638727</c:v>
                </c:pt>
                <c:pt idx="1850">
                  <c:v>14.753124290549733</c:v>
                </c:pt>
                <c:pt idx="1851">
                  <c:v>15.694128048149818</c:v>
                </c:pt>
                <c:pt idx="1852">
                  <c:v>15.025198389520808</c:v>
                </c:pt>
                <c:pt idx="1853">
                  <c:v>15.323593309826848</c:v>
                </c:pt>
                <c:pt idx="1854">
                  <c:v>14.839648467996854</c:v>
                </c:pt>
                <c:pt idx="1855">
                  <c:v>14.651178342331258</c:v>
                </c:pt>
                <c:pt idx="1856">
                  <c:v>15.525081067700249</c:v>
                </c:pt>
                <c:pt idx="1857">
                  <c:v>15.823462285817866</c:v>
                </c:pt>
                <c:pt idx="1858">
                  <c:v>15.447914621008389</c:v>
                </c:pt>
                <c:pt idx="1859">
                  <c:v>15.784369979373272</c:v>
                </c:pt>
                <c:pt idx="1860">
                  <c:v>16.087560941248078</c:v>
                </c:pt>
                <c:pt idx="1861">
                  <c:v>14.807423454198027</c:v>
                </c:pt>
                <c:pt idx="1862">
                  <c:v>13.947452367386141</c:v>
                </c:pt>
                <c:pt idx="1863">
                  <c:v>14.284723151110649</c:v>
                </c:pt>
                <c:pt idx="1864">
                  <c:v>13.549700219948178</c:v>
                </c:pt>
                <c:pt idx="1865">
                  <c:v>13.917761423189113</c:v>
                </c:pt>
                <c:pt idx="1866">
                  <c:v>15.397880368145291</c:v>
                </c:pt>
                <c:pt idx="1867">
                  <c:v>15.308631673300299</c:v>
                </c:pt>
                <c:pt idx="1868">
                  <c:v>14.874789991339137</c:v>
                </c:pt>
                <c:pt idx="1869">
                  <c:v>14.486157609274821</c:v>
                </c:pt>
                <c:pt idx="1870">
                  <c:v>15.314158206169626</c:v>
                </c:pt>
                <c:pt idx="1871">
                  <c:v>15.437690774382277</c:v>
                </c:pt>
                <c:pt idx="1872">
                  <c:v>15.070111444699116</c:v>
                </c:pt>
                <c:pt idx="1873">
                  <c:v>14.652482306765229</c:v>
                </c:pt>
                <c:pt idx="1874">
                  <c:v>14.665779182388848</c:v>
                </c:pt>
                <c:pt idx="1875">
                  <c:v>14.679633703894575</c:v>
                </c:pt>
                <c:pt idx="1876">
                  <c:v>14.616601621674977</c:v>
                </c:pt>
                <c:pt idx="1877">
                  <c:v>15.034271355544796</c:v>
                </c:pt>
                <c:pt idx="1878">
                  <c:v>15.000114631643143</c:v>
                </c:pt>
                <c:pt idx="1879">
                  <c:v>15.341601803188038</c:v>
                </c:pt>
                <c:pt idx="1880">
                  <c:v>15.300939547187115</c:v>
                </c:pt>
                <c:pt idx="1881">
                  <c:v>14.98199246025454</c:v>
                </c:pt>
                <c:pt idx="1882">
                  <c:v>14.532422458041864</c:v>
                </c:pt>
                <c:pt idx="1883">
                  <c:v>14.3489917758078</c:v>
                </c:pt>
                <c:pt idx="1884">
                  <c:v>14.248291388983922</c:v>
                </c:pt>
                <c:pt idx="1885">
                  <c:v>15.187062777770507</c:v>
                </c:pt>
                <c:pt idx="1886">
                  <c:v>-2.2553218368425507</c:v>
                </c:pt>
                <c:pt idx="1887">
                  <c:v>15.607819545033717</c:v>
                </c:pt>
                <c:pt idx="1888">
                  <c:v>15.656341566830591</c:v>
                </c:pt>
                <c:pt idx="1889">
                  <c:v>14.209730118964439</c:v>
                </c:pt>
                <c:pt idx="1890">
                  <c:v>14.045221638801024</c:v>
                </c:pt>
                <c:pt idx="1891">
                  <c:v>14.958368802281846</c:v>
                </c:pt>
                <c:pt idx="1892">
                  <c:v>13.531982921530817</c:v>
                </c:pt>
                <c:pt idx="1893">
                  <c:v>13.76688539401308</c:v>
                </c:pt>
                <c:pt idx="1894">
                  <c:v>14.608120396491884</c:v>
                </c:pt>
                <c:pt idx="1895">
                  <c:v>15.017267224851265</c:v>
                </c:pt>
                <c:pt idx="1896">
                  <c:v>14.699804938879758</c:v>
                </c:pt>
                <c:pt idx="1897">
                  <c:v>13.859486360147606</c:v>
                </c:pt>
                <c:pt idx="1898">
                  <c:v>15.419007373451409</c:v>
                </c:pt>
                <c:pt idx="1899">
                  <c:v>15.448763741709458</c:v>
                </c:pt>
                <c:pt idx="1900">
                  <c:v>15.24389045749137</c:v>
                </c:pt>
                <c:pt idx="1901">
                  <c:v>15.05251377945398</c:v>
                </c:pt>
                <c:pt idx="1902">
                  <c:v>14.792907414394179</c:v>
                </c:pt>
                <c:pt idx="1903">
                  <c:v>14.232132387952134</c:v>
                </c:pt>
                <c:pt idx="1904">
                  <c:v>15.404515695832727</c:v>
                </c:pt>
                <c:pt idx="1905">
                  <c:v>15.246880368166229</c:v>
                </c:pt>
                <c:pt idx="1906">
                  <c:v>16.228781231613354</c:v>
                </c:pt>
                <c:pt idx="1907">
                  <c:v>16.201159407058231</c:v>
                </c:pt>
                <c:pt idx="1908">
                  <c:v>16.437006865993819</c:v>
                </c:pt>
                <c:pt idx="1909">
                  <c:v>16.261714011141688</c:v>
                </c:pt>
                <c:pt idx="1910">
                  <c:v>16.130718811939815</c:v>
                </c:pt>
                <c:pt idx="1911">
                  <c:v>15.806410448065858</c:v>
                </c:pt>
                <c:pt idx="1912">
                  <c:v>16.492341154720354</c:v>
                </c:pt>
                <c:pt idx="1913">
                  <c:v>15.872976652731449</c:v>
                </c:pt>
                <c:pt idx="1914">
                  <c:v>16.151704060453319</c:v>
                </c:pt>
                <c:pt idx="1915">
                  <c:v>16.315474195660688</c:v>
                </c:pt>
                <c:pt idx="1916">
                  <c:v>16.684041666666666</c:v>
                </c:pt>
                <c:pt idx="1917">
                  <c:v>15.427875</c:v>
                </c:pt>
                <c:pt idx="1918">
                  <c:v>15.386791666666667</c:v>
                </c:pt>
                <c:pt idx="1919">
                  <c:v>16.268250000000002</c:v>
                </c:pt>
                <c:pt idx="1920">
                  <c:v>15.825999999999999</c:v>
                </c:pt>
                <c:pt idx="1921">
                  <c:v>16.304250000000003</c:v>
                </c:pt>
                <c:pt idx="1922">
                  <c:v>16.346833333333336</c:v>
                </c:pt>
                <c:pt idx="1923">
                  <c:v>16.235125</c:v>
                </c:pt>
                <c:pt idx="1924">
                  <c:v>15.310124999999999</c:v>
                </c:pt>
                <c:pt idx="1925">
                  <c:v>15.470583333333332</c:v>
                </c:pt>
                <c:pt idx="1926">
                  <c:v>15.139166666666664</c:v>
                </c:pt>
                <c:pt idx="1927">
                  <c:v>14.110833333333332</c:v>
                </c:pt>
                <c:pt idx="1928">
                  <c:v>14.389541666666666</c:v>
                </c:pt>
                <c:pt idx="1929">
                  <c:v>15.856</c:v>
                </c:pt>
                <c:pt idx="1930">
                  <c:v>15.774624999999999</c:v>
                </c:pt>
                <c:pt idx="1931">
                  <c:v>15.643374999999997</c:v>
                </c:pt>
                <c:pt idx="1932">
                  <c:v>14.851208333333332</c:v>
                </c:pt>
                <c:pt idx="1933">
                  <c:v>14.828458333333332</c:v>
                </c:pt>
                <c:pt idx="1934">
                  <c:v>15.328208333333333</c:v>
                </c:pt>
                <c:pt idx="1935">
                  <c:v>15.233041666666667</c:v>
                </c:pt>
                <c:pt idx="1936">
                  <c:v>15.353249999999999</c:v>
                </c:pt>
                <c:pt idx="1937">
                  <c:v>15.346791666666665</c:v>
                </c:pt>
                <c:pt idx="1938">
                  <c:v>14.448833333333333</c:v>
                </c:pt>
                <c:pt idx="1939">
                  <c:v>14.316458333333332</c:v>
                </c:pt>
                <c:pt idx="1940">
                  <c:v>14.833833333333333</c:v>
                </c:pt>
                <c:pt idx="1941">
                  <c:v>15.236041666666667</c:v>
                </c:pt>
                <c:pt idx="1942">
                  <c:v>15.548624999999998</c:v>
                </c:pt>
                <c:pt idx="1943">
                  <c:v>16.303791666666669</c:v>
                </c:pt>
                <c:pt idx="1944">
                  <c:v>15.660583333333333</c:v>
                </c:pt>
                <c:pt idx="1945">
                  <c:v>14.760333333333332</c:v>
                </c:pt>
                <c:pt idx="1946">
                  <c:v>14.448999999999998</c:v>
                </c:pt>
                <c:pt idx="1947">
                  <c:v>13.796791666666667</c:v>
                </c:pt>
                <c:pt idx="1948">
                  <c:v>12.872708333333334</c:v>
                </c:pt>
                <c:pt idx="1949">
                  <c:v>13.346499999999999</c:v>
                </c:pt>
                <c:pt idx="1950">
                  <c:v>12.990749999999998</c:v>
                </c:pt>
                <c:pt idx="1951">
                  <c:v>13.329833333333331</c:v>
                </c:pt>
                <c:pt idx="1952">
                  <c:v>12.192208333333332</c:v>
                </c:pt>
                <c:pt idx="1953">
                  <c:v>12.068125</c:v>
                </c:pt>
                <c:pt idx="1954">
                  <c:v>12.392749999999999</c:v>
                </c:pt>
                <c:pt idx="1955">
                  <c:v>12.144041666666666</c:v>
                </c:pt>
                <c:pt idx="1956">
                  <c:v>12.031833333333331</c:v>
                </c:pt>
                <c:pt idx="1957">
                  <c:v>11.710333333333331</c:v>
                </c:pt>
                <c:pt idx="1958">
                  <c:v>11.767499999999998</c:v>
                </c:pt>
                <c:pt idx="1959">
                  <c:v>10.657583333333333</c:v>
                </c:pt>
                <c:pt idx="1960">
                  <c:v>11.302249999999999</c:v>
                </c:pt>
                <c:pt idx="1961">
                  <c:v>12.047666666666665</c:v>
                </c:pt>
                <c:pt idx="1962">
                  <c:v>-15.002083333333333</c:v>
                </c:pt>
                <c:pt idx="1963">
                  <c:v>-24.716999999999999</c:v>
                </c:pt>
                <c:pt idx="1964">
                  <c:v>-26.92358333333333</c:v>
                </c:pt>
                <c:pt idx="1965">
                  <c:v>-26.768375000000002</c:v>
                </c:pt>
                <c:pt idx="1966">
                  <c:v>-25.955875000000002</c:v>
                </c:pt>
                <c:pt idx="1967">
                  <c:v>-25.730958333333334</c:v>
                </c:pt>
                <c:pt idx="1968">
                  <c:v>-25.995708333333329</c:v>
                </c:pt>
                <c:pt idx="1969">
                  <c:v>-25.822249999999997</c:v>
                </c:pt>
                <c:pt idx="1970">
                  <c:v>-27.591583333333332</c:v>
                </c:pt>
                <c:pt idx="1971">
                  <c:v>-24.858541666666667</c:v>
                </c:pt>
                <c:pt idx="1972">
                  <c:v>-26.99475</c:v>
                </c:pt>
                <c:pt idx="1973">
                  <c:v>-27.199624999999997</c:v>
                </c:pt>
                <c:pt idx="1974">
                  <c:v>-26.245333333333331</c:v>
                </c:pt>
                <c:pt idx="1975">
                  <c:v>-26.364625</c:v>
                </c:pt>
                <c:pt idx="1976">
                  <c:v>-27.378916666666665</c:v>
                </c:pt>
                <c:pt idx="1977">
                  <c:v>-20.772357354185949</c:v>
                </c:pt>
                <c:pt idx="1978">
                  <c:v>-27.392824731278722</c:v>
                </c:pt>
                <c:pt idx="1979">
                  <c:v>-27.440175248077793</c:v>
                </c:pt>
                <c:pt idx="1980">
                  <c:v>-26.49523784190643</c:v>
                </c:pt>
                <c:pt idx="1981">
                  <c:v>-25.833602173801598</c:v>
                </c:pt>
                <c:pt idx="1982">
                  <c:v>-27.261607480399643</c:v>
                </c:pt>
                <c:pt idx="1983">
                  <c:v>-27.585945513273618</c:v>
                </c:pt>
                <c:pt idx="1984">
                  <c:v>15.873077227515099</c:v>
                </c:pt>
                <c:pt idx="1985">
                  <c:v>17.765694114420342</c:v>
                </c:pt>
                <c:pt idx="1986">
                  <c:v>17.112296041841599</c:v>
                </c:pt>
                <c:pt idx="1987">
                  <c:v>15.528791497311248</c:v>
                </c:pt>
                <c:pt idx="1988">
                  <c:v>14.5929919088495</c:v>
                </c:pt>
                <c:pt idx="1989">
                  <c:v>15.298286198646695</c:v>
                </c:pt>
                <c:pt idx="1990">
                  <c:v>13.838257031915351</c:v>
                </c:pt>
                <c:pt idx="1991">
                  <c:v>14.16390255551951</c:v>
                </c:pt>
                <c:pt idx="1992">
                  <c:v>16.217104624486719</c:v>
                </c:pt>
                <c:pt idx="1993">
                  <c:v>16.332364386538469</c:v>
                </c:pt>
                <c:pt idx="1994">
                  <c:v>15.71458440772979</c:v>
                </c:pt>
                <c:pt idx="1995">
                  <c:v>15.573112780311103</c:v>
                </c:pt>
                <c:pt idx="1996">
                  <c:v>15.824474273849381</c:v>
                </c:pt>
                <c:pt idx="1997">
                  <c:v>16.792757918956443</c:v>
                </c:pt>
                <c:pt idx="1998">
                  <c:v>17.418490026894279</c:v>
                </c:pt>
                <c:pt idx="1999">
                  <c:v>16.47570297191573</c:v>
                </c:pt>
                <c:pt idx="2000">
                  <c:v>15.108562155331512</c:v>
                </c:pt>
                <c:pt idx="2001">
                  <c:v>15.695313428410651</c:v>
                </c:pt>
                <c:pt idx="2002">
                  <c:v>16.213550566290692</c:v>
                </c:pt>
                <c:pt idx="2003">
                  <c:v>16.962832933387713</c:v>
                </c:pt>
                <c:pt idx="2004">
                  <c:v>18.010352718694723</c:v>
                </c:pt>
                <c:pt idx="2005">
                  <c:v>17.407383876802026</c:v>
                </c:pt>
                <c:pt idx="2006">
                  <c:v>16.494851635608548</c:v>
                </c:pt>
                <c:pt idx="2007">
                  <c:v>15.717666666666668</c:v>
                </c:pt>
                <c:pt idx="2008">
                  <c:v>12.343999999999999</c:v>
                </c:pt>
                <c:pt idx="2009">
                  <c:v>12.457958333333334</c:v>
                </c:pt>
                <c:pt idx="2010">
                  <c:v>13.242583333333332</c:v>
                </c:pt>
                <c:pt idx="2011">
                  <c:v>13.095333333333333</c:v>
                </c:pt>
                <c:pt idx="2012">
                  <c:v>14.977583333333333</c:v>
                </c:pt>
                <c:pt idx="2013">
                  <c:v>15.776624999999997</c:v>
                </c:pt>
                <c:pt idx="2014">
                  <c:v>17.151</c:v>
                </c:pt>
                <c:pt idx="2015">
                  <c:v>16.580708333333334</c:v>
                </c:pt>
                <c:pt idx="2016">
                  <c:v>16.081958333333336</c:v>
                </c:pt>
                <c:pt idx="2017">
                  <c:v>18.555958333333333</c:v>
                </c:pt>
                <c:pt idx="2018">
                  <c:v>19.001583333333333</c:v>
                </c:pt>
                <c:pt idx="2019">
                  <c:v>18.256208333333333</c:v>
                </c:pt>
                <c:pt idx="2020">
                  <c:v>16.132416666666668</c:v>
                </c:pt>
                <c:pt idx="2021">
                  <c:v>13.965375</c:v>
                </c:pt>
                <c:pt idx="2022">
                  <c:v>12.538458333333331</c:v>
                </c:pt>
                <c:pt idx="2023">
                  <c:v>12.984124999999999</c:v>
                </c:pt>
                <c:pt idx="2024">
                  <c:v>13.837791666666666</c:v>
                </c:pt>
                <c:pt idx="2025">
                  <c:v>14.414708333333333</c:v>
                </c:pt>
                <c:pt idx="2026">
                  <c:v>15.213083333333334</c:v>
                </c:pt>
                <c:pt idx="2027">
                  <c:v>15.523166666666667</c:v>
                </c:pt>
                <c:pt idx="2028">
                  <c:v>15.718541666666665</c:v>
                </c:pt>
                <c:pt idx="2029">
                  <c:v>14.537541666666666</c:v>
                </c:pt>
                <c:pt idx="2030">
                  <c:v>14.787583333333334</c:v>
                </c:pt>
                <c:pt idx="2031">
                  <c:v>12.850333333333332</c:v>
                </c:pt>
                <c:pt idx="2032">
                  <c:v>13.851291666666667</c:v>
                </c:pt>
                <c:pt idx="2033">
                  <c:v>13.465166666666667</c:v>
                </c:pt>
                <c:pt idx="2034">
                  <c:v>14.19225</c:v>
                </c:pt>
                <c:pt idx="2035">
                  <c:v>14.518791666666665</c:v>
                </c:pt>
                <c:pt idx="2036">
                  <c:v>13.866083333333332</c:v>
                </c:pt>
                <c:pt idx="2037">
                  <c:v>13.203333333333333</c:v>
                </c:pt>
                <c:pt idx="2038">
                  <c:v>14.272416666666665</c:v>
                </c:pt>
                <c:pt idx="2039">
                  <c:v>12.234749999999998</c:v>
                </c:pt>
                <c:pt idx="2040">
                  <c:v>11.688458333333333</c:v>
                </c:pt>
                <c:pt idx="2041">
                  <c:v>13.546249999999999</c:v>
                </c:pt>
                <c:pt idx="2042">
                  <c:v>14.328833333333334</c:v>
                </c:pt>
                <c:pt idx="2043">
                  <c:v>14.008708333333331</c:v>
                </c:pt>
                <c:pt idx="2044">
                  <c:v>14.508041666666667</c:v>
                </c:pt>
                <c:pt idx="2045">
                  <c:v>15.52425</c:v>
                </c:pt>
                <c:pt idx="2046">
                  <c:v>14.659916666666666</c:v>
                </c:pt>
                <c:pt idx="2047">
                  <c:v>14.379625000000001</c:v>
                </c:pt>
                <c:pt idx="2048">
                  <c:v>13.471583333333333</c:v>
                </c:pt>
                <c:pt idx="2049">
                  <c:v>12.637291666666666</c:v>
                </c:pt>
                <c:pt idx="2050">
                  <c:v>12.839666666666666</c:v>
                </c:pt>
                <c:pt idx="2051">
                  <c:v>12.938916666666668</c:v>
                </c:pt>
                <c:pt idx="2052">
                  <c:v>13.185208333333334</c:v>
                </c:pt>
                <c:pt idx="2053">
                  <c:v>13.343291666666666</c:v>
                </c:pt>
                <c:pt idx="2054">
                  <c:v>13.477749999999999</c:v>
                </c:pt>
                <c:pt idx="2055">
                  <c:v>14.142499999999998</c:v>
                </c:pt>
                <c:pt idx="2056">
                  <c:v>14.280041666666666</c:v>
                </c:pt>
                <c:pt idx="2057">
                  <c:v>13.059541666666666</c:v>
                </c:pt>
                <c:pt idx="2058">
                  <c:v>13.628083333333333</c:v>
                </c:pt>
                <c:pt idx="2059">
                  <c:v>13.440791666666666</c:v>
                </c:pt>
                <c:pt idx="2060">
                  <c:v>12.416791666666667</c:v>
                </c:pt>
                <c:pt idx="2061">
                  <c:v>14.240124999999999</c:v>
                </c:pt>
                <c:pt idx="2062">
                  <c:v>18.474041666666668</c:v>
                </c:pt>
                <c:pt idx="2063">
                  <c:v>17.945166666666669</c:v>
                </c:pt>
                <c:pt idx="2064">
                  <c:v>12.921833333333332</c:v>
                </c:pt>
                <c:pt idx="2065">
                  <c:v>9.8207500000000003</c:v>
                </c:pt>
                <c:pt idx="2066">
                  <c:v>10.293541666666666</c:v>
                </c:pt>
                <c:pt idx="2067">
                  <c:v>13.588333333333331</c:v>
                </c:pt>
                <c:pt idx="2068">
                  <c:v>15.620333333333333</c:v>
                </c:pt>
                <c:pt idx="2069">
                  <c:v>16.331227082833021</c:v>
                </c:pt>
                <c:pt idx="2070">
                  <c:v>15.843365685825061</c:v>
                </c:pt>
                <c:pt idx="2071">
                  <c:v>15.746245725538783</c:v>
                </c:pt>
                <c:pt idx="2072">
                  <c:v>16.584385716299554</c:v>
                </c:pt>
                <c:pt idx="2073">
                  <c:v>17.594572944088977</c:v>
                </c:pt>
                <c:pt idx="2074">
                  <c:v>16.616516544892018</c:v>
                </c:pt>
                <c:pt idx="2075">
                  <c:v>16.779016026323458</c:v>
                </c:pt>
                <c:pt idx="2076">
                  <c:v>17.549658977401524</c:v>
                </c:pt>
                <c:pt idx="2077">
                  <c:v>17.50228963459011</c:v>
                </c:pt>
                <c:pt idx="2078">
                  <c:v>16.347614739745215</c:v>
                </c:pt>
                <c:pt idx="2079">
                  <c:v>15.23716521213742</c:v>
                </c:pt>
                <c:pt idx="2080">
                  <c:v>16.69353831009234</c:v>
                </c:pt>
                <c:pt idx="2081">
                  <c:v>17.697604039078897</c:v>
                </c:pt>
                <c:pt idx="2082">
                  <c:v>18.344009049466866</c:v>
                </c:pt>
                <c:pt idx="2083">
                  <c:v>17.906464647772005</c:v>
                </c:pt>
                <c:pt idx="2084">
                  <c:v>14.950019804820069</c:v>
                </c:pt>
                <c:pt idx="2085">
                  <c:v>14.083492129876287</c:v>
                </c:pt>
                <c:pt idx="2086">
                  <c:v>13.851552062244753</c:v>
                </c:pt>
                <c:pt idx="2087">
                  <c:v>14.441321567445671</c:v>
                </c:pt>
                <c:pt idx="2088">
                  <c:v>15.421340709898468</c:v>
                </c:pt>
                <c:pt idx="2089">
                  <c:v>16.436327981190072</c:v>
                </c:pt>
                <c:pt idx="2090">
                  <c:v>16.706202086031166</c:v>
                </c:pt>
                <c:pt idx="2091">
                  <c:v>17.32979481124389</c:v>
                </c:pt>
                <c:pt idx="2092">
                  <c:v>16.225604706266402</c:v>
                </c:pt>
                <c:pt idx="2093">
                  <c:v>15.672593880599932</c:v>
                </c:pt>
                <c:pt idx="2094">
                  <c:v>16.674046632617394</c:v>
                </c:pt>
                <c:pt idx="2095">
                  <c:v>15.527949466253702</c:v>
                </c:pt>
                <c:pt idx="2096">
                  <c:v>15.845281690781514</c:v>
                </c:pt>
                <c:pt idx="2097">
                  <c:v>16.889152936048117</c:v>
                </c:pt>
                <c:pt idx="2098">
                  <c:v>16.311475217346544</c:v>
                </c:pt>
                <c:pt idx="2099">
                  <c:v>15.052874999999998</c:v>
                </c:pt>
                <c:pt idx="2100">
                  <c:v>14.32525</c:v>
                </c:pt>
                <c:pt idx="2101">
                  <c:v>14.639499999999998</c:v>
                </c:pt>
                <c:pt idx="2102">
                  <c:v>14.936083333333332</c:v>
                </c:pt>
                <c:pt idx="2103">
                  <c:v>15.50975</c:v>
                </c:pt>
                <c:pt idx="2104">
                  <c:v>14.934125</c:v>
                </c:pt>
                <c:pt idx="2105">
                  <c:v>14.585416666666665</c:v>
                </c:pt>
                <c:pt idx="2106">
                  <c:v>14.125666666666666</c:v>
                </c:pt>
                <c:pt idx="2107">
                  <c:v>14.540208333333332</c:v>
                </c:pt>
                <c:pt idx="2108">
                  <c:v>15.253541666666667</c:v>
                </c:pt>
                <c:pt idx="2109">
                  <c:v>15.290749999999999</c:v>
                </c:pt>
                <c:pt idx="2110">
                  <c:v>15.132166666666667</c:v>
                </c:pt>
                <c:pt idx="2111">
                  <c:v>15.702708333333332</c:v>
                </c:pt>
                <c:pt idx="2112">
                  <c:v>16.326708333333332</c:v>
                </c:pt>
                <c:pt idx="2113">
                  <c:v>14.196874999999999</c:v>
                </c:pt>
                <c:pt idx="2114">
                  <c:v>13.942125000000001</c:v>
                </c:pt>
                <c:pt idx="2115">
                  <c:v>14.435124999999999</c:v>
                </c:pt>
                <c:pt idx="2116">
                  <c:v>15.170249999999999</c:v>
                </c:pt>
                <c:pt idx="2117">
                  <c:v>16.269500000000001</c:v>
                </c:pt>
                <c:pt idx="2118">
                  <c:v>16.127416666666669</c:v>
                </c:pt>
                <c:pt idx="2119">
                  <c:v>15.371833333333333</c:v>
                </c:pt>
                <c:pt idx="2120">
                  <c:v>14.642958333333333</c:v>
                </c:pt>
                <c:pt idx="2121">
                  <c:v>14.494958333333333</c:v>
                </c:pt>
                <c:pt idx="2122">
                  <c:v>14.833083333333333</c:v>
                </c:pt>
                <c:pt idx="2123">
                  <c:v>13.870916666666666</c:v>
                </c:pt>
                <c:pt idx="2124">
                  <c:v>14.378625</c:v>
                </c:pt>
                <c:pt idx="2125">
                  <c:v>15.719833333333332</c:v>
                </c:pt>
                <c:pt idx="2126">
                  <c:v>15.491583333333331</c:v>
                </c:pt>
                <c:pt idx="2127">
                  <c:v>14.722375</c:v>
                </c:pt>
                <c:pt idx="2128">
                  <c:v>14.894874999999999</c:v>
                </c:pt>
                <c:pt idx="2129">
                  <c:v>15.832375000000001</c:v>
                </c:pt>
                <c:pt idx="2130">
                  <c:v>15.853285905852962</c:v>
                </c:pt>
                <c:pt idx="2131">
                  <c:v>15.932964698957454</c:v>
                </c:pt>
                <c:pt idx="2132">
                  <c:v>15.906454071327049</c:v>
                </c:pt>
                <c:pt idx="2133">
                  <c:v>16.138503653982305</c:v>
                </c:pt>
                <c:pt idx="2134">
                  <c:v>15.741105155179257</c:v>
                </c:pt>
                <c:pt idx="2135">
                  <c:v>16.388631620890752</c:v>
                </c:pt>
                <c:pt idx="2136">
                  <c:v>15.437443076737633</c:v>
                </c:pt>
                <c:pt idx="2137">
                  <c:v>16.339694738487989</c:v>
                </c:pt>
                <c:pt idx="2138">
                  <c:v>16.340885883681867</c:v>
                </c:pt>
                <c:pt idx="2139">
                  <c:v>16.491978546080212</c:v>
                </c:pt>
                <c:pt idx="2140">
                  <c:v>15.804925231114028</c:v>
                </c:pt>
                <c:pt idx="2141">
                  <c:v>15.537115326849435</c:v>
                </c:pt>
                <c:pt idx="2142">
                  <c:v>15.387561311145539</c:v>
                </c:pt>
                <c:pt idx="2143">
                  <c:v>16.376543139228243</c:v>
                </c:pt>
                <c:pt idx="2144">
                  <c:v>15.998398235037376</c:v>
                </c:pt>
                <c:pt idx="2145">
                  <c:v>16.459876008066036</c:v>
                </c:pt>
                <c:pt idx="2146">
                  <c:v>16.257482454212361</c:v>
                </c:pt>
                <c:pt idx="2147">
                  <c:v>9.8505690189353601</c:v>
                </c:pt>
                <c:pt idx="2148">
                  <c:v>-6.3761395750466301</c:v>
                </c:pt>
                <c:pt idx="2149">
                  <c:v>-6.2221384134828908</c:v>
                </c:pt>
                <c:pt idx="2150">
                  <c:v>-6.5897000915794859</c:v>
                </c:pt>
                <c:pt idx="2151">
                  <c:v>-6.9121326057579529</c:v>
                </c:pt>
                <c:pt idx="2152">
                  <c:v>-6.9508560333557901</c:v>
                </c:pt>
                <c:pt idx="2153">
                  <c:v>-6.6437189791289502</c:v>
                </c:pt>
                <c:pt idx="2154">
                  <c:v>-6.5266178903745464</c:v>
                </c:pt>
                <c:pt idx="2155">
                  <c:v>-6.5386080029396565</c:v>
                </c:pt>
                <c:pt idx="2156">
                  <c:v>-6.4882931973328066</c:v>
                </c:pt>
                <c:pt idx="2157">
                  <c:v>-7.0179786998712483</c:v>
                </c:pt>
                <c:pt idx="2158">
                  <c:v>-7.975129367097499</c:v>
                </c:pt>
                <c:pt idx="2159">
                  <c:v>-8.3099560928887595</c:v>
                </c:pt>
                <c:pt idx="2160">
                  <c:v>10.074479217480929</c:v>
                </c:pt>
                <c:pt idx="2161">
                  <c:v>10.369069969066942</c:v>
                </c:pt>
                <c:pt idx="2162">
                  <c:v>9.8908708244950105</c:v>
                </c:pt>
                <c:pt idx="2163">
                  <c:v>9.8444665212519276</c:v>
                </c:pt>
                <c:pt idx="2164">
                  <c:v>10.113524937306277</c:v>
                </c:pt>
                <c:pt idx="2165">
                  <c:v>9.8963993259097744</c:v>
                </c:pt>
                <c:pt idx="2166">
                  <c:v>9.996993557153095</c:v>
                </c:pt>
                <c:pt idx="2167">
                  <c:v>9.539051087731778</c:v>
                </c:pt>
                <c:pt idx="2168">
                  <c:v>9.4868744637530025</c:v>
                </c:pt>
                <c:pt idx="2169">
                  <c:v>9.2453590171110118</c:v>
                </c:pt>
                <c:pt idx="2170">
                  <c:v>8.7244945074171465</c:v>
                </c:pt>
                <c:pt idx="2171">
                  <c:v>8.2292073361793516</c:v>
                </c:pt>
                <c:pt idx="2172">
                  <c:v>8.5220450980576192</c:v>
                </c:pt>
                <c:pt idx="2173">
                  <c:v>8.3956979719131137</c:v>
                </c:pt>
                <c:pt idx="2174">
                  <c:v>8.0026639672689086</c:v>
                </c:pt>
                <c:pt idx="2175">
                  <c:v>8.1159707492244468</c:v>
                </c:pt>
                <c:pt idx="2176">
                  <c:v>7.6456314241814507</c:v>
                </c:pt>
                <c:pt idx="2177">
                  <c:v>7.1154695374221637</c:v>
                </c:pt>
                <c:pt idx="2178">
                  <c:v>6.8976945960515161</c:v>
                </c:pt>
                <c:pt idx="2191">
                  <c:v>11.248094000448766</c:v>
                </c:pt>
                <c:pt idx="2192">
                  <c:v>11.610710036715815</c:v>
                </c:pt>
                <c:pt idx="2193">
                  <c:v>12.730622877627747</c:v>
                </c:pt>
                <c:pt idx="2194">
                  <c:v>13.015525231837179</c:v>
                </c:pt>
                <c:pt idx="2195">
                  <c:v>12.794573839580623</c:v>
                </c:pt>
                <c:pt idx="2196">
                  <c:v>12.454670480819855</c:v>
                </c:pt>
                <c:pt idx="2197">
                  <c:v>11.671035624645592</c:v>
                </c:pt>
                <c:pt idx="2198">
                  <c:v>11.759977815626918</c:v>
                </c:pt>
                <c:pt idx="2199">
                  <c:v>12.710671389681584</c:v>
                </c:pt>
                <c:pt idx="2200">
                  <c:v>12.989112309783863</c:v>
                </c:pt>
                <c:pt idx="2201">
                  <c:v>13.514798577116387</c:v>
                </c:pt>
                <c:pt idx="2202">
                  <c:v>13.329286581412061</c:v>
                </c:pt>
                <c:pt idx="2203">
                  <c:v>13.44256444548135</c:v>
                </c:pt>
                <c:pt idx="2204">
                  <c:v>15.027751796268701</c:v>
                </c:pt>
                <c:pt idx="2205">
                  <c:v>15.385014736815526</c:v>
                </c:pt>
                <c:pt idx="2206">
                  <c:v>15.354451669746503</c:v>
                </c:pt>
                <c:pt idx="2207">
                  <c:v>15.274207286838584</c:v>
                </c:pt>
                <c:pt idx="2208">
                  <c:v>15.366767138159821</c:v>
                </c:pt>
                <c:pt idx="2209">
                  <c:v>15.920930443838419</c:v>
                </c:pt>
                <c:pt idx="2210">
                  <c:v>15.440406171553013</c:v>
                </c:pt>
                <c:pt idx="2211">
                  <c:v>15.376076369066354</c:v>
                </c:pt>
                <c:pt idx="2212">
                  <c:v>15.23874726264369</c:v>
                </c:pt>
                <c:pt idx="2213">
                  <c:v>15.198690728195624</c:v>
                </c:pt>
                <c:pt idx="2214">
                  <c:v>14.785211836945839</c:v>
                </c:pt>
                <c:pt idx="2215">
                  <c:v>15.190984041828139</c:v>
                </c:pt>
                <c:pt idx="2216">
                  <c:v>15.48379926007272</c:v>
                </c:pt>
                <c:pt idx="2217">
                  <c:v>15.126157210992899</c:v>
                </c:pt>
                <c:pt idx="2218">
                  <c:v>14.630479203594165</c:v>
                </c:pt>
                <c:pt idx="2219">
                  <c:v>14.848338919807206</c:v>
                </c:pt>
                <c:pt idx="2220">
                  <c:v>15.685961687768373</c:v>
                </c:pt>
                <c:pt idx="2221">
                  <c:v>15.394281954222071</c:v>
                </c:pt>
                <c:pt idx="2222">
                  <c:v>15.223929145498365</c:v>
                </c:pt>
                <c:pt idx="2223">
                  <c:v>15.251076883968858</c:v>
                </c:pt>
                <c:pt idx="2224">
                  <c:v>15.909953732918318</c:v>
                </c:pt>
                <c:pt idx="2225">
                  <c:v>14.762118428958551</c:v>
                </c:pt>
                <c:pt idx="2226">
                  <c:v>14.985292005432891</c:v>
                </c:pt>
                <c:pt idx="2227">
                  <c:v>14.283590368094034</c:v>
                </c:pt>
                <c:pt idx="2228">
                  <c:v>13.388786699871595</c:v>
                </c:pt>
                <c:pt idx="2229">
                  <c:v>14.356615724432636</c:v>
                </c:pt>
                <c:pt idx="2230">
                  <c:v>15.81295965419547</c:v>
                </c:pt>
                <c:pt idx="2231">
                  <c:v>15.707331932512911</c:v>
                </c:pt>
                <c:pt idx="2232">
                  <c:v>14.967051316654258</c:v>
                </c:pt>
                <c:pt idx="2233">
                  <c:v>15.084154547942482</c:v>
                </c:pt>
                <c:pt idx="2234">
                  <c:v>15.012407503752554</c:v>
                </c:pt>
                <c:pt idx="2235">
                  <c:v>15.126395262691801</c:v>
                </c:pt>
                <c:pt idx="2236">
                  <c:v>14.781077163327545</c:v>
                </c:pt>
                <c:pt idx="2237">
                  <c:v>15.111632314241335</c:v>
                </c:pt>
                <c:pt idx="2238">
                  <c:v>15.327699990402914</c:v>
                </c:pt>
                <c:pt idx="2239">
                  <c:v>14.828846194809762</c:v>
                </c:pt>
                <c:pt idx="2240">
                  <c:v>14.681262874629679</c:v>
                </c:pt>
                <c:pt idx="2241">
                  <c:v>15.329183317116041</c:v>
                </c:pt>
                <c:pt idx="2242">
                  <c:v>15.679846374838398</c:v>
                </c:pt>
                <c:pt idx="2243">
                  <c:v>15.673080073920101</c:v>
                </c:pt>
                <c:pt idx="2244">
                  <c:v>15.41740646564495</c:v>
                </c:pt>
                <c:pt idx="2245">
                  <c:v>15.365595538954487</c:v>
                </c:pt>
                <c:pt idx="2246">
                  <c:v>15.2040625982252</c:v>
                </c:pt>
                <c:pt idx="2247">
                  <c:v>15.395942937465643</c:v>
                </c:pt>
                <c:pt idx="2248">
                  <c:v>15.771148569511109</c:v>
                </c:pt>
                <c:pt idx="2249">
                  <c:v>14.827182820057878</c:v>
                </c:pt>
                <c:pt idx="2250">
                  <c:v>17.10795847293576</c:v>
                </c:pt>
                <c:pt idx="2251">
                  <c:v>15.666055805459838</c:v>
                </c:pt>
                <c:pt idx="2252">
                  <c:v>15.749505322716796</c:v>
                </c:pt>
                <c:pt idx="2253">
                  <c:v>14.825415240180725</c:v>
                </c:pt>
                <c:pt idx="2254">
                  <c:v>14.757025475752386</c:v>
                </c:pt>
                <c:pt idx="2255">
                  <c:v>15.303714043519564</c:v>
                </c:pt>
                <c:pt idx="2256">
                  <c:v>14.229884008293672</c:v>
                </c:pt>
                <c:pt idx="2257">
                  <c:v>14.100419546376806</c:v>
                </c:pt>
                <c:pt idx="2258">
                  <c:v>15.0198283374871</c:v>
                </c:pt>
                <c:pt idx="2259">
                  <c:v>15.30006887648765</c:v>
                </c:pt>
                <c:pt idx="2260">
                  <c:v>15.062302504505908</c:v>
                </c:pt>
                <c:pt idx="2261">
                  <c:v>14.29747327508028</c:v>
                </c:pt>
                <c:pt idx="2262">
                  <c:v>14.748362290058283</c:v>
                </c:pt>
                <c:pt idx="2263">
                  <c:v>15.561677111886354</c:v>
                </c:pt>
                <c:pt idx="2264">
                  <c:v>15.037454727543663</c:v>
                </c:pt>
                <c:pt idx="2265">
                  <c:v>15.405088130749768</c:v>
                </c:pt>
                <c:pt idx="2266">
                  <c:v>15.205331161712058</c:v>
                </c:pt>
                <c:pt idx="2267">
                  <c:v>14.859929679264996</c:v>
                </c:pt>
                <c:pt idx="2268">
                  <c:v>14.718014182229146</c:v>
                </c:pt>
                <c:pt idx="2269">
                  <c:v>14.494717017811908</c:v>
                </c:pt>
                <c:pt idx="2270">
                  <c:v>15.409056278304787</c:v>
                </c:pt>
                <c:pt idx="2271">
                  <c:v>15.537061216209098</c:v>
                </c:pt>
                <c:pt idx="2272">
                  <c:v>15.551729568438114</c:v>
                </c:pt>
                <c:pt idx="2273">
                  <c:v>15.433626884426921</c:v>
                </c:pt>
                <c:pt idx="2274">
                  <c:v>14.731215523697998</c:v>
                </c:pt>
                <c:pt idx="2275">
                  <c:v>14.671335814349815</c:v>
                </c:pt>
                <c:pt idx="2276">
                  <c:v>15.677064858055733</c:v>
                </c:pt>
                <c:pt idx="2277">
                  <c:v>16.131219418592437</c:v>
                </c:pt>
                <c:pt idx="2278">
                  <c:v>15.731041468489803</c:v>
                </c:pt>
                <c:pt idx="2279">
                  <c:v>15.600299397174119</c:v>
                </c:pt>
                <c:pt idx="2280">
                  <c:v>15.798974691426491</c:v>
                </c:pt>
                <c:pt idx="2281">
                  <c:v>15.373924206512294</c:v>
                </c:pt>
                <c:pt idx="2282">
                  <c:v>14.87219115342795</c:v>
                </c:pt>
                <c:pt idx="2283">
                  <c:v>15.459520214078992</c:v>
                </c:pt>
                <c:pt idx="2284">
                  <c:v>14.152023577498007</c:v>
                </c:pt>
                <c:pt idx="2285">
                  <c:v>14.254157850518698</c:v>
                </c:pt>
                <c:pt idx="2286">
                  <c:v>15.623113178316876</c:v>
                </c:pt>
                <c:pt idx="2287">
                  <c:v>15.738279590234741</c:v>
                </c:pt>
                <c:pt idx="2288">
                  <c:v>14.953388296033101</c:v>
                </c:pt>
                <c:pt idx="2289">
                  <c:v>14.905882060643478</c:v>
                </c:pt>
                <c:pt idx="2290">
                  <c:v>15.3965596993137</c:v>
                </c:pt>
                <c:pt idx="2291">
                  <c:v>15.471046301910883</c:v>
                </c:pt>
                <c:pt idx="2292">
                  <c:v>15.793868452356241</c:v>
                </c:pt>
                <c:pt idx="2293">
                  <c:v>15.654511391424228</c:v>
                </c:pt>
                <c:pt idx="2294">
                  <c:v>15.638814807641333</c:v>
                </c:pt>
                <c:pt idx="2295">
                  <c:v>14.901428352703791</c:v>
                </c:pt>
                <c:pt idx="2296">
                  <c:v>14.734680535321996</c:v>
                </c:pt>
                <c:pt idx="2297">
                  <c:v>15.381428342924526</c:v>
                </c:pt>
                <c:pt idx="2298">
                  <c:v>16.012651191918945</c:v>
                </c:pt>
                <c:pt idx="2299">
                  <c:v>15.757505156479597</c:v>
                </c:pt>
                <c:pt idx="2300">
                  <c:v>15.926694425522191</c:v>
                </c:pt>
                <c:pt idx="2301">
                  <c:v>15.944138143550335</c:v>
                </c:pt>
                <c:pt idx="2302">
                  <c:v>15.177572634085482</c:v>
                </c:pt>
                <c:pt idx="2303">
                  <c:v>15.037056252512606</c:v>
                </c:pt>
                <c:pt idx="2304">
                  <c:v>16.094077803337139</c:v>
                </c:pt>
                <c:pt idx="2305">
                  <c:v>16.106802520315114</c:v>
                </c:pt>
                <c:pt idx="2306">
                  <c:v>15.911029795543994</c:v>
                </c:pt>
                <c:pt idx="2307">
                  <c:v>16.061962348121053</c:v>
                </c:pt>
                <c:pt idx="2308">
                  <c:v>15.705605316037742</c:v>
                </c:pt>
                <c:pt idx="2309">
                  <c:v>15.101388263640553</c:v>
                </c:pt>
                <c:pt idx="2310">
                  <c:v>14.814719562652776</c:v>
                </c:pt>
                <c:pt idx="2311">
                  <c:v>15.241557327409708</c:v>
                </c:pt>
                <c:pt idx="2312">
                  <c:v>13.554347811825201</c:v>
                </c:pt>
                <c:pt idx="2313">
                  <c:v>12.616311832889311</c:v>
                </c:pt>
                <c:pt idx="2314">
                  <c:v>12.405330080667731</c:v>
                </c:pt>
                <c:pt idx="2315">
                  <c:v>12.455816643547623</c:v>
                </c:pt>
                <c:pt idx="2316">
                  <c:v>11.554150679779319</c:v>
                </c:pt>
                <c:pt idx="2317">
                  <c:v>11.496311327065428</c:v>
                </c:pt>
                <c:pt idx="2318">
                  <c:v>12.474770085489531</c:v>
                </c:pt>
                <c:pt idx="2319">
                  <c:v>12.556378950927673</c:v>
                </c:pt>
                <c:pt idx="2320">
                  <c:v>2.0645886220337104</c:v>
                </c:pt>
                <c:pt idx="2321">
                  <c:v>12.567333115897272</c:v>
                </c:pt>
                <c:pt idx="2322">
                  <c:v>12.504890131358453</c:v>
                </c:pt>
                <c:pt idx="2323">
                  <c:v>11.864111957030518</c:v>
                </c:pt>
                <c:pt idx="2324">
                  <c:v>11.92384370284878</c:v>
                </c:pt>
                <c:pt idx="2325">
                  <c:v>13.179675412682791</c:v>
                </c:pt>
                <c:pt idx="2326">
                  <c:v>13.346036674074902</c:v>
                </c:pt>
                <c:pt idx="2327">
                  <c:v>13.508982053255801</c:v>
                </c:pt>
                <c:pt idx="2328">
                  <c:v>12.832815190825158</c:v>
                </c:pt>
                <c:pt idx="2329">
                  <c:v>12.625897069555423</c:v>
                </c:pt>
                <c:pt idx="2330">
                  <c:v>11.793067114326414</c:v>
                </c:pt>
                <c:pt idx="2331">
                  <c:v>11.939389973658956</c:v>
                </c:pt>
                <c:pt idx="2332">
                  <c:v>13.207308753788864</c:v>
                </c:pt>
                <c:pt idx="2333">
                  <c:v>13.592057137738474</c:v>
                </c:pt>
                <c:pt idx="2334">
                  <c:v>13.633632812324668</c:v>
                </c:pt>
                <c:pt idx="2335">
                  <c:v>14.013361072570241</c:v>
                </c:pt>
                <c:pt idx="2336">
                  <c:v>14.689049458772059</c:v>
                </c:pt>
                <c:pt idx="2337">
                  <c:v>14.362945697124923</c:v>
                </c:pt>
                <c:pt idx="2338">
                  <c:v>14.0705177978289</c:v>
                </c:pt>
                <c:pt idx="2339">
                  <c:v>15.154817777083736</c:v>
                </c:pt>
                <c:pt idx="2340">
                  <c:v>16.624501842061004</c:v>
                </c:pt>
                <c:pt idx="2341">
                  <c:v>15.979953812660749</c:v>
                </c:pt>
                <c:pt idx="2342">
                  <c:v>15.337518484277828</c:v>
                </c:pt>
                <c:pt idx="2343">
                  <c:v>14.624111659427067</c:v>
                </c:pt>
                <c:pt idx="2344">
                  <c:v>16.23469269790338</c:v>
                </c:pt>
                <c:pt idx="2345">
                  <c:v>15.544731501805444</c:v>
                </c:pt>
                <c:pt idx="2346">
                  <c:v>15.902376579035261</c:v>
                </c:pt>
                <c:pt idx="2347">
                  <c:v>15.958210914813785</c:v>
                </c:pt>
                <c:pt idx="2348">
                  <c:v>16.313390126196822</c:v>
                </c:pt>
                <c:pt idx="2349">
                  <c:v>16.818607266272618</c:v>
                </c:pt>
                <c:pt idx="2350">
                  <c:v>17.259657252587221</c:v>
                </c:pt>
                <c:pt idx="2351">
                  <c:v>16.345264055273223</c:v>
                </c:pt>
                <c:pt idx="2352">
                  <c:v>16.396518281083225</c:v>
                </c:pt>
                <c:pt idx="2353">
                  <c:v>17.032773827964668</c:v>
                </c:pt>
                <c:pt idx="2354">
                  <c:v>17.664009198335471</c:v>
                </c:pt>
                <c:pt idx="2355">
                  <c:v>18.073760704566716</c:v>
                </c:pt>
                <c:pt idx="2356">
                  <c:v>17.698949471588019</c:v>
                </c:pt>
                <c:pt idx="2357">
                  <c:v>16.667439679404648</c:v>
                </c:pt>
                <c:pt idx="2358">
                  <c:v>15.984447745187962</c:v>
                </c:pt>
                <c:pt idx="2359">
                  <c:v>15.722718170552637</c:v>
                </c:pt>
                <c:pt idx="2360">
                  <c:v>15.925395109755401</c:v>
                </c:pt>
                <c:pt idx="2361">
                  <c:v>17.247540666771783</c:v>
                </c:pt>
                <c:pt idx="2362">
                  <c:v>19.113040405920191</c:v>
                </c:pt>
                <c:pt idx="2363">
                  <c:v>20.217354320545351</c:v>
                </c:pt>
                <c:pt idx="2364">
                  <c:v>19.55981596583656</c:v>
                </c:pt>
                <c:pt idx="2365">
                  <c:v>17.550743930407002</c:v>
                </c:pt>
                <c:pt idx="2366">
                  <c:v>16.754803760530347</c:v>
                </c:pt>
                <c:pt idx="2367">
                  <c:v>17.473194698838068</c:v>
                </c:pt>
                <c:pt idx="2368">
                  <c:v>16.565856403521583</c:v>
                </c:pt>
                <c:pt idx="2369">
                  <c:v>17.208737033495538</c:v>
                </c:pt>
                <c:pt idx="2370">
                  <c:v>18.024252916878208</c:v>
                </c:pt>
                <c:pt idx="2371">
                  <c:v>19.883307629204634</c:v>
                </c:pt>
                <c:pt idx="2372">
                  <c:v>18.123506353937735</c:v>
                </c:pt>
                <c:pt idx="2373">
                  <c:v>17.609741020142341</c:v>
                </c:pt>
                <c:pt idx="2374">
                  <c:v>17.04801493133915</c:v>
                </c:pt>
                <c:pt idx="2375">
                  <c:v>15.608588664641257</c:v>
                </c:pt>
                <c:pt idx="2376">
                  <c:v>15.914199893591853</c:v>
                </c:pt>
                <c:pt idx="2377">
                  <c:v>16.445502629735824</c:v>
                </c:pt>
                <c:pt idx="2378">
                  <c:v>16.190070621165166</c:v>
                </c:pt>
                <c:pt idx="2379">
                  <c:v>15.738619410419766</c:v>
                </c:pt>
                <c:pt idx="2380">
                  <c:v>15.235805068500964</c:v>
                </c:pt>
                <c:pt idx="2381">
                  <c:v>15.564884282152642</c:v>
                </c:pt>
                <c:pt idx="2382">
                  <c:v>15.751999354105081</c:v>
                </c:pt>
                <c:pt idx="2383">
                  <c:v>16.757461945103479</c:v>
                </c:pt>
                <c:pt idx="2384">
                  <c:v>16.639899138256368</c:v>
                </c:pt>
                <c:pt idx="2385">
                  <c:v>17.032431834565248</c:v>
                </c:pt>
                <c:pt idx="2386">
                  <c:v>17.841253426595703</c:v>
                </c:pt>
                <c:pt idx="2387">
                  <c:v>12.915523272385657</c:v>
                </c:pt>
                <c:pt idx="2388">
                  <c:v>4.3424703348753644</c:v>
                </c:pt>
                <c:pt idx="2389">
                  <c:v>14.272792162668539</c:v>
                </c:pt>
                <c:pt idx="2390">
                  <c:v>12.608821598598952</c:v>
                </c:pt>
                <c:pt idx="2391">
                  <c:v>-6.9311993094456454</c:v>
                </c:pt>
                <c:pt idx="2392">
                  <c:v>-6.5902937859145281</c:v>
                </c:pt>
                <c:pt idx="2393">
                  <c:v>-6.179486403559757</c:v>
                </c:pt>
                <c:pt idx="2394">
                  <c:v>-6.2636338882553959</c:v>
                </c:pt>
                <c:pt idx="2395">
                  <c:v>-6.8950173269742754</c:v>
                </c:pt>
                <c:pt idx="2396">
                  <c:v>-7.2009495867958497</c:v>
                </c:pt>
                <c:pt idx="2397">
                  <c:v>-6.7322447584883198</c:v>
                </c:pt>
                <c:pt idx="2398">
                  <c:v>-7.0781257498397698</c:v>
                </c:pt>
                <c:pt idx="2399">
                  <c:v>-7.1644113413228512</c:v>
                </c:pt>
                <c:pt idx="2400">
                  <c:v>-6.4028935722179439</c:v>
                </c:pt>
                <c:pt idx="2401">
                  <c:v>-6.2830379693188831</c:v>
                </c:pt>
                <c:pt idx="2402">
                  <c:v>-5.9379583105376961</c:v>
                </c:pt>
                <c:pt idx="2403">
                  <c:v>-5.4587513754997943</c:v>
                </c:pt>
                <c:pt idx="2557">
                  <c:v>12.474152589704076</c:v>
                </c:pt>
                <c:pt idx="2558">
                  <c:v>13.494615903969491</c:v>
                </c:pt>
                <c:pt idx="2559">
                  <c:v>13.948784805360759</c:v>
                </c:pt>
                <c:pt idx="2560">
                  <c:v>14.390306700923182</c:v>
                </c:pt>
                <c:pt idx="2561">
                  <c:v>13.928588792174624</c:v>
                </c:pt>
                <c:pt idx="2562">
                  <c:v>13.601027120055351</c:v>
                </c:pt>
                <c:pt idx="2563">
                  <c:v>14.586858170551269</c:v>
                </c:pt>
                <c:pt idx="2564">
                  <c:v>14.802117380731639</c:v>
                </c:pt>
                <c:pt idx="2565">
                  <c:v>15.224380807606954</c:v>
                </c:pt>
                <c:pt idx="2566">
                  <c:v>16.061081535705341</c:v>
                </c:pt>
                <c:pt idx="2567">
                  <c:v>16.310569931540819</c:v>
                </c:pt>
                <c:pt idx="2568">
                  <c:v>15.572262770269289</c:v>
                </c:pt>
                <c:pt idx="2569">
                  <c:v>15.316821361395869</c:v>
                </c:pt>
                <c:pt idx="2570">
                  <c:v>16.365497371648633</c:v>
                </c:pt>
                <c:pt idx="2571">
                  <c:v>16.298769808163666</c:v>
                </c:pt>
                <c:pt idx="2572">
                  <c:v>16.587712906716266</c:v>
                </c:pt>
                <c:pt idx="2573">
                  <c:v>16.544457927851465</c:v>
                </c:pt>
                <c:pt idx="2574">
                  <c:v>17.031257088796895</c:v>
                </c:pt>
                <c:pt idx="2575">
                  <c:v>16.094403153355199</c:v>
                </c:pt>
                <c:pt idx="2576">
                  <c:v>15.605444325407838</c:v>
                </c:pt>
                <c:pt idx="2577">
                  <c:v>16.362108172865593</c:v>
                </c:pt>
                <c:pt idx="2578">
                  <c:v>17.145332801419887</c:v>
                </c:pt>
                <c:pt idx="2579">
                  <c:v>17.609777571961768</c:v>
                </c:pt>
                <c:pt idx="2580">
                  <c:v>17.310780918823276</c:v>
                </c:pt>
                <c:pt idx="2581">
                  <c:v>17.254417773130321</c:v>
                </c:pt>
                <c:pt idx="2582">
                  <c:v>16.581502233571687</c:v>
                </c:pt>
                <c:pt idx="2583">
                  <c:v>16.510118358112614</c:v>
                </c:pt>
                <c:pt idx="2584">
                  <c:v>16.945358365468024</c:v>
                </c:pt>
                <c:pt idx="2585">
                  <c:v>16.443517480248168</c:v>
                </c:pt>
                <c:pt idx="2586">
                  <c:v>16.267345998381938</c:v>
                </c:pt>
                <c:pt idx="2587">
                  <c:v>16.85765326779331</c:v>
                </c:pt>
              </c:numCache>
            </c:numRef>
          </c:val>
        </c:ser>
        <c:ser>
          <c:idx val="4"/>
          <c:order val="9"/>
          <c:tx>
            <c:strRef>
              <c:f>'Summary (bldg power)'!$AI$6</c:f>
              <c:strCache>
                <c:ptCount val="1"/>
                <c:pt idx="0">
                  <c:v>BNL Peak-Av</c:v>
                </c:pt>
              </c:strCache>
            </c:strRef>
          </c:tx>
          <c:spPr>
            <a:solidFill>
              <a:srgbClr val="6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'Summary (bldg power)'!$A$1561:$A$4847</c:f>
              <c:numCache>
                <c:formatCode>m/d/yyyy</c:formatCode>
                <c:ptCount val="3287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  <c:pt idx="365">
                  <c:v>39083</c:v>
                </c:pt>
                <c:pt idx="366">
                  <c:v>39084</c:v>
                </c:pt>
                <c:pt idx="367">
                  <c:v>39085</c:v>
                </c:pt>
                <c:pt idx="368">
                  <c:v>39086</c:v>
                </c:pt>
                <c:pt idx="369">
                  <c:v>39087</c:v>
                </c:pt>
                <c:pt idx="370">
                  <c:v>39088</c:v>
                </c:pt>
                <c:pt idx="371">
                  <c:v>39089</c:v>
                </c:pt>
                <c:pt idx="372">
                  <c:v>39090</c:v>
                </c:pt>
                <c:pt idx="373">
                  <c:v>39091</c:v>
                </c:pt>
                <c:pt idx="374">
                  <c:v>39092</c:v>
                </c:pt>
                <c:pt idx="375">
                  <c:v>39093</c:v>
                </c:pt>
                <c:pt idx="376">
                  <c:v>39094</c:v>
                </c:pt>
                <c:pt idx="377">
                  <c:v>39095</c:v>
                </c:pt>
                <c:pt idx="378">
                  <c:v>39096</c:v>
                </c:pt>
                <c:pt idx="379">
                  <c:v>39097</c:v>
                </c:pt>
                <c:pt idx="380">
                  <c:v>39098</c:v>
                </c:pt>
                <c:pt idx="381">
                  <c:v>39099</c:v>
                </c:pt>
                <c:pt idx="382">
                  <c:v>39100</c:v>
                </c:pt>
                <c:pt idx="383">
                  <c:v>39101</c:v>
                </c:pt>
                <c:pt idx="384">
                  <c:v>39102</c:v>
                </c:pt>
                <c:pt idx="385">
                  <c:v>39103</c:v>
                </c:pt>
                <c:pt idx="386">
                  <c:v>39104</c:v>
                </c:pt>
                <c:pt idx="387">
                  <c:v>39105</c:v>
                </c:pt>
                <c:pt idx="388">
                  <c:v>39106</c:v>
                </c:pt>
                <c:pt idx="389">
                  <c:v>39107</c:v>
                </c:pt>
                <c:pt idx="390">
                  <c:v>39108</c:v>
                </c:pt>
                <c:pt idx="391">
                  <c:v>39109</c:v>
                </c:pt>
                <c:pt idx="392">
                  <c:v>39110</c:v>
                </c:pt>
                <c:pt idx="393">
                  <c:v>39111</c:v>
                </c:pt>
                <c:pt idx="394">
                  <c:v>39112</c:v>
                </c:pt>
                <c:pt idx="395">
                  <c:v>39113</c:v>
                </c:pt>
                <c:pt idx="396">
                  <c:v>39114</c:v>
                </c:pt>
                <c:pt idx="397">
                  <c:v>39115</c:v>
                </c:pt>
                <c:pt idx="398">
                  <c:v>39116</c:v>
                </c:pt>
                <c:pt idx="399">
                  <c:v>39117</c:v>
                </c:pt>
                <c:pt idx="400">
                  <c:v>39118</c:v>
                </c:pt>
                <c:pt idx="401">
                  <c:v>39119</c:v>
                </c:pt>
                <c:pt idx="402">
                  <c:v>39120</c:v>
                </c:pt>
                <c:pt idx="403">
                  <c:v>39121</c:v>
                </c:pt>
                <c:pt idx="404">
                  <c:v>39122</c:v>
                </c:pt>
                <c:pt idx="405">
                  <c:v>39123</c:v>
                </c:pt>
                <c:pt idx="406">
                  <c:v>39124</c:v>
                </c:pt>
                <c:pt idx="407">
                  <c:v>39125</c:v>
                </c:pt>
                <c:pt idx="408">
                  <c:v>39126</c:v>
                </c:pt>
                <c:pt idx="409">
                  <c:v>39127</c:v>
                </c:pt>
                <c:pt idx="410">
                  <c:v>39128</c:v>
                </c:pt>
                <c:pt idx="411">
                  <c:v>39129</c:v>
                </c:pt>
                <c:pt idx="412">
                  <c:v>39130</c:v>
                </c:pt>
                <c:pt idx="413">
                  <c:v>39131</c:v>
                </c:pt>
                <c:pt idx="414">
                  <c:v>39132</c:v>
                </c:pt>
                <c:pt idx="415">
                  <c:v>39133</c:v>
                </c:pt>
                <c:pt idx="416">
                  <c:v>39134</c:v>
                </c:pt>
                <c:pt idx="417">
                  <c:v>39135</c:v>
                </c:pt>
                <c:pt idx="418">
                  <c:v>39136</c:v>
                </c:pt>
                <c:pt idx="419">
                  <c:v>39137</c:v>
                </c:pt>
                <c:pt idx="420">
                  <c:v>39138</c:v>
                </c:pt>
                <c:pt idx="421">
                  <c:v>39139</c:v>
                </c:pt>
                <c:pt idx="422">
                  <c:v>39140</c:v>
                </c:pt>
                <c:pt idx="423">
                  <c:v>39141</c:v>
                </c:pt>
                <c:pt idx="424">
                  <c:v>39142</c:v>
                </c:pt>
                <c:pt idx="425">
                  <c:v>39143</c:v>
                </c:pt>
                <c:pt idx="426">
                  <c:v>39144</c:v>
                </c:pt>
                <c:pt idx="427">
                  <c:v>39145</c:v>
                </c:pt>
                <c:pt idx="428">
                  <c:v>39146</c:v>
                </c:pt>
                <c:pt idx="429">
                  <c:v>39147</c:v>
                </c:pt>
                <c:pt idx="430">
                  <c:v>39148</c:v>
                </c:pt>
                <c:pt idx="431">
                  <c:v>39149</c:v>
                </c:pt>
                <c:pt idx="432">
                  <c:v>39150</c:v>
                </c:pt>
                <c:pt idx="433">
                  <c:v>39151</c:v>
                </c:pt>
                <c:pt idx="434">
                  <c:v>39152</c:v>
                </c:pt>
                <c:pt idx="435">
                  <c:v>39153</c:v>
                </c:pt>
                <c:pt idx="436">
                  <c:v>39154</c:v>
                </c:pt>
                <c:pt idx="437">
                  <c:v>39155</c:v>
                </c:pt>
                <c:pt idx="438">
                  <c:v>39156</c:v>
                </c:pt>
                <c:pt idx="439">
                  <c:v>39157</c:v>
                </c:pt>
                <c:pt idx="440">
                  <c:v>39158</c:v>
                </c:pt>
                <c:pt idx="441">
                  <c:v>39159</c:v>
                </c:pt>
                <c:pt idx="442">
                  <c:v>39160</c:v>
                </c:pt>
                <c:pt idx="443">
                  <c:v>39161</c:v>
                </c:pt>
                <c:pt idx="444">
                  <c:v>39162</c:v>
                </c:pt>
                <c:pt idx="445">
                  <c:v>39163</c:v>
                </c:pt>
                <c:pt idx="446">
                  <c:v>39164</c:v>
                </c:pt>
                <c:pt idx="447">
                  <c:v>39165</c:v>
                </c:pt>
                <c:pt idx="448">
                  <c:v>39166</c:v>
                </c:pt>
                <c:pt idx="449">
                  <c:v>39167</c:v>
                </c:pt>
                <c:pt idx="450">
                  <c:v>39168</c:v>
                </c:pt>
                <c:pt idx="451">
                  <c:v>39169</c:v>
                </c:pt>
                <c:pt idx="452">
                  <c:v>39170</c:v>
                </c:pt>
                <c:pt idx="453">
                  <c:v>39171</c:v>
                </c:pt>
                <c:pt idx="454">
                  <c:v>39172</c:v>
                </c:pt>
                <c:pt idx="455">
                  <c:v>39173</c:v>
                </c:pt>
                <c:pt idx="456">
                  <c:v>39174</c:v>
                </c:pt>
                <c:pt idx="457">
                  <c:v>39175</c:v>
                </c:pt>
                <c:pt idx="458">
                  <c:v>39176</c:v>
                </c:pt>
                <c:pt idx="459">
                  <c:v>39177</c:v>
                </c:pt>
                <c:pt idx="460">
                  <c:v>39178</c:v>
                </c:pt>
                <c:pt idx="461">
                  <c:v>39179</c:v>
                </c:pt>
                <c:pt idx="462">
                  <c:v>39180</c:v>
                </c:pt>
                <c:pt idx="463">
                  <c:v>39181</c:v>
                </c:pt>
                <c:pt idx="464">
                  <c:v>39182</c:v>
                </c:pt>
                <c:pt idx="465">
                  <c:v>39183</c:v>
                </c:pt>
                <c:pt idx="466">
                  <c:v>39184</c:v>
                </c:pt>
                <c:pt idx="467">
                  <c:v>39185</c:v>
                </c:pt>
                <c:pt idx="468">
                  <c:v>39186</c:v>
                </c:pt>
                <c:pt idx="469">
                  <c:v>39187</c:v>
                </c:pt>
                <c:pt idx="470">
                  <c:v>39188</c:v>
                </c:pt>
                <c:pt idx="471">
                  <c:v>39189</c:v>
                </c:pt>
                <c:pt idx="472">
                  <c:v>39190</c:v>
                </c:pt>
                <c:pt idx="473">
                  <c:v>39191</c:v>
                </c:pt>
                <c:pt idx="474">
                  <c:v>39192</c:v>
                </c:pt>
                <c:pt idx="475">
                  <c:v>39193</c:v>
                </c:pt>
                <c:pt idx="476">
                  <c:v>39194</c:v>
                </c:pt>
                <c:pt idx="477">
                  <c:v>39195</c:v>
                </c:pt>
                <c:pt idx="478">
                  <c:v>39196</c:v>
                </c:pt>
                <c:pt idx="479">
                  <c:v>39197</c:v>
                </c:pt>
                <c:pt idx="480">
                  <c:v>39198</c:v>
                </c:pt>
                <c:pt idx="481">
                  <c:v>39199</c:v>
                </c:pt>
                <c:pt idx="482">
                  <c:v>39200</c:v>
                </c:pt>
                <c:pt idx="483">
                  <c:v>39201</c:v>
                </c:pt>
                <c:pt idx="484">
                  <c:v>39202</c:v>
                </c:pt>
                <c:pt idx="485">
                  <c:v>39203</c:v>
                </c:pt>
                <c:pt idx="486">
                  <c:v>39204</c:v>
                </c:pt>
                <c:pt idx="487">
                  <c:v>39205</c:v>
                </c:pt>
                <c:pt idx="488">
                  <c:v>39206</c:v>
                </c:pt>
                <c:pt idx="489">
                  <c:v>39207</c:v>
                </c:pt>
                <c:pt idx="490">
                  <c:v>39208</c:v>
                </c:pt>
                <c:pt idx="491">
                  <c:v>39209</c:v>
                </c:pt>
                <c:pt idx="492">
                  <c:v>39210</c:v>
                </c:pt>
                <c:pt idx="493">
                  <c:v>39211</c:v>
                </c:pt>
                <c:pt idx="494">
                  <c:v>39212</c:v>
                </c:pt>
                <c:pt idx="495">
                  <c:v>39213</c:v>
                </c:pt>
                <c:pt idx="496">
                  <c:v>39214</c:v>
                </c:pt>
                <c:pt idx="497">
                  <c:v>39215</c:v>
                </c:pt>
                <c:pt idx="498">
                  <c:v>39216</c:v>
                </c:pt>
                <c:pt idx="499">
                  <c:v>39217</c:v>
                </c:pt>
                <c:pt idx="500">
                  <c:v>39218</c:v>
                </c:pt>
                <c:pt idx="501">
                  <c:v>39219</c:v>
                </c:pt>
                <c:pt idx="502">
                  <c:v>39220</c:v>
                </c:pt>
                <c:pt idx="503">
                  <c:v>39221</c:v>
                </c:pt>
                <c:pt idx="504">
                  <c:v>39222</c:v>
                </c:pt>
                <c:pt idx="505">
                  <c:v>39223</c:v>
                </c:pt>
                <c:pt idx="506">
                  <c:v>39224</c:v>
                </c:pt>
                <c:pt idx="507">
                  <c:v>39225</c:v>
                </c:pt>
                <c:pt idx="508">
                  <c:v>39226</c:v>
                </c:pt>
                <c:pt idx="509">
                  <c:v>39227</c:v>
                </c:pt>
                <c:pt idx="510">
                  <c:v>39228</c:v>
                </c:pt>
                <c:pt idx="511">
                  <c:v>39229</c:v>
                </c:pt>
                <c:pt idx="512">
                  <c:v>39230</c:v>
                </c:pt>
                <c:pt idx="513">
                  <c:v>39231</c:v>
                </c:pt>
                <c:pt idx="514">
                  <c:v>39232</c:v>
                </c:pt>
                <c:pt idx="515">
                  <c:v>39233</c:v>
                </c:pt>
                <c:pt idx="516">
                  <c:v>39234</c:v>
                </c:pt>
                <c:pt idx="517">
                  <c:v>39235</c:v>
                </c:pt>
                <c:pt idx="518">
                  <c:v>39236</c:v>
                </c:pt>
                <c:pt idx="519">
                  <c:v>39237</c:v>
                </c:pt>
                <c:pt idx="520">
                  <c:v>39238</c:v>
                </c:pt>
                <c:pt idx="521">
                  <c:v>39239</c:v>
                </c:pt>
                <c:pt idx="522">
                  <c:v>39240</c:v>
                </c:pt>
                <c:pt idx="523">
                  <c:v>39241</c:v>
                </c:pt>
                <c:pt idx="524">
                  <c:v>39242</c:v>
                </c:pt>
                <c:pt idx="525">
                  <c:v>39243</c:v>
                </c:pt>
                <c:pt idx="526">
                  <c:v>39244</c:v>
                </c:pt>
                <c:pt idx="527">
                  <c:v>39245</c:v>
                </c:pt>
                <c:pt idx="528">
                  <c:v>39246</c:v>
                </c:pt>
                <c:pt idx="529">
                  <c:v>39247</c:v>
                </c:pt>
                <c:pt idx="530">
                  <c:v>39248</c:v>
                </c:pt>
                <c:pt idx="531">
                  <c:v>39249</c:v>
                </c:pt>
                <c:pt idx="532">
                  <c:v>39250</c:v>
                </c:pt>
                <c:pt idx="533">
                  <c:v>39251</c:v>
                </c:pt>
                <c:pt idx="534">
                  <c:v>39252</c:v>
                </c:pt>
                <c:pt idx="535">
                  <c:v>39253</c:v>
                </c:pt>
                <c:pt idx="536">
                  <c:v>39254</c:v>
                </c:pt>
                <c:pt idx="537">
                  <c:v>39255</c:v>
                </c:pt>
                <c:pt idx="538">
                  <c:v>39256</c:v>
                </c:pt>
                <c:pt idx="539">
                  <c:v>39257</c:v>
                </c:pt>
                <c:pt idx="540">
                  <c:v>39258</c:v>
                </c:pt>
                <c:pt idx="541">
                  <c:v>39259</c:v>
                </c:pt>
                <c:pt idx="542">
                  <c:v>39260</c:v>
                </c:pt>
                <c:pt idx="543">
                  <c:v>39261</c:v>
                </c:pt>
                <c:pt idx="544">
                  <c:v>39262</c:v>
                </c:pt>
                <c:pt idx="545">
                  <c:v>39263</c:v>
                </c:pt>
                <c:pt idx="546">
                  <c:v>39264</c:v>
                </c:pt>
                <c:pt idx="547">
                  <c:v>39265</c:v>
                </c:pt>
                <c:pt idx="548">
                  <c:v>39266</c:v>
                </c:pt>
                <c:pt idx="549">
                  <c:v>39267</c:v>
                </c:pt>
                <c:pt idx="550">
                  <c:v>39268</c:v>
                </c:pt>
                <c:pt idx="551">
                  <c:v>39269</c:v>
                </c:pt>
                <c:pt idx="552">
                  <c:v>39270</c:v>
                </c:pt>
                <c:pt idx="553">
                  <c:v>39271</c:v>
                </c:pt>
                <c:pt idx="554">
                  <c:v>39272</c:v>
                </c:pt>
                <c:pt idx="555">
                  <c:v>39273</c:v>
                </c:pt>
                <c:pt idx="556">
                  <c:v>39274</c:v>
                </c:pt>
                <c:pt idx="557">
                  <c:v>39275</c:v>
                </c:pt>
                <c:pt idx="558">
                  <c:v>39276</c:v>
                </c:pt>
                <c:pt idx="559">
                  <c:v>39277</c:v>
                </c:pt>
                <c:pt idx="560">
                  <c:v>39278</c:v>
                </c:pt>
                <c:pt idx="561">
                  <c:v>39279</c:v>
                </c:pt>
                <c:pt idx="562">
                  <c:v>39280</c:v>
                </c:pt>
                <c:pt idx="563">
                  <c:v>39281</c:v>
                </c:pt>
                <c:pt idx="564">
                  <c:v>39282</c:v>
                </c:pt>
                <c:pt idx="565">
                  <c:v>39283</c:v>
                </c:pt>
                <c:pt idx="566">
                  <c:v>39284</c:v>
                </c:pt>
                <c:pt idx="567">
                  <c:v>39285</c:v>
                </c:pt>
                <c:pt idx="568">
                  <c:v>39286</c:v>
                </c:pt>
                <c:pt idx="569">
                  <c:v>39287</c:v>
                </c:pt>
                <c:pt idx="570">
                  <c:v>39288</c:v>
                </c:pt>
                <c:pt idx="571">
                  <c:v>39289</c:v>
                </c:pt>
                <c:pt idx="572">
                  <c:v>39290</c:v>
                </c:pt>
                <c:pt idx="573">
                  <c:v>39291</c:v>
                </c:pt>
                <c:pt idx="574">
                  <c:v>39292</c:v>
                </c:pt>
                <c:pt idx="575">
                  <c:v>39293</c:v>
                </c:pt>
                <c:pt idx="576">
                  <c:v>39294</c:v>
                </c:pt>
                <c:pt idx="577">
                  <c:v>39295</c:v>
                </c:pt>
                <c:pt idx="578">
                  <c:v>39296</c:v>
                </c:pt>
                <c:pt idx="579">
                  <c:v>39297</c:v>
                </c:pt>
                <c:pt idx="580">
                  <c:v>39298</c:v>
                </c:pt>
                <c:pt idx="581">
                  <c:v>39299</c:v>
                </c:pt>
                <c:pt idx="582">
                  <c:v>39300</c:v>
                </c:pt>
                <c:pt idx="583">
                  <c:v>39301</c:v>
                </c:pt>
                <c:pt idx="584">
                  <c:v>39302</c:v>
                </c:pt>
                <c:pt idx="585">
                  <c:v>39303</c:v>
                </c:pt>
                <c:pt idx="586">
                  <c:v>39304</c:v>
                </c:pt>
                <c:pt idx="587">
                  <c:v>39305</c:v>
                </c:pt>
                <c:pt idx="588">
                  <c:v>39306</c:v>
                </c:pt>
                <c:pt idx="589">
                  <c:v>39307</c:v>
                </c:pt>
                <c:pt idx="590">
                  <c:v>39308</c:v>
                </c:pt>
                <c:pt idx="591">
                  <c:v>39309</c:v>
                </c:pt>
                <c:pt idx="592">
                  <c:v>39310</c:v>
                </c:pt>
                <c:pt idx="593">
                  <c:v>39311</c:v>
                </c:pt>
                <c:pt idx="594">
                  <c:v>39312</c:v>
                </c:pt>
                <c:pt idx="595">
                  <c:v>39313</c:v>
                </c:pt>
                <c:pt idx="596">
                  <c:v>39314</c:v>
                </c:pt>
                <c:pt idx="597">
                  <c:v>39315</c:v>
                </c:pt>
                <c:pt idx="598">
                  <c:v>39316</c:v>
                </c:pt>
                <c:pt idx="599">
                  <c:v>39317</c:v>
                </c:pt>
                <c:pt idx="600">
                  <c:v>39318</c:v>
                </c:pt>
                <c:pt idx="601">
                  <c:v>39319</c:v>
                </c:pt>
                <c:pt idx="602">
                  <c:v>39320</c:v>
                </c:pt>
                <c:pt idx="603">
                  <c:v>39321</c:v>
                </c:pt>
                <c:pt idx="604">
                  <c:v>39322</c:v>
                </c:pt>
                <c:pt idx="605">
                  <c:v>39323</c:v>
                </c:pt>
                <c:pt idx="606">
                  <c:v>39324</c:v>
                </c:pt>
                <c:pt idx="607">
                  <c:v>39325</c:v>
                </c:pt>
                <c:pt idx="608">
                  <c:v>39326</c:v>
                </c:pt>
                <c:pt idx="609">
                  <c:v>39327</c:v>
                </c:pt>
                <c:pt idx="610">
                  <c:v>39328</c:v>
                </c:pt>
                <c:pt idx="611">
                  <c:v>39329</c:v>
                </c:pt>
                <c:pt idx="612">
                  <c:v>39330</c:v>
                </c:pt>
                <c:pt idx="613">
                  <c:v>39331</c:v>
                </c:pt>
                <c:pt idx="614">
                  <c:v>39332</c:v>
                </c:pt>
                <c:pt idx="615">
                  <c:v>39333</c:v>
                </c:pt>
                <c:pt idx="616">
                  <c:v>39334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39340</c:v>
                </c:pt>
                <c:pt idx="623">
                  <c:v>39341</c:v>
                </c:pt>
                <c:pt idx="624">
                  <c:v>39342</c:v>
                </c:pt>
                <c:pt idx="625">
                  <c:v>39343</c:v>
                </c:pt>
                <c:pt idx="626">
                  <c:v>39344</c:v>
                </c:pt>
                <c:pt idx="627">
                  <c:v>39345</c:v>
                </c:pt>
                <c:pt idx="628">
                  <c:v>39346</c:v>
                </c:pt>
                <c:pt idx="629">
                  <c:v>39347</c:v>
                </c:pt>
                <c:pt idx="630">
                  <c:v>39348</c:v>
                </c:pt>
                <c:pt idx="631">
                  <c:v>39349</c:v>
                </c:pt>
                <c:pt idx="632">
                  <c:v>39350</c:v>
                </c:pt>
                <c:pt idx="633">
                  <c:v>39351</c:v>
                </c:pt>
                <c:pt idx="634">
                  <c:v>39352</c:v>
                </c:pt>
                <c:pt idx="635">
                  <c:v>39353</c:v>
                </c:pt>
                <c:pt idx="636">
                  <c:v>39354</c:v>
                </c:pt>
                <c:pt idx="637">
                  <c:v>39355</c:v>
                </c:pt>
                <c:pt idx="638">
                  <c:v>39356</c:v>
                </c:pt>
                <c:pt idx="639">
                  <c:v>39357</c:v>
                </c:pt>
                <c:pt idx="640">
                  <c:v>39358</c:v>
                </c:pt>
                <c:pt idx="641">
                  <c:v>39359</c:v>
                </c:pt>
                <c:pt idx="642">
                  <c:v>39360</c:v>
                </c:pt>
                <c:pt idx="643">
                  <c:v>39361</c:v>
                </c:pt>
                <c:pt idx="644">
                  <c:v>39362</c:v>
                </c:pt>
                <c:pt idx="645">
                  <c:v>39363</c:v>
                </c:pt>
                <c:pt idx="646">
                  <c:v>39364</c:v>
                </c:pt>
                <c:pt idx="647">
                  <c:v>39365</c:v>
                </c:pt>
                <c:pt idx="648">
                  <c:v>39366</c:v>
                </c:pt>
                <c:pt idx="649">
                  <c:v>39367</c:v>
                </c:pt>
                <c:pt idx="650">
                  <c:v>39368</c:v>
                </c:pt>
                <c:pt idx="651">
                  <c:v>39369</c:v>
                </c:pt>
                <c:pt idx="652">
                  <c:v>39370</c:v>
                </c:pt>
                <c:pt idx="653">
                  <c:v>39371</c:v>
                </c:pt>
                <c:pt idx="654">
                  <c:v>39372</c:v>
                </c:pt>
                <c:pt idx="655">
                  <c:v>39373</c:v>
                </c:pt>
                <c:pt idx="656">
                  <c:v>39374</c:v>
                </c:pt>
                <c:pt idx="657">
                  <c:v>39375</c:v>
                </c:pt>
                <c:pt idx="658">
                  <c:v>39376</c:v>
                </c:pt>
                <c:pt idx="659">
                  <c:v>39377</c:v>
                </c:pt>
                <c:pt idx="660">
                  <c:v>39378</c:v>
                </c:pt>
                <c:pt idx="661">
                  <c:v>39379</c:v>
                </c:pt>
                <c:pt idx="662">
                  <c:v>39380</c:v>
                </c:pt>
                <c:pt idx="663">
                  <c:v>39381</c:v>
                </c:pt>
                <c:pt idx="664">
                  <c:v>39382</c:v>
                </c:pt>
                <c:pt idx="665">
                  <c:v>39383</c:v>
                </c:pt>
                <c:pt idx="666">
                  <c:v>39384</c:v>
                </c:pt>
                <c:pt idx="667">
                  <c:v>39385</c:v>
                </c:pt>
                <c:pt idx="668">
                  <c:v>39386</c:v>
                </c:pt>
                <c:pt idx="669">
                  <c:v>39387</c:v>
                </c:pt>
                <c:pt idx="670">
                  <c:v>39388</c:v>
                </c:pt>
                <c:pt idx="671">
                  <c:v>39389</c:v>
                </c:pt>
                <c:pt idx="672">
                  <c:v>39390</c:v>
                </c:pt>
                <c:pt idx="673">
                  <c:v>39391</c:v>
                </c:pt>
                <c:pt idx="674">
                  <c:v>39392</c:v>
                </c:pt>
                <c:pt idx="675">
                  <c:v>39393</c:v>
                </c:pt>
                <c:pt idx="676">
                  <c:v>39394</c:v>
                </c:pt>
                <c:pt idx="677">
                  <c:v>39395</c:v>
                </c:pt>
                <c:pt idx="678">
                  <c:v>39396</c:v>
                </c:pt>
                <c:pt idx="679">
                  <c:v>39397</c:v>
                </c:pt>
                <c:pt idx="680">
                  <c:v>39398</c:v>
                </c:pt>
                <c:pt idx="681">
                  <c:v>39399</c:v>
                </c:pt>
                <c:pt idx="682">
                  <c:v>39400</c:v>
                </c:pt>
                <c:pt idx="683">
                  <c:v>39401</c:v>
                </c:pt>
                <c:pt idx="684">
                  <c:v>39402</c:v>
                </c:pt>
                <c:pt idx="685">
                  <c:v>39403</c:v>
                </c:pt>
                <c:pt idx="686">
                  <c:v>39404</c:v>
                </c:pt>
                <c:pt idx="687">
                  <c:v>39405</c:v>
                </c:pt>
                <c:pt idx="688">
                  <c:v>39406</c:v>
                </c:pt>
                <c:pt idx="689">
                  <c:v>39407</c:v>
                </c:pt>
                <c:pt idx="690">
                  <c:v>39408</c:v>
                </c:pt>
                <c:pt idx="691">
                  <c:v>39409</c:v>
                </c:pt>
                <c:pt idx="692">
                  <c:v>39410</c:v>
                </c:pt>
                <c:pt idx="693">
                  <c:v>39411</c:v>
                </c:pt>
                <c:pt idx="694">
                  <c:v>39412</c:v>
                </c:pt>
                <c:pt idx="695">
                  <c:v>39413</c:v>
                </c:pt>
                <c:pt idx="696">
                  <c:v>39414</c:v>
                </c:pt>
                <c:pt idx="697">
                  <c:v>39415</c:v>
                </c:pt>
                <c:pt idx="698">
                  <c:v>39416</c:v>
                </c:pt>
                <c:pt idx="699">
                  <c:v>39417</c:v>
                </c:pt>
                <c:pt idx="700">
                  <c:v>39418</c:v>
                </c:pt>
                <c:pt idx="701">
                  <c:v>39419</c:v>
                </c:pt>
                <c:pt idx="702">
                  <c:v>39420</c:v>
                </c:pt>
                <c:pt idx="703">
                  <c:v>39421</c:v>
                </c:pt>
                <c:pt idx="704">
                  <c:v>39422</c:v>
                </c:pt>
                <c:pt idx="705">
                  <c:v>39423</c:v>
                </c:pt>
                <c:pt idx="706">
                  <c:v>39424</c:v>
                </c:pt>
                <c:pt idx="707">
                  <c:v>39425</c:v>
                </c:pt>
                <c:pt idx="708">
                  <c:v>39426</c:v>
                </c:pt>
                <c:pt idx="709">
                  <c:v>39427</c:v>
                </c:pt>
                <c:pt idx="710">
                  <c:v>39428</c:v>
                </c:pt>
                <c:pt idx="711">
                  <c:v>39429</c:v>
                </c:pt>
                <c:pt idx="712">
                  <c:v>39430</c:v>
                </c:pt>
                <c:pt idx="713">
                  <c:v>39431</c:v>
                </c:pt>
                <c:pt idx="714">
                  <c:v>39432</c:v>
                </c:pt>
                <c:pt idx="715">
                  <c:v>39433</c:v>
                </c:pt>
                <c:pt idx="716">
                  <c:v>39434</c:v>
                </c:pt>
                <c:pt idx="717">
                  <c:v>39435</c:v>
                </c:pt>
                <c:pt idx="718">
                  <c:v>39436</c:v>
                </c:pt>
                <c:pt idx="719">
                  <c:v>39437</c:v>
                </c:pt>
                <c:pt idx="720">
                  <c:v>39438</c:v>
                </c:pt>
                <c:pt idx="721">
                  <c:v>39439</c:v>
                </c:pt>
                <c:pt idx="722">
                  <c:v>39440</c:v>
                </c:pt>
                <c:pt idx="723">
                  <c:v>39441</c:v>
                </c:pt>
                <c:pt idx="724">
                  <c:v>39442</c:v>
                </c:pt>
                <c:pt idx="725">
                  <c:v>39443</c:v>
                </c:pt>
                <c:pt idx="726">
                  <c:v>39444</c:v>
                </c:pt>
                <c:pt idx="727">
                  <c:v>39445</c:v>
                </c:pt>
                <c:pt idx="728">
                  <c:v>39446</c:v>
                </c:pt>
                <c:pt idx="729">
                  <c:v>39447</c:v>
                </c:pt>
                <c:pt idx="730">
                  <c:v>39448</c:v>
                </c:pt>
                <c:pt idx="731">
                  <c:v>39449</c:v>
                </c:pt>
                <c:pt idx="732">
                  <c:v>39450</c:v>
                </c:pt>
                <c:pt idx="733">
                  <c:v>39451</c:v>
                </c:pt>
                <c:pt idx="734">
                  <c:v>39452</c:v>
                </c:pt>
                <c:pt idx="735">
                  <c:v>39453</c:v>
                </c:pt>
                <c:pt idx="736">
                  <c:v>39454</c:v>
                </c:pt>
                <c:pt idx="737">
                  <c:v>39455</c:v>
                </c:pt>
                <c:pt idx="738">
                  <c:v>39456</c:v>
                </c:pt>
                <c:pt idx="739">
                  <c:v>39457</c:v>
                </c:pt>
                <c:pt idx="740">
                  <c:v>39458</c:v>
                </c:pt>
                <c:pt idx="741">
                  <c:v>39459</c:v>
                </c:pt>
                <c:pt idx="742">
                  <c:v>39460</c:v>
                </c:pt>
                <c:pt idx="743">
                  <c:v>39461</c:v>
                </c:pt>
                <c:pt idx="744">
                  <c:v>39462</c:v>
                </c:pt>
                <c:pt idx="745">
                  <c:v>39463</c:v>
                </c:pt>
                <c:pt idx="746">
                  <c:v>39464</c:v>
                </c:pt>
                <c:pt idx="747">
                  <c:v>39465</c:v>
                </c:pt>
                <c:pt idx="748">
                  <c:v>39466</c:v>
                </c:pt>
                <c:pt idx="749">
                  <c:v>39467</c:v>
                </c:pt>
                <c:pt idx="750">
                  <c:v>39468</c:v>
                </c:pt>
                <c:pt idx="751">
                  <c:v>39469</c:v>
                </c:pt>
                <c:pt idx="752">
                  <c:v>39470</c:v>
                </c:pt>
                <c:pt idx="753">
                  <c:v>39471</c:v>
                </c:pt>
                <c:pt idx="754">
                  <c:v>39472</c:v>
                </c:pt>
                <c:pt idx="755">
                  <c:v>39473</c:v>
                </c:pt>
                <c:pt idx="756">
                  <c:v>39474</c:v>
                </c:pt>
                <c:pt idx="757">
                  <c:v>39475</c:v>
                </c:pt>
                <c:pt idx="758">
                  <c:v>39476</c:v>
                </c:pt>
                <c:pt idx="759">
                  <c:v>39477</c:v>
                </c:pt>
                <c:pt idx="760">
                  <c:v>39478</c:v>
                </c:pt>
                <c:pt idx="761">
                  <c:v>39479</c:v>
                </c:pt>
                <c:pt idx="762">
                  <c:v>39480</c:v>
                </c:pt>
                <c:pt idx="763">
                  <c:v>39481</c:v>
                </c:pt>
                <c:pt idx="764">
                  <c:v>39482</c:v>
                </c:pt>
                <c:pt idx="765">
                  <c:v>39483</c:v>
                </c:pt>
                <c:pt idx="766">
                  <c:v>39484</c:v>
                </c:pt>
                <c:pt idx="767">
                  <c:v>39485</c:v>
                </c:pt>
                <c:pt idx="768">
                  <c:v>39486</c:v>
                </c:pt>
                <c:pt idx="769">
                  <c:v>39487</c:v>
                </c:pt>
                <c:pt idx="770">
                  <c:v>39488</c:v>
                </c:pt>
                <c:pt idx="771">
                  <c:v>39489</c:v>
                </c:pt>
                <c:pt idx="772">
                  <c:v>39490</c:v>
                </c:pt>
                <c:pt idx="773">
                  <c:v>39491</c:v>
                </c:pt>
                <c:pt idx="774">
                  <c:v>39492</c:v>
                </c:pt>
                <c:pt idx="775">
                  <c:v>39493</c:v>
                </c:pt>
                <c:pt idx="776">
                  <c:v>39494</c:v>
                </c:pt>
                <c:pt idx="777">
                  <c:v>39495</c:v>
                </c:pt>
                <c:pt idx="778">
                  <c:v>39496</c:v>
                </c:pt>
                <c:pt idx="779">
                  <c:v>39497</c:v>
                </c:pt>
                <c:pt idx="780">
                  <c:v>39498</c:v>
                </c:pt>
                <c:pt idx="781">
                  <c:v>39499</c:v>
                </c:pt>
                <c:pt idx="782">
                  <c:v>39500</c:v>
                </c:pt>
                <c:pt idx="783">
                  <c:v>39501</c:v>
                </c:pt>
                <c:pt idx="784">
                  <c:v>39502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39508</c:v>
                </c:pt>
                <c:pt idx="791">
                  <c:v>39509</c:v>
                </c:pt>
                <c:pt idx="792">
                  <c:v>39510</c:v>
                </c:pt>
                <c:pt idx="793">
                  <c:v>39511</c:v>
                </c:pt>
                <c:pt idx="794">
                  <c:v>39512</c:v>
                </c:pt>
                <c:pt idx="795">
                  <c:v>39513</c:v>
                </c:pt>
                <c:pt idx="796">
                  <c:v>39514</c:v>
                </c:pt>
                <c:pt idx="797">
                  <c:v>39515</c:v>
                </c:pt>
                <c:pt idx="798">
                  <c:v>39516</c:v>
                </c:pt>
                <c:pt idx="799">
                  <c:v>39517</c:v>
                </c:pt>
                <c:pt idx="800">
                  <c:v>39518</c:v>
                </c:pt>
                <c:pt idx="801">
                  <c:v>39519</c:v>
                </c:pt>
                <c:pt idx="802">
                  <c:v>39520</c:v>
                </c:pt>
                <c:pt idx="803">
                  <c:v>39521</c:v>
                </c:pt>
                <c:pt idx="804">
                  <c:v>39522</c:v>
                </c:pt>
                <c:pt idx="805">
                  <c:v>39523</c:v>
                </c:pt>
                <c:pt idx="806">
                  <c:v>39524</c:v>
                </c:pt>
                <c:pt idx="807">
                  <c:v>39525</c:v>
                </c:pt>
                <c:pt idx="808">
                  <c:v>39526</c:v>
                </c:pt>
                <c:pt idx="809">
                  <c:v>39527</c:v>
                </c:pt>
                <c:pt idx="810">
                  <c:v>39528</c:v>
                </c:pt>
                <c:pt idx="811">
                  <c:v>39529</c:v>
                </c:pt>
                <c:pt idx="812">
                  <c:v>39530</c:v>
                </c:pt>
                <c:pt idx="813">
                  <c:v>39531</c:v>
                </c:pt>
                <c:pt idx="814">
                  <c:v>39532</c:v>
                </c:pt>
                <c:pt idx="815">
                  <c:v>39533</c:v>
                </c:pt>
                <c:pt idx="816">
                  <c:v>39534</c:v>
                </c:pt>
                <c:pt idx="817">
                  <c:v>39535</c:v>
                </c:pt>
                <c:pt idx="818">
                  <c:v>39536</c:v>
                </c:pt>
                <c:pt idx="819">
                  <c:v>39537</c:v>
                </c:pt>
                <c:pt idx="820">
                  <c:v>39538</c:v>
                </c:pt>
                <c:pt idx="821">
                  <c:v>39539</c:v>
                </c:pt>
                <c:pt idx="822">
                  <c:v>39540</c:v>
                </c:pt>
                <c:pt idx="823">
                  <c:v>39541</c:v>
                </c:pt>
                <c:pt idx="824">
                  <c:v>39542</c:v>
                </c:pt>
                <c:pt idx="825">
                  <c:v>39543</c:v>
                </c:pt>
                <c:pt idx="826">
                  <c:v>39544</c:v>
                </c:pt>
                <c:pt idx="827">
                  <c:v>39545</c:v>
                </c:pt>
                <c:pt idx="828">
                  <c:v>39546</c:v>
                </c:pt>
                <c:pt idx="829">
                  <c:v>39547</c:v>
                </c:pt>
                <c:pt idx="830">
                  <c:v>39548</c:v>
                </c:pt>
                <c:pt idx="831">
                  <c:v>39549</c:v>
                </c:pt>
                <c:pt idx="832">
                  <c:v>39550</c:v>
                </c:pt>
                <c:pt idx="833">
                  <c:v>39551</c:v>
                </c:pt>
                <c:pt idx="834">
                  <c:v>39552</c:v>
                </c:pt>
                <c:pt idx="835">
                  <c:v>39553</c:v>
                </c:pt>
                <c:pt idx="836">
                  <c:v>39554</c:v>
                </c:pt>
                <c:pt idx="837">
                  <c:v>39555</c:v>
                </c:pt>
                <c:pt idx="838">
                  <c:v>39556</c:v>
                </c:pt>
                <c:pt idx="839">
                  <c:v>39557</c:v>
                </c:pt>
                <c:pt idx="840">
                  <c:v>39558</c:v>
                </c:pt>
                <c:pt idx="841">
                  <c:v>39559</c:v>
                </c:pt>
                <c:pt idx="842">
                  <c:v>39560</c:v>
                </c:pt>
                <c:pt idx="843">
                  <c:v>39561</c:v>
                </c:pt>
                <c:pt idx="844">
                  <c:v>39562</c:v>
                </c:pt>
                <c:pt idx="845">
                  <c:v>39563</c:v>
                </c:pt>
                <c:pt idx="846">
                  <c:v>39564</c:v>
                </c:pt>
                <c:pt idx="847">
                  <c:v>39565</c:v>
                </c:pt>
                <c:pt idx="848">
                  <c:v>39566</c:v>
                </c:pt>
                <c:pt idx="849">
                  <c:v>39567</c:v>
                </c:pt>
                <c:pt idx="850">
                  <c:v>39568</c:v>
                </c:pt>
                <c:pt idx="851">
                  <c:v>39569</c:v>
                </c:pt>
                <c:pt idx="852">
                  <c:v>39570</c:v>
                </c:pt>
                <c:pt idx="853">
                  <c:v>39571</c:v>
                </c:pt>
                <c:pt idx="854">
                  <c:v>39572</c:v>
                </c:pt>
                <c:pt idx="855">
                  <c:v>39573</c:v>
                </c:pt>
                <c:pt idx="856">
                  <c:v>39574</c:v>
                </c:pt>
                <c:pt idx="857">
                  <c:v>39575</c:v>
                </c:pt>
                <c:pt idx="858">
                  <c:v>39576</c:v>
                </c:pt>
                <c:pt idx="859">
                  <c:v>39577</c:v>
                </c:pt>
                <c:pt idx="860">
                  <c:v>39578</c:v>
                </c:pt>
                <c:pt idx="861">
                  <c:v>39579</c:v>
                </c:pt>
                <c:pt idx="862">
                  <c:v>39580</c:v>
                </c:pt>
                <c:pt idx="863">
                  <c:v>39581</c:v>
                </c:pt>
                <c:pt idx="864">
                  <c:v>39582</c:v>
                </c:pt>
                <c:pt idx="865">
                  <c:v>39583</c:v>
                </c:pt>
                <c:pt idx="866">
                  <c:v>39584</c:v>
                </c:pt>
                <c:pt idx="867">
                  <c:v>39585</c:v>
                </c:pt>
                <c:pt idx="868">
                  <c:v>39586</c:v>
                </c:pt>
                <c:pt idx="869">
                  <c:v>39587</c:v>
                </c:pt>
                <c:pt idx="870">
                  <c:v>39588</c:v>
                </c:pt>
                <c:pt idx="871">
                  <c:v>39589</c:v>
                </c:pt>
                <c:pt idx="872">
                  <c:v>39590</c:v>
                </c:pt>
                <c:pt idx="873">
                  <c:v>39591</c:v>
                </c:pt>
                <c:pt idx="874">
                  <c:v>39592</c:v>
                </c:pt>
                <c:pt idx="875">
                  <c:v>39593</c:v>
                </c:pt>
                <c:pt idx="876">
                  <c:v>39594</c:v>
                </c:pt>
                <c:pt idx="877">
                  <c:v>39595</c:v>
                </c:pt>
                <c:pt idx="878">
                  <c:v>39596</c:v>
                </c:pt>
                <c:pt idx="879">
                  <c:v>39597</c:v>
                </c:pt>
                <c:pt idx="880">
                  <c:v>39598</c:v>
                </c:pt>
                <c:pt idx="881">
                  <c:v>39599</c:v>
                </c:pt>
                <c:pt idx="882">
                  <c:v>39600</c:v>
                </c:pt>
                <c:pt idx="883">
                  <c:v>39601</c:v>
                </c:pt>
                <c:pt idx="884">
                  <c:v>39602</c:v>
                </c:pt>
                <c:pt idx="885">
                  <c:v>39603</c:v>
                </c:pt>
                <c:pt idx="886">
                  <c:v>39604</c:v>
                </c:pt>
                <c:pt idx="887">
                  <c:v>39605</c:v>
                </c:pt>
                <c:pt idx="888">
                  <c:v>39606</c:v>
                </c:pt>
                <c:pt idx="889">
                  <c:v>39607</c:v>
                </c:pt>
                <c:pt idx="890">
                  <c:v>39608</c:v>
                </c:pt>
                <c:pt idx="891">
                  <c:v>39609</c:v>
                </c:pt>
                <c:pt idx="892">
                  <c:v>39610</c:v>
                </c:pt>
                <c:pt idx="893">
                  <c:v>39611</c:v>
                </c:pt>
                <c:pt idx="894">
                  <c:v>39612</c:v>
                </c:pt>
                <c:pt idx="895">
                  <c:v>39613</c:v>
                </c:pt>
                <c:pt idx="896">
                  <c:v>39614</c:v>
                </c:pt>
                <c:pt idx="897">
                  <c:v>39615</c:v>
                </c:pt>
                <c:pt idx="898">
                  <c:v>39616</c:v>
                </c:pt>
                <c:pt idx="899">
                  <c:v>39617</c:v>
                </c:pt>
                <c:pt idx="900">
                  <c:v>39618</c:v>
                </c:pt>
                <c:pt idx="901">
                  <c:v>39619</c:v>
                </c:pt>
                <c:pt idx="902">
                  <c:v>39620</c:v>
                </c:pt>
                <c:pt idx="903">
                  <c:v>39621</c:v>
                </c:pt>
                <c:pt idx="904">
                  <c:v>39622</c:v>
                </c:pt>
                <c:pt idx="905">
                  <c:v>39623</c:v>
                </c:pt>
                <c:pt idx="906">
                  <c:v>39624</c:v>
                </c:pt>
                <c:pt idx="907">
                  <c:v>39625</c:v>
                </c:pt>
                <c:pt idx="908">
                  <c:v>39626</c:v>
                </c:pt>
                <c:pt idx="909">
                  <c:v>39627</c:v>
                </c:pt>
                <c:pt idx="910">
                  <c:v>39628</c:v>
                </c:pt>
                <c:pt idx="911">
                  <c:v>39629</c:v>
                </c:pt>
                <c:pt idx="912">
                  <c:v>39630</c:v>
                </c:pt>
                <c:pt idx="913">
                  <c:v>39631</c:v>
                </c:pt>
                <c:pt idx="914">
                  <c:v>39632</c:v>
                </c:pt>
                <c:pt idx="915">
                  <c:v>39633</c:v>
                </c:pt>
                <c:pt idx="916">
                  <c:v>39634</c:v>
                </c:pt>
                <c:pt idx="917">
                  <c:v>39635</c:v>
                </c:pt>
                <c:pt idx="918">
                  <c:v>39636</c:v>
                </c:pt>
                <c:pt idx="919">
                  <c:v>39637</c:v>
                </c:pt>
                <c:pt idx="920">
                  <c:v>39638</c:v>
                </c:pt>
                <c:pt idx="921">
                  <c:v>39639</c:v>
                </c:pt>
                <c:pt idx="922">
                  <c:v>39640</c:v>
                </c:pt>
                <c:pt idx="923">
                  <c:v>39641</c:v>
                </c:pt>
                <c:pt idx="924">
                  <c:v>39642</c:v>
                </c:pt>
                <c:pt idx="925">
                  <c:v>39643</c:v>
                </c:pt>
                <c:pt idx="926">
                  <c:v>39644</c:v>
                </c:pt>
                <c:pt idx="927">
                  <c:v>39645</c:v>
                </c:pt>
                <c:pt idx="928">
                  <c:v>39646</c:v>
                </c:pt>
                <c:pt idx="929">
                  <c:v>39647</c:v>
                </c:pt>
                <c:pt idx="930">
                  <c:v>39648</c:v>
                </c:pt>
                <c:pt idx="931">
                  <c:v>39649</c:v>
                </c:pt>
                <c:pt idx="932">
                  <c:v>39650</c:v>
                </c:pt>
                <c:pt idx="933">
                  <c:v>39651</c:v>
                </c:pt>
                <c:pt idx="934">
                  <c:v>39652</c:v>
                </c:pt>
                <c:pt idx="935">
                  <c:v>39653</c:v>
                </c:pt>
                <c:pt idx="936">
                  <c:v>39654</c:v>
                </c:pt>
                <c:pt idx="937">
                  <c:v>39655</c:v>
                </c:pt>
                <c:pt idx="938">
                  <c:v>39656</c:v>
                </c:pt>
                <c:pt idx="939">
                  <c:v>39657</c:v>
                </c:pt>
                <c:pt idx="940">
                  <c:v>39658</c:v>
                </c:pt>
                <c:pt idx="941">
                  <c:v>39659</c:v>
                </c:pt>
                <c:pt idx="942">
                  <c:v>39660</c:v>
                </c:pt>
                <c:pt idx="943">
                  <c:v>39661</c:v>
                </c:pt>
                <c:pt idx="944">
                  <c:v>39662</c:v>
                </c:pt>
                <c:pt idx="945">
                  <c:v>39663</c:v>
                </c:pt>
                <c:pt idx="946">
                  <c:v>39664</c:v>
                </c:pt>
                <c:pt idx="947">
                  <c:v>39665</c:v>
                </c:pt>
                <c:pt idx="948">
                  <c:v>39666</c:v>
                </c:pt>
                <c:pt idx="949">
                  <c:v>39667</c:v>
                </c:pt>
                <c:pt idx="950">
                  <c:v>39668</c:v>
                </c:pt>
                <c:pt idx="951">
                  <c:v>39669</c:v>
                </c:pt>
                <c:pt idx="952">
                  <c:v>39670</c:v>
                </c:pt>
                <c:pt idx="953">
                  <c:v>39671</c:v>
                </c:pt>
                <c:pt idx="954">
                  <c:v>39672</c:v>
                </c:pt>
                <c:pt idx="955">
                  <c:v>39673</c:v>
                </c:pt>
                <c:pt idx="956">
                  <c:v>39674</c:v>
                </c:pt>
                <c:pt idx="957">
                  <c:v>39675</c:v>
                </c:pt>
                <c:pt idx="958">
                  <c:v>39676</c:v>
                </c:pt>
                <c:pt idx="959">
                  <c:v>39677</c:v>
                </c:pt>
                <c:pt idx="960">
                  <c:v>39678</c:v>
                </c:pt>
                <c:pt idx="961">
                  <c:v>39679</c:v>
                </c:pt>
                <c:pt idx="962">
                  <c:v>39680</c:v>
                </c:pt>
                <c:pt idx="963">
                  <c:v>39681</c:v>
                </c:pt>
                <c:pt idx="964">
                  <c:v>39682</c:v>
                </c:pt>
                <c:pt idx="965">
                  <c:v>39683</c:v>
                </c:pt>
                <c:pt idx="966">
                  <c:v>39684</c:v>
                </c:pt>
                <c:pt idx="967">
                  <c:v>39685</c:v>
                </c:pt>
                <c:pt idx="968">
                  <c:v>39686</c:v>
                </c:pt>
                <c:pt idx="969">
                  <c:v>39687</c:v>
                </c:pt>
                <c:pt idx="970">
                  <c:v>39688</c:v>
                </c:pt>
                <c:pt idx="971">
                  <c:v>39689</c:v>
                </c:pt>
                <c:pt idx="972">
                  <c:v>39690</c:v>
                </c:pt>
                <c:pt idx="973">
                  <c:v>39691</c:v>
                </c:pt>
                <c:pt idx="974">
                  <c:v>39692</c:v>
                </c:pt>
                <c:pt idx="975">
                  <c:v>39693</c:v>
                </c:pt>
                <c:pt idx="976">
                  <c:v>39694</c:v>
                </c:pt>
                <c:pt idx="977">
                  <c:v>39695</c:v>
                </c:pt>
                <c:pt idx="978">
                  <c:v>39696</c:v>
                </c:pt>
                <c:pt idx="979">
                  <c:v>39697</c:v>
                </c:pt>
                <c:pt idx="980">
                  <c:v>39698</c:v>
                </c:pt>
                <c:pt idx="981">
                  <c:v>39699</c:v>
                </c:pt>
                <c:pt idx="982">
                  <c:v>39700</c:v>
                </c:pt>
                <c:pt idx="983">
                  <c:v>39701</c:v>
                </c:pt>
                <c:pt idx="984">
                  <c:v>39702</c:v>
                </c:pt>
                <c:pt idx="985">
                  <c:v>39703</c:v>
                </c:pt>
                <c:pt idx="986">
                  <c:v>39704</c:v>
                </c:pt>
                <c:pt idx="987">
                  <c:v>39705</c:v>
                </c:pt>
                <c:pt idx="988">
                  <c:v>39706</c:v>
                </c:pt>
                <c:pt idx="989">
                  <c:v>39707</c:v>
                </c:pt>
                <c:pt idx="990">
                  <c:v>39708</c:v>
                </c:pt>
                <c:pt idx="991">
                  <c:v>39709</c:v>
                </c:pt>
                <c:pt idx="992">
                  <c:v>39710</c:v>
                </c:pt>
                <c:pt idx="993">
                  <c:v>39711</c:v>
                </c:pt>
                <c:pt idx="994">
                  <c:v>39712</c:v>
                </c:pt>
                <c:pt idx="995">
                  <c:v>39713</c:v>
                </c:pt>
                <c:pt idx="996">
                  <c:v>39714</c:v>
                </c:pt>
                <c:pt idx="997">
                  <c:v>39715</c:v>
                </c:pt>
                <c:pt idx="998">
                  <c:v>39716</c:v>
                </c:pt>
                <c:pt idx="999">
                  <c:v>39717</c:v>
                </c:pt>
                <c:pt idx="1000">
                  <c:v>39718</c:v>
                </c:pt>
                <c:pt idx="1001">
                  <c:v>39719</c:v>
                </c:pt>
                <c:pt idx="1002">
                  <c:v>39720</c:v>
                </c:pt>
                <c:pt idx="1003">
                  <c:v>39721</c:v>
                </c:pt>
                <c:pt idx="1004">
                  <c:v>39722</c:v>
                </c:pt>
                <c:pt idx="1005">
                  <c:v>39723</c:v>
                </c:pt>
                <c:pt idx="1006">
                  <c:v>39724</c:v>
                </c:pt>
                <c:pt idx="1007">
                  <c:v>39725</c:v>
                </c:pt>
                <c:pt idx="1008">
                  <c:v>39726</c:v>
                </c:pt>
                <c:pt idx="1009">
                  <c:v>39727</c:v>
                </c:pt>
                <c:pt idx="1010">
                  <c:v>39728</c:v>
                </c:pt>
                <c:pt idx="1011">
                  <c:v>39729</c:v>
                </c:pt>
                <c:pt idx="1012">
                  <c:v>39730</c:v>
                </c:pt>
                <c:pt idx="1013">
                  <c:v>39731</c:v>
                </c:pt>
                <c:pt idx="1014">
                  <c:v>39732</c:v>
                </c:pt>
                <c:pt idx="1015">
                  <c:v>39733</c:v>
                </c:pt>
                <c:pt idx="1016">
                  <c:v>39734</c:v>
                </c:pt>
                <c:pt idx="1017">
                  <c:v>39735</c:v>
                </c:pt>
                <c:pt idx="1018">
                  <c:v>39736</c:v>
                </c:pt>
                <c:pt idx="1019">
                  <c:v>39737</c:v>
                </c:pt>
                <c:pt idx="1020">
                  <c:v>39738</c:v>
                </c:pt>
                <c:pt idx="1021">
                  <c:v>39739</c:v>
                </c:pt>
                <c:pt idx="1022">
                  <c:v>39740</c:v>
                </c:pt>
                <c:pt idx="1023">
                  <c:v>39741</c:v>
                </c:pt>
                <c:pt idx="1024">
                  <c:v>39742</c:v>
                </c:pt>
                <c:pt idx="1025">
                  <c:v>39743</c:v>
                </c:pt>
                <c:pt idx="1026">
                  <c:v>39744</c:v>
                </c:pt>
                <c:pt idx="1027">
                  <c:v>39745</c:v>
                </c:pt>
                <c:pt idx="1028">
                  <c:v>39746</c:v>
                </c:pt>
                <c:pt idx="1029">
                  <c:v>39747</c:v>
                </c:pt>
                <c:pt idx="1030">
                  <c:v>39748</c:v>
                </c:pt>
                <c:pt idx="1031">
                  <c:v>39749</c:v>
                </c:pt>
                <c:pt idx="1032">
                  <c:v>39750</c:v>
                </c:pt>
                <c:pt idx="1033">
                  <c:v>39751</c:v>
                </c:pt>
                <c:pt idx="1034">
                  <c:v>39752</c:v>
                </c:pt>
                <c:pt idx="1035">
                  <c:v>39753</c:v>
                </c:pt>
                <c:pt idx="1036">
                  <c:v>39754</c:v>
                </c:pt>
                <c:pt idx="1037">
                  <c:v>39755</c:v>
                </c:pt>
                <c:pt idx="1038">
                  <c:v>39756</c:v>
                </c:pt>
                <c:pt idx="1039">
                  <c:v>39757</c:v>
                </c:pt>
                <c:pt idx="1040">
                  <c:v>39758</c:v>
                </c:pt>
                <c:pt idx="1041">
                  <c:v>39759</c:v>
                </c:pt>
                <c:pt idx="1042">
                  <c:v>39760</c:v>
                </c:pt>
                <c:pt idx="1043">
                  <c:v>39761</c:v>
                </c:pt>
                <c:pt idx="1044">
                  <c:v>39762</c:v>
                </c:pt>
                <c:pt idx="1045">
                  <c:v>39763</c:v>
                </c:pt>
                <c:pt idx="1046">
                  <c:v>39764</c:v>
                </c:pt>
                <c:pt idx="1047">
                  <c:v>39765</c:v>
                </c:pt>
                <c:pt idx="1048">
                  <c:v>39766</c:v>
                </c:pt>
                <c:pt idx="1049">
                  <c:v>39767</c:v>
                </c:pt>
                <c:pt idx="1050">
                  <c:v>39768</c:v>
                </c:pt>
                <c:pt idx="1051">
                  <c:v>39769</c:v>
                </c:pt>
                <c:pt idx="1052">
                  <c:v>39770</c:v>
                </c:pt>
                <c:pt idx="1053">
                  <c:v>39771</c:v>
                </c:pt>
                <c:pt idx="1054">
                  <c:v>39772</c:v>
                </c:pt>
                <c:pt idx="1055">
                  <c:v>39773</c:v>
                </c:pt>
                <c:pt idx="1056">
                  <c:v>39774</c:v>
                </c:pt>
                <c:pt idx="1057">
                  <c:v>39775</c:v>
                </c:pt>
                <c:pt idx="1058">
                  <c:v>39776</c:v>
                </c:pt>
                <c:pt idx="1059">
                  <c:v>39777</c:v>
                </c:pt>
                <c:pt idx="1060">
                  <c:v>39778</c:v>
                </c:pt>
                <c:pt idx="1061">
                  <c:v>39779</c:v>
                </c:pt>
                <c:pt idx="1062">
                  <c:v>39780</c:v>
                </c:pt>
                <c:pt idx="1063">
                  <c:v>39781</c:v>
                </c:pt>
                <c:pt idx="1064">
                  <c:v>39782</c:v>
                </c:pt>
                <c:pt idx="1065">
                  <c:v>39783</c:v>
                </c:pt>
                <c:pt idx="1066">
                  <c:v>39784</c:v>
                </c:pt>
                <c:pt idx="1067">
                  <c:v>39785</c:v>
                </c:pt>
                <c:pt idx="1068">
                  <c:v>39786</c:v>
                </c:pt>
                <c:pt idx="1069">
                  <c:v>39787</c:v>
                </c:pt>
                <c:pt idx="1070">
                  <c:v>39788</c:v>
                </c:pt>
                <c:pt idx="1071">
                  <c:v>39789</c:v>
                </c:pt>
                <c:pt idx="1072">
                  <c:v>39790</c:v>
                </c:pt>
                <c:pt idx="1073">
                  <c:v>39791</c:v>
                </c:pt>
                <c:pt idx="1074">
                  <c:v>39792</c:v>
                </c:pt>
                <c:pt idx="1075">
                  <c:v>39793</c:v>
                </c:pt>
                <c:pt idx="1076">
                  <c:v>39794</c:v>
                </c:pt>
                <c:pt idx="1077">
                  <c:v>39795</c:v>
                </c:pt>
                <c:pt idx="1078">
                  <c:v>39796</c:v>
                </c:pt>
                <c:pt idx="1079">
                  <c:v>39797</c:v>
                </c:pt>
                <c:pt idx="1080">
                  <c:v>39798</c:v>
                </c:pt>
                <c:pt idx="1081">
                  <c:v>39799</c:v>
                </c:pt>
                <c:pt idx="1082">
                  <c:v>39800</c:v>
                </c:pt>
                <c:pt idx="1083">
                  <c:v>39801</c:v>
                </c:pt>
                <c:pt idx="1084">
                  <c:v>39802</c:v>
                </c:pt>
                <c:pt idx="1085">
                  <c:v>39803</c:v>
                </c:pt>
                <c:pt idx="1086">
                  <c:v>39804</c:v>
                </c:pt>
                <c:pt idx="1087">
                  <c:v>39805</c:v>
                </c:pt>
                <c:pt idx="1088">
                  <c:v>39806</c:v>
                </c:pt>
                <c:pt idx="1089">
                  <c:v>39807</c:v>
                </c:pt>
                <c:pt idx="1090">
                  <c:v>39808</c:v>
                </c:pt>
                <c:pt idx="1091">
                  <c:v>39809</c:v>
                </c:pt>
                <c:pt idx="1092">
                  <c:v>39810</c:v>
                </c:pt>
                <c:pt idx="1093">
                  <c:v>39811</c:v>
                </c:pt>
                <c:pt idx="1094">
                  <c:v>39812</c:v>
                </c:pt>
                <c:pt idx="1095">
                  <c:v>39813</c:v>
                </c:pt>
                <c:pt idx="1096">
                  <c:v>39814</c:v>
                </c:pt>
                <c:pt idx="1097">
                  <c:v>39815</c:v>
                </c:pt>
                <c:pt idx="1098">
                  <c:v>39816</c:v>
                </c:pt>
                <c:pt idx="1099">
                  <c:v>39817</c:v>
                </c:pt>
                <c:pt idx="1100">
                  <c:v>39818</c:v>
                </c:pt>
                <c:pt idx="1101">
                  <c:v>39819</c:v>
                </c:pt>
                <c:pt idx="1102">
                  <c:v>39820</c:v>
                </c:pt>
                <c:pt idx="1103">
                  <c:v>39821</c:v>
                </c:pt>
                <c:pt idx="1104">
                  <c:v>39822</c:v>
                </c:pt>
                <c:pt idx="1105">
                  <c:v>39823</c:v>
                </c:pt>
                <c:pt idx="1106">
                  <c:v>39824</c:v>
                </c:pt>
                <c:pt idx="1107">
                  <c:v>39825</c:v>
                </c:pt>
                <c:pt idx="1108">
                  <c:v>39826</c:v>
                </c:pt>
                <c:pt idx="1109">
                  <c:v>39827</c:v>
                </c:pt>
                <c:pt idx="1110">
                  <c:v>39828</c:v>
                </c:pt>
                <c:pt idx="1111">
                  <c:v>39829</c:v>
                </c:pt>
                <c:pt idx="1112">
                  <c:v>39830</c:v>
                </c:pt>
                <c:pt idx="1113">
                  <c:v>39831</c:v>
                </c:pt>
                <c:pt idx="1114">
                  <c:v>39832</c:v>
                </c:pt>
                <c:pt idx="1115">
                  <c:v>39833</c:v>
                </c:pt>
                <c:pt idx="1116">
                  <c:v>39834</c:v>
                </c:pt>
                <c:pt idx="1117">
                  <c:v>39835</c:v>
                </c:pt>
                <c:pt idx="1118">
                  <c:v>39836</c:v>
                </c:pt>
                <c:pt idx="1119">
                  <c:v>39837</c:v>
                </c:pt>
                <c:pt idx="1120">
                  <c:v>39838</c:v>
                </c:pt>
                <c:pt idx="1121">
                  <c:v>39839</c:v>
                </c:pt>
                <c:pt idx="1122">
                  <c:v>39840</c:v>
                </c:pt>
                <c:pt idx="1123">
                  <c:v>39841</c:v>
                </c:pt>
                <c:pt idx="1124">
                  <c:v>39842</c:v>
                </c:pt>
                <c:pt idx="1125">
                  <c:v>39843</c:v>
                </c:pt>
                <c:pt idx="1126">
                  <c:v>39844</c:v>
                </c:pt>
                <c:pt idx="1127">
                  <c:v>39845</c:v>
                </c:pt>
                <c:pt idx="1128">
                  <c:v>39846</c:v>
                </c:pt>
                <c:pt idx="1129">
                  <c:v>39847</c:v>
                </c:pt>
                <c:pt idx="1130">
                  <c:v>39848</c:v>
                </c:pt>
                <c:pt idx="1131">
                  <c:v>39849</c:v>
                </c:pt>
                <c:pt idx="1132">
                  <c:v>39850</c:v>
                </c:pt>
                <c:pt idx="1133">
                  <c:v>39851</c:v>
                </c:pt>
                <c:pt idx="1134">
                  <c:v>39852</c:v>
                </c:pt>
                <c:pt idx="1135">
                  <c:v>39853</c:v>
                </c:pt>
                <c:pt idx="1136">
                  <c:v>39854</c:v>
                </c:pt>
                <c:pt idx="1137">
                  <c:v>39855</c:v>
                </c:pt>
                <c:pt idx="1138">
                  <c:v>39856</c:v>
                </c:pt>
                <c:pt idx="1139">
                  <c:v>39857</c:v>
                </c:pt>
                <c:pt idx="1140">
                  <c:v>39858</c:v>
                </c:pt>
                <c:pt idx="1141">
                  <c:v>39859</c:v>
                </c:pt>
                <c:pt idx="1142">
                  <c:v>39860</c:v>
                </c:pt>
                <c:pt idx="1143">
                  <c:v>39861</c:v>
                </c:pt>
                <c:pt idx="1144">
                  <c:v>39862</c:v>
                </c:pt>
                <c:pt idx="1145">
                  <c:v>39863</c:v>
                </c:pt>
                <c:pt idx="1146">
                  <c:v>39864</c:v>
                </c:pt>
                <c:pt idx="1147">
                  <c:v>39865</c:v>
                </c:pt>
                <c:pt idx="1148">
                  <c:v>39866</c:v>
                </c:pt>
                <c:pt idx="1149">
                  <c:v>39867</c:v>
                </c:pt>
                <c:pt idx="1150">
                  <c:v>39868</c:v>
                </c:pt>
                <c:pt idx="1151">
                  <c:v>39869</c:v>
                </c:pt>
                <c:pt idx="1152">
                  <c:v>39870</c:v>
                </c:pt>
                <c:pt idx="1153">
                  <c:v>39871</c:v>
                </c:pt>
                <c:pt idx="1154">
                  <c:v>39872</c:v>
                </c:pt>
                <c:pt idx="1155">
                  <c:v>39873</c:v>
                </c:pt>
                <c:pt idx="1156">
                  <c:v>39874</c:v>
                </c:pt>
                <c:pt idx="1157">
                  <c:v>39875</c:v>
                </c:pt>
                <c:pt idx="1158">
                  <c:v>39876</c:v>
                </c:pt>
                <c:pt idx="1159">
                  <c:v>39877</c:v>
                </c:pt>
                <c:pt idx="1160">
                  <c:v>39878</c:v>
                </c:pt>
                <c:pt idx="1161">
                  <c:v>39879</c:v>
                </c:pt>
                <c:pt idx="1162">
                  <c:v>39880</c:v>
                </c:pt>
                <c:pt idx="1163">
                  <c:v>39881</c:v>
                </c:pt>
                <c:pt idx="1164">
                  <c:v>39882</c:v>
                </c:pt>
                <c:pt idx="1165">
                  <c:v>39883</c:v>
                </c:pt>
                <c:pt idx="1166">
                  <c:v>39884</c:v>
                </c:pt>
                <c:pt idx="1167">
                  <c:v>39885</c:v>
                </c:pt>
                <c:pt idx="1168">
                  <c:v>39886</c:v>
                </c:pt>
                <c:pt idx="1169">
                  <c:v>39887</c:v>
                </c:pt>
                <c:pt idx="1170">
                  <c:v>39888</c:v>
                </c:pt>
                <c:pt idx="1171">
                  <c:v>39889</c:v>
                </c:pt>
                <c:pt idx="1172">
                  <c:v>39890</c:v>
                </c:pt>
                <c:pt idx="1173">
                  <c:v>39891</c:v>
                </c:pt>
                <c:pt idx="1174">
                  <c:v>39892</c:v>
                </c:pt>
                <c:pt idx="1175">
                  <c:v>39893</c:v>
                </c:pt>
                <c:pt idx="1176">
                  <c:v>39894</c:v>
                </c:pt>
                <c:pt idx="1177">
                  <c:v>39895</c:v>
                </c:pt>
                <c:pt idx="1178">
                  <c:v>39896</c:v>
                </c:pt>
                <c:pt idx="1179">
                  <c:v>39897</c:v>
                </c:pt>
                <c:pt idx="1180">
                  <c:v>39898</c:v>
                </c:pt>
                <c:pt idx="1181">
                  <c:v>39899</c:v>
                </c:pt>
                <c:pt idx="1182">
                  <c:v>39900</c:v>
                </c:pt>
                <c:pt idx="1183">
                  <c:v>39901</c:v>
                </c:pt>
                <c:pt idx="1184">
                  <c:v>39902</c:v>
                </c:pt>
                <c:pt idx="1185">
                  <c:v>39903</c:v>
                </c:pt>
                <c:pt idx="1186">
                  <c:v>39904</c:v>
                </c:pt>
                <c:pt idx="1187">
                  <c:v>39905</c:v>
                </c:pt>
                <c:pt idx="1188">
                  <c:v>39906</c:v>
                </c:pt>
                <c:pt idx="1189">
                  <c:v>39907</c:v>
                </c:pt>
                <c:pt idx="1190">
                  <c:v>39908</c:v>
                </c:pt>
                <c:pt idx="1191">
                  <c:v>39909</c:v>
                </c:pt>
                <c:pt idx="1192">
                  <c:v>39910</c:v>
                </c:pt>
                <c:pt idx="1193">
                  <c:v>39911</c:v>
                </c:pt>
                <c:pt idx="1194">
                  <c:v>39912</c:v>
                </c:pt>
                <c:pt idx="1195">
                  <c:v>39913</c:v>
                </c:pt>
                <c:pt idx="1196">
                  <c:v>39914</c:v>
                </c:pt>
                <c:pt idx="1197">
                  <c:v>39915</c:v>
                </c:pt>
                <c:pt idx="1198">
                  <c:v>39916</c:v>
                </c:pt>
                <c:pt idx="1199">
                  <c:v>39917</c:v>
                </c:pt>
                <c:pt idx="1200">
                  <c:v>39918</c:v>
                </c:pt>
                <c:pt idx="1201">
                  <c:v>39919</c:v>
                </c:pt>
                <c:pt idx="1202">
                  <c:v>39920</c:v>
                </c:pt>
                <c:pt idx="1203">
                  <c:v>39921</c:v>
                </c:pt>
                <c:pt idx="1204">
                  <c:v>39922</c:v>
                </c:pt>
                <c:pt idx="1205">
                  <c:v>39923</c:v>
                </c:pt>
                <c:pt idx="1206">
                  <c:v>39924</c:v>
                </c:pt>
                <c:pt idx="1207">
                  <c:v>39925</c:v>
                </c:pt>
                <c:pt idx="1208">
                  <c:v>39926</c:v>
                </c:pt>
                <c:pt idx="1209">
                  <c:v>39927</c:v>
                </c:pt>
                <c:pt idx="1210">
                  <c:v>39928</c:v>
                </c:pt>
                <c:pt idx="1211">
                  <c:v>39929</c:v>
                </c:pt>
                <c:pt idx="1212">
                  <c:v>39930</c:v>
                </c:pt>
                <c:pt idx="1213">
                  <c:v>39931</c:v>
                </c:pt>
                <c:pt idx="1214">
                  <c:v>39932</c:v>
                </c:pt>
                <c:pt idx="1215">
                  <c:v>39933</c:v>
                </c:pt>
                <c:pt idx="1216">
                  <c:v>39934</c:v>
                </c:pt>
                <c:pt idx="1217">
                  <c:v>39935</c:v>
                </c:pt>
                <c:pt idx="1218">
                  <c:v>39936</c:v>
                </c:pt>
                <c:pt idx="1219">
                  <c:v>39937</c:v>
                </c:pt>
                <c:pt idx="1220">
                  <c:v>39938</c:v>
                </c:pt>
                <c:pt idx="1221">
                  <c:v>39939</c:v>
                </c:pt>
                <c:pt idx="1222">
                  <c:v>39940</c:v>
                </c:pt>
                <c:pt idx="1223">
                  <c:v>39941</c:v>
                </c:pt>
                <c:pt idx="1224">
                  <c:v>39942</c:v>
                </c:pt>
                <c:pt idx="1225">
                  <c:v>39943</c:v>
                </c:pt>
                <c:pt idx="1226">
                  <c:v>39944</c:v>
                </c:pt>
                <c:pt idx="1227">
                  <c:v>39945</c:v>
                </c:pt>
                <c:pt idx="1228">
                  <c:v>39946</c:v>
                </c:pt>
                <c:pt idx="1229">
                  <c:v>39947</c:v>
                </c:pt>
                <c:pt idx="1230">
                  <c:v>39948</c:v>
                </c:pt>
                <c:pt idx="1231">
                  <c:v>39949</c:v>
                </c:pt>
                <c:pt idx="1232">
                  <c:v>39950</c:v>
                </c:pt>
                <c:pt idx="1233">
                  <c:v>39951</c:v>
                </c:pt>
                <c:pt idx="1234">
                  <c:v>39952</c:v>
                </c:pt>
                <c:pt idx="1235">
                  <c:v>39953</c:v>
                </c:pt>
                <c:pt idx="1236">
                  <c:v>39954</c:v>
                </c:pt>
                <c:pt idx="1237">
                  <c:v>39955</c:v>
                </c:pt>
                <c:pt idx="1238">
                  <c:v>39956</c:v>
                </c:pt>
                <c:pt idx="1239">
                  <c:v>39957</c:v>
                </c:pt>
                <c:pt idx="1240">
                  <c:v>39958</c:v>
                </c:pt>
                <c:pt idx="1241">
                  <c:v>39959</c:v>
                </c:pt>
                <c:pt idx="1242">
                  <c:v>39960</c:v>
                </c:pt>
                <c:pt idx="1243">
                  <c:v>39961</c:v>
                </c:pt>
                <c:pt idx="1244">
                  <c:v>39962</c:v>
                </c:pt>
                <c:pt idx="1245">
                  <c:v>39963</c:v>
                </c:pt>
                <c:pt idx="1246">
                  <c:v>39964</c:v>
                </c:pt>
                <c:pt idx="1247">
                  <c:v>39965</c:v>
                </c:pt>
                <c:pt idx="1248">
                  <c:v>39966</c:v>
                </c:pt>
                <c:pt idx="1249">
                  <c:v>39967</c:v>
                </c:pt>
                <c:pt idx="1250">
                  <c:v>39968</c:v>
                </c:pt>
                <c:pt idx="1251">
                  <c:v>39969</c:v>
                </c:pt>
                <c:pt idx="1252">
                  <c:v>39970</c:v>
                </c:pt>
                <c:pt idx="1253">
                  <c:v>39971</c:v>
                </c:pt>
                <c:pt idx="1254">
                  <c:v>39972</c:v>
                </c:pt>
                <c:pt idx="1255">
                  <c:v>39973</c:v>
                </c:pt>
                <c:pt idx="1256">
                  <c:v>39974</c:v>
                </c:pt>
                <c:pt idx="1257">
                  <c:v>39975</c:v>
                </c:pt>
                <c:pt idx="1258">
                  <c:v>39976</c:v>
                </c:pt>
                <c:pt idx="1259">
                  <c:v>39977</c:v>
                </c:pt>
                <c:pt idx="1260">
                  <c:v>39978</c:v>
                </c:pt>
                <c:pt idx="1261">
                  <c:v>39979</c:v>
                </c:pt>
                <c:pt idx="1262">
                  <c:v>39980</c:v>
                </c:pt>
                <c:pt idx="1263">
                  <c:v>39981</c:v>
                </c:pt>
                <c:pt idx="1264">
                  <c:v>39982</c:v>
                </c:pt>
                <c:pt idx="1265">
                  <c:v>39983</c:v>
                </c:pt>
                <c:pt idx="1266">
                  <c:v>39984</c:v>
                </c:pt>
                <c:pt idx="1267">
                  <c:v>39985</c:v>
                </c:pt>
                <c:pt idx="1268">
                  <c:v>39986</c:v>
                </c:pt>
                <c:pt idx="1269">
                  <c:v>39987</c:v>
                </c:pt>
                <c:pt idx="1270">
                  <c:v>39988</c:v>
                </c:pt>
                <c:pt idx="1271">
                  <c:v>39989</c:v>
                </c:pt>
                <c:pt idx="1272">
                  <c:v>39990</c:v>
                </c:pt>
                <c:pt idx="1273">
                  <c:v>39991</c:v>
                </c:pt>
                <c:pt idx="1274">
                  <c:v>39992</c:v>
                </c:pt>
                <c:pt idx="1275">
                  <c:v>39993</c:v>
                </c:pt>
                <c:pt idx="1276">
                  <c:v>39994</c:v>
                </c:pt>
                <c:pt idx="1277">
                  <c:v>39995</c:v>
                </c:pt>
                <c:pt idx="1278">
                  <c:v>39996</c:v>
                </c:pt>
                <c:pt idx="1279">
                  <c:v>39997</c:v>
                </c:pt>
                <c:pt idx="1280">
                  <c:v>39998</c:v>
                </c:pt>
                <c:pt idx="1281">
                  <c:v>39999</c:v>
                </c:pt>
                <c:pt idx="1282">
                  <c:v>40000</c:v>
                </c:pt>
                <c:pt idx="1283">
                  <c:v>40001</c:v>
                </c:pt>
                <c:pt idx="1284">
                  <c:v>40002</c:v>
                </c:pt>
                <c:pt idx="1285">
                  <c:v>40003</c:v>
                </c:pt>
                <c:pt idx="1286">
                  <c:v>40004</c:v>
                </c:pt>
                <c:pt idx="1287">
                  <c:v>40005</c:v>
                </c:pt>
                <c:pt idx="1288">
                  <c:v>40006</c:v>
                </c:pt>
                <c:pt idx="1289">
                  <c:v>40007</c:v>
                </c:pt>
                <c:pt idx="1290">
                  <c:v>40008</c:v>
                </c:pt>
                <c:pt idx="1291">
                  <c:v>40009</c:v>
                </c:pt>
                <c:pt idx="1292">
                  <c:v>40010</c:v>
                </c:pt>
                <c:pt idx="1293">
                  <c:v>40011</c:v>
                </c:pt>
                <c:pt idx="1294">
                  <c:v>40012</c:v>
                </c:pt>
                <c:pt idx="1295">
                  <c:v>40013</c:v>
                </c:pt>
                <c:pt idx="1296">
                  <c:v>40014</c:v>
                </c:pt>
                <c:pt idx="1297">
                  <c:v>40015</c:v>
                </c:pt>
                <c:pt idx="1298">
                  <c:v>40016</c:v>
                </c:pt>
                <c:pt idx="1299">
                  <c:v>40017</c:v>
                </c:pt>
                <c:pt idx="1300">
                  <c:v>40018</c:v>
                </c:pt>
                <c:pt idx="1301">
                  <c:v>40019</c:v>
                </c:pt>
                <c:pt idx="1302">
                  <c:v>40020</c:v>
                </c:pt>
                <c:pt idx="1303">
                  <c:v>40021</c:v>
                </c:pt>
                <c:pt idx="1304">
                  <c:v>40022</c:v>
                </c:pt>
                <c:pt idx="1305">
                  <c:v>40023</c:v>
                </c:pt>
                <c:pt idx="1306">
                  <c:v>40024</c:v>
                </c:pt>
                <c:pt idx="1307">
                  <c:v>40025</c:v>
                </c:pt>
                <c:pt idx="1308">
                  <c:v>40026</c:v>
                </c:pt>
                <c:pt idx="1309">
                  <c:v>40027</c:v>
                </c:pt>
                <c:pt idx="1310">
                  <c:v>40028</c:v>
                </c:pt>
                <c:pt idx="1311">
                  <c:v>40029</c:v>
                </c:pt>
                <c:pt idx="1312">
                  <c:v>40030</c:v>
                </c:pt>
                <c:pt idx="1313">
                  <c:v>40031</c:v>
                </c:pt>
                <c:pt idx="1314">
                  <c:v>40032</c:v>
                </c:pt>
                <c:pt idx="1315">
                  <c:v>40033</c:v>
                </c:pt>
                <c:pt idx="1316">
                  <c:v>40034</c:v>
                </c:pt>
                <c:pt idx="1317">
                  <c:v>40035</c:v>
                </c:pt>
                <c:pt idx="1318">
                  <c:v>40036</c:v>
                </c:pt>
                <c:pt idx="1319">
                  <c:v>40037</c:v>
                </c:pt>
                <c:pt idx="1320">
                  <c:v>40038</c:v>
                </c:pt>
                <c:pt idx="1321">
                  <c:v>40039</c:v>
                </c:pt>
                <c:pt idx="1322">
                  <c:v>40040</c:v>
                </c:pt>
                <c:pt idx="1323">
                  <c:v>40041</c:v>
                </c:pt>
                <c:pt idx="1324">
                  <c:v>40042</c:v>
                </c:pt>
                <c:pt idx="1325">
                  <c:v>40043</c:v>
                </c:pt>
                <c:pt idx="1326">
                  <c:v>40044</c:v>
                </c:pt>
                <c:pt idx="1327">
                  <c:v>40045</c:v>
                </c:pt>
                <c:pt idx="1328">
                  <c:v>40046</c:v>
                </c:pt>
                <c:pt idx="1329">
                  <c:v>40047</c:v>
                </c:pt>
                <c:pt idx="1330">
                  <c:v>40048</c:v>
                </c:pt>
                <c:pt idx="1331">
                  <c:v>40049</c:v>
                </c:pt>
                <c:pt idx="1332">
                  <c:v>40050</c:v>
                </c:pt>
                <c:pt idx="1333">
                  <c:v>40051</c:v>
                </c:pt>
                <c:pt idx="1334">
                  <c:v>40052</c:v>
                </c:pt>
                <c:pt idx="1335">
                  <c:v>40053</c:v>
                </c:pt>
                <c:pt idx="1336">
                  <c:v>40054</c:v>
                </c:pt>
                <c:pt idx="1337">
                  <c:v>40055</c:v>
                </c:pt>
                <c:pt idx="1338">
                  <c:v>40056</c:v>
                </c:pt>
                <c:pt idx="1339">
                  <c:v>40057</c:v>
                </c:pt>
                <c:pt idx="1340">
                  <c:v>40058</c:v>
                </c:pt>
                <c:pt idx="1341">
                  <c:v>40059</c:v>
                </c:pt>
                <c:pt idx="1342">
                  <c:v>40060</c:v>
                </c:pt>
                <c:pt idx="1343">
                  <c:v>40061</c:v>
                </c:pt>
                <c:pt idx="1344">
                  <c:v>40062</c:v>
                </c:pt>
                <c:pt idx="1345">
                  <c:v>40063</c:v>
                </c:pt>
                <c:pt idx="1346">
                  <c:v>40064</c:v>
                </c:pt>
                <c:pt idx="1347">
                  <c:v>40065</c:v>
                </c:pt>
                <c:pt idx="1348">
                  <c:v>40066</c:v>
                </c:pt>
                <c:pt idx="1349">
                  <c:v>40067</c:v>
                </c:pt>
                <c:pt idx="1350">
                  <c:v>40068</c:v>
                </c:pt>
                <c:pt idx="1351">
                  <c:v>40069</c:v>
                </c:pt>
                <c:pt idx="1352">
                  <c:v>40070</c:v>
                </c:pt>
                <c:pt idx="1353">
                  <c:v>40071</c:v>
                </c:pt>
                <c:pt idx="1354">
                  <c:v>40072</c:v>
                </c:pt>
                <c:pt idx="1355">
                  <c:v>40073</c:v>
                </c:pt>
                <c:pt idx="1356">
                  <c:v>40074</c:v>
                </c:pt>
                <c:pt idx="1357">
                  <c:v>40075</c:v>
                </c:pt>
                <c:pt idx="1358">
                  <c:v>40076</c:v>
                </c:pt>
                <c:pt idx="1359">
                  <c:v>40077</c:v>
                </c:pt>
                <c:pt idx="1360">
                  <c:v>40078</c:v>
                </c:pt>
                <c:pt idx="1361">
                  <c:v>40079</c:v>
                </c:pt>
                <c:pt idx="1362">
                  <c:v>40080</c:v>
                </c:pt>
                <c:pt idx="1363">
                  <c:v>40081</c:v>
                </c:pt>
                <c:pt idx="1364">
                  <c:v>40082</c:v>
                </c:pt>
                <c:pt idx="1365">
                  <c:v>40083</c:v>
                </c:pt>
                <c:pt idx="1366">
                  <c:v>40084</c:v>
                </c:pt>
                <c:pt idx="1367">
                  <c:v>40085</c:v>
                </c:pt>
                <c:pt idx="1368">
                  <c:v>40086</c:v>
                </c:pt>
                <c:pt idx="1369">
                  <c:v>40087</c:v>
                </c:pt>
                <c:pt idx="1370">
                  <c:v>40088</c:v>
                </c:pt>
                <c:pt idx="1371">
                  <c:v>40089</c:v>
                </c:pt>
                <c:pt idx="1372">
                  <c:v>40090</c:v>
                </c:pt>
                <c:pt idx="1373">
                  <c:v>40091</c:v>
                </c:pt>
                <c:pt idx="1374">
                  <c:v>40092</c:v>
                </c:pt>
                <c:pt idx="1375">
                  <c:v>40093</c:v>
                </c:pt>
                <c:pt idx="1376">
                  <c:v>40094</c:v>
                </c:pt>
                <c:pt idx="1377">
                  <c:v>40095</c:v>
                </c:pt>
                <c:pt idx="1378">
                  <c:v>40096</c:v>
                </c:pt>
                <c:pt idx="1379">
                  <c:v>40097</c:v>
                </c:pt>
                <c:pt idx="1380">
                  <c:v>40098</c:v>
                </c:pt>
                <c:pt idx="1381">
                  <c:v>40099</c:v>
                </c:pt>
                <c:pt idx="1382">
                  <c:v>40100</c:v>
                </c:pt>
                <c:pt idx="1383">
                  <c:v>40101</c:v>
                </c:pt>
                <c:pt idx="1384">
                  <c:v>40102</c:v>
                </c:pt>
                <c:pt idx="1385">
                  <c:v>40103</c:v>
                </c:pt>
                <c:pt idx="1386">
                  <c:v>40104</c:v>
                </c:pt>
                <c:pt idx="1387">
                  <c:v>40105</c:v>
                </c:pt>
                <c:pt idx="1388">
                  <c:v>40106</c:v>
                </c:pt>
                <c:pt idx="1389">
                  <c:v>40107</c:v>
                </c:pt>
                <c:pt idx="1390">
                  <c:v>40108</c:v>
                </c:pt>
                <c:pt idx="1391">
                  <c:v>40109</c:v>
                </c:pt>
                <c:pt idx="1392">
                  <c:v>40110</c:v>
                </c:pt>
                <c:pt idx="1393">
                  <c:v>40111</c:v>
                </c:pt>
                <c:pt idx="1394">
                  <c:v>40112</c:v>
                </c:pt>
                <c:pt idx="1395">
                  <c:v>40113</c:v>
                </c:pt>
                <c:pt idx="1396">
                  <c:v>40114</c:v>
                </c:pt>
                <c:pt idx="1397">
                  <c:v>40115</c:v>
                </c:pt>
                <c:pt idx="1398">
                  <c:v>40116</c:v>
                </c:pt>
                <c:pt idx="1399">
                  <c:v>40117</c:v>
                </c:pt>
                <c:pt idx="1400">
                  <c:v>40118</c:v>
                </c:pt>
                <c:pt idx="1401">
                  <c:v>40119</c:v>
                </c:pt>
                <c:pt idx="1402">
                  <c:v>40120</c:v>
                </c:pt>
                <c:pt idx="1403">
                  <c:v>40121</c:v>
                </c:pt>
                <c:pt idx="1404">
                  <c:v>40122</c:v>
                </c:pt>
                <c:pt idx="1405">
                  <c:v>40123</c:v>
                </c:pt>
                <c:pt idx="1406">
                  <c:v>40124</c:v>
                </c:pt>
                <c:pt idx="1407">
                  <c:v>40125</c:v>
                </c:pt>
                <c:pt idx="1408">
                  <c:v>40126</c:v>
                </c:pt>
                <c:pt idx="1409">
                  <c:v>40127</c:v>
                </c:pt>
                <c:pt idx="1410">
                  <c:v>40128</c:v>
                </c:pt>
                <c:pt idx="1411">
                  <c:v>40129</c:v>
                </c:pt>
                <c:pt idx="1412">
                  <c:v>40130</c:v>
                </c:pt>
                <c:pt idx="1413">
                  <c:v>40131</c:v>
                </c:pt>
                <c:pt idx="1414">
                  <c:v>40132</c:v>
                </c:pt>
                <c:pt idx="1415">
                  <c:v>40133</c:v>
                </c:pt>
                <c:pt idx="1416">
                  <c:v>40134</c:v>
                </c:pt>
                <c:pt idx="1417">
                  <c:v>40135</c:v>
                </c:pt>
                <c:pt idx="1418">
                  <c:v>40136</c:v>
                </c:pt>
                <c:pt idx="1419">
                  <c:v>40137</c:v>
                </c:pt>
                <c:pt idx="1420">
                  <c:v>40138</c:v>
                </c:pt>
                <c:pt idx="1421">
                  <c:v>40139</c:v>
                </c:pt>
                <c:pt idx="1422">
                  <c:v>40140</c:v>
                </c:pt>
                <c:pt idx="1423">
                  <c:v>40141</c:v>
                </c:pt>
                <c:pt idx="1424">
                  <c:v>40142</c:v>
                </c:pt>
                <c:pt idx="1425">
                  <c:v>40143</c:v>
                </c:pt>
                <c:pt idx="1426">
                  <c:v>40144</c:v>
                </c:pt>
                <c:pt idx="1427">
                  <c:v>40145</c:v>
                </c:pt>
                <c:pt idx="1428">
                  <c:v>40146</c:v>
                </c:pt>
                <c:pt idx="1429">
                  <c:v>40147</c:v>
                </c:pt>
                <c:pt idx="1430">
                  <c:v>40148</c:v>
                </c:pt>
                <c:pt idx="1431">
                  <c:v>40149</c:v>
                </c:pt>
                <c:pt idx="1432">
                  <c:v>40150</c:v>
                </c:pt>
                <c:pt idx="1433">
                  <c:v>40151</c:v>
                </c:pt>
                <c:pt idx="1434">
                  <c:v>40152</c:v>
                </c:pt>
                <c:pt idx="1435">
                  <c:v>40153</c:v>
                </c:pt>
                <c:pt idx="1436">
                  <c:v>40154</c:v>
                </c:pt>
                <c:pt idx="1437">
                  <c:v>40155</c:v>
                </c:pt>
                <c:pt idx="1438">
                  <c:v>40156</c:v>
                </c:pt>
                <c:pt idx="1439">
                  <c:v>40157</c:v>
                </c:pt>
                <c:pt idx="1440">
                  <c:v>40158</c:v>
                </c:pt>
                <c:pt idx="1441">
                  <c:v>40159</c:v>
                </c:pt>
                <c:pt idx="1442">
                  <c:v>40160</c:v>
                </c:pt>
                <c:pt idx="1443">
                  <c:v>40161</c:v>
                </c:pt>
                <c:pt idx="1444">
                  <c:v>40162</c:v>
                </c:pt>
                <c:pt idx="1445">
                  <c:v>40163</c:v>
                </c:pt>
                <c:pt idx="1446">
                  <c:v>40164</c:v>
                </c:pt>
                <c:pt idx="1447">
                  <c:v>40165</c:v>
                </c:pt>
                <c:pt idx="1448">
                  <c:v>40166</c:v>
                </c:pt>
                <c:pt idx="1449">
                  <c:v>40167</c:v>
                </c:pt>
                <c:pt idx="1450">
                  <c:v>40168</c:v>
                </c:pt>
                <c:pt idx="1451">
                  <c:v>40169</c:v>
                </c:pt>
                <c:pt idx="1452">
                  <c:v>40170</c:v>
                </c:pt>
                <c:pt idx="1453">
                  <c:v>40171</c:v>
                </c:pt>
                <c:pt idx="1454">
                  <c:v>40172</c:v>
                </c:pt>
                <c:pt idx="1455">
                  <c:v>40173</c:v>
                </c:pt>
                <c:pt idx="1456">
                  <c:v>40174</c:v>
                </c:pt>
                <c:pt idx="1457">
                  <c:v>40175</c:v>
                </c:pt>
                <c:pt idx="1458">
                  <c:v>40176</c:v>
                </c:pt>
                <c:pt idx="1459">
                  <c:v>40177</c:v>
                </c:pt>
                <c:pt idx="1460">
                  <c:v>40178</c:v>
                </c:pt>
                <c:pt idx="1461">
                  <c:v>40179</c:v>
                </c:pt>
                <c:pt idx="1462">
                  <c:v>40180</c:v>
                </c:pt>
                <c:pt idx="1463">
                  <c:v>40181</c:v>
                </c:pt>
                <c:pt idx="1464">
                  <c:v>40182</c:v>
                </c:pt>
                <c:pt idx="1465">
                  <c:v>40183</c:v>
                </c:pt>
                <c:pt idx="1466">
                  <c:v>40184</c:v>
                </c:pt>
                <c:pt idx="1467">
                  <c:v>40185</c:v>
                </c:pt>
                <c:pt idx="1468">
                  <c:v>40186</c:v>
                </c:pt>
                <c:pt idx="1469">
                  <c:v>40187</c:v>
                </c:pt>
                <c:pt idx="1470">
                  <c:v>40188</c:v>
                </c:pt>
                <c:pt idx="1471">
                  <c:v>40189</c:v>
                </c:pt>
                <c:pt idx="1472">
                  <c:v>40190</c:v>
                </c:pt>
                <c:pt idx="1473">
                  <c:v>40191</c:v>
                </c:pt>
                <c:pt idx="1474">
                  <c:v>40192</c:v>
                </c:pt>
                <c:pt idx="1475">
                  <c:v>40193</c:v>
                </c:pt>
                <c:pt idx="1476">
                  <c:v>40194</c:v>
                </c:pt>
                <c:pt idx="1477">
                  <c:v>40195</c:v>
                </c:pt>
                <c:pt idx="1478">
                  <c:v>40196</c:v>
                </c:pt>
                <c:pt idx="1479">
                  <c:v>40197</c:v>
                </c:pt>
                <c:pt idx="1480">
                  <c:v>40198</c:v>
                </c:pt>
                <c:pt idx="1481">
                  <c:v>40199</c:v>
                </c:pt>
                <c:pt idx="1482">
                  <c:v>40200</c:v>
                </c:pt>
                <c:pt idx="1483">
                  <c:v>40201</c:v>
                </c:pt>
                <c:pt idx="1484">
                  <c:v>40202</c:v>
                </c:pt>
                <c:pt idx="1485">
                  <c:v>40203</c:v>
                </c:pt>
                <c:pt idx="1486">
                  <c:v>40204</c:v>
                </c:pt>
                <c:pt idx="1487">
                  <c:v>40205</c:v>
                </c:pt>
                <c:pt idx="1488">
                  <c:v>40206</c:v>
                </c:pt>
                <c:pt idx="1489">
                  <c:v>40207</c:v>
                </c:pt>
                <c:pt idx="1490">
                  <c:v>40208</c:v>
                </c:pt>
                <c:pt idx="1491">
                  <c:v>40209</c:v>
                </c:pt>
                <c:pt idx="1492">
                  <c:v>40210</c:v>
                </c:pt>
                <c:pt idx="1493">
                  <c:v>40211</c:v>
                </c:pt>
                <c:pt idx="1494">
                  <c:v>40212</c:v>
                </c:pt>
                <c:pt idx="1495">
                  <c:v>40213</c:v>
                </c:pt>
                <c:pt idx="1496">
                  <c:v>40214</c:v>
                </c:pt>
                <c:pt idx="1497">
                  <c:v>40215</c:v>
                </c:pt>
                <c:pt idx="1498">
                  <c:v>40216</c:v>
                </c:pt>
                <c:pt idx="1499">
                  <c:v>40217</c:v>
                </c:pt>
                <c:pt idx="1500">
                  <c:v>40218</c:v>
                </c:pt>
                <c:pt idx="1501">
                  <c:v>40219</c:v>
                </c:pt>
                <c:pt idx="1502">
                  <c:v>40220</c:v>
                </c:pt>
                <c:pt idx="1503">
                  <c:v>40221</c:v>
                </c:pt>
                <c:pt idx="1504">
                  <c:v>40222</c:v>
                </c:pt>
                <c:pt idx="1505">
                  <c:v>40223</c:v>
                </c:pt>
                <c:pt idx="1506">
                  <c:v>40224</c:v>
                </c:pt>
                <c:pt idx="1507">
                  <c:v>40225</c:v>
                </c:pt>
                <c:pt idx="1508">
                  <c:v>40226</c:v>
                </c:pt>
                <c:pt idx="1509">
                  <c:v>40227</c:v>
                </c:pt>
                <c:pt idx="1510">
                  <c:v>40228</c:v>
                </c:pt>
                <c:pt idx="1511">
                  <c:v>40229</c:v>
                </c:pt>
                <c:pt idx="1512">
                  <c:v>40230</c:v>
                </c:pt>
                <c:pt idx="1513">
                  <c:v>40231</c:v>
                </c:pt>
                <c:pt idx="1514">
                  <c:v>40232</c:v>
                </c:pt>
                <c:pt idx="1515">
                  <c:v>40233</c:v>
                </c:pt>
                <c:pt idx="1516">
                  <c:v>40234</c:v>
                </c:pt>
                <c:pt idx="1517">
                  <c:v>40235</c:v>
                </c:pt>
                <c:pt idx="1518">
                  <c:v>40236</c:v>
                </c:pt>
                <c:pt idx="1519">
                  <c:v>40237</c:v>
                </c:pt>
                <c:pt idx="1520">
                  <c:v>40238</c:v>
                </c:pt>
                <c:pt idx="1521">
                  <c:v>40239</c:v>
                </c:pt>
                <c:pt idx="1522">
                  <c:v>40240</c:v>
                </c:pt>
                <c:pt idx="1523">
                  <c:v>40241</c:v>
                </c:pt>
                <c:pt idx="1524">
                  <c:v>40242</c:v>
                </c:pt>
                <c:pt idx="1525">
                  <c:v>40243</c:v>
                </c:pt>
                <c:pt idx="1526">
                  <c:v>40244</c:v>
                </c:pt>
                <c:pt idx="1527">
                  <c:v>40245</c:v>
                </c:pt>
                <c:pt idx="1528">
                  <c:v>40246</c:v>
                </c:pt>
                <c:pt idx="1529">
                  <c:v>40247</c:v>
                </c:pt>
                <c:pt idx="1530">
                  <c:v>40248</c:v>
                </c:pt>
                <c:pt idx="1531">
                  <c:v>40249</c:v>
                </c:pt>
                <c:pt idx="1532">
                  <c:v>40250</c:v>
                </c:pt>
                <c:pt idx="1533">
                  <c:v>40251</c:v>
                </c:pt>
                <c:pt idx="1534">
                  <c:v>40252</c:v>
                </c:pt>
                <c:pt idx="1535">
                  <c:v>40253</c:v>
                </c:pt>
                <c:pt idx="1536">
                  <c:v>40254</c:v>
                </c:pt>
                <c:pt idx="1537">
                  <c:v>40255</c:v>
                </c:pt>
                <c:pt idx="1538">
                  <c:v>40256</c:v>
                </c:pt>
                <c:pt idx="1539">
                  <c:v>40257</c:v>
                </c:pt>
                <c:pt idx="1540">
                  <c:v>40258</c:v>
                </c:pt>
                <c:pt idx="1541">
                  <c:v>40259</c:v>
                </c:pt>
                <c:pt idx="1542">
                  <c:v>40260</c:v>
                </c:pt>
                <c:pt idx="1543">
                  <c:v>40261</c:v>
                </c:pt>
                <c:pt idx="1544">
                  <c:v>40262</c:v>
                </c:pt>
                <c:pt idx="1545">
                  <c:v>40263</c:v>
                </c:pt>
                <c:pt idx="1546">
                  <c:v>40264</c:v>
                </c:pt>
                <c:pt idx="1547">
                  <c:v>40265</c:v>
                </c:pt>
                <c:pt idx="1548">
                  <c:v>40266</c:v>
                </c:pt>
                <c:pt idx="1549">
                  <c:v>40267</c:v>
                </c:pt>
                <c:pt idx="1550">
                  <c:v>40268</c:v>
                </c:pt>
                <c:pt idx="1551">
                  <c:v>40269</c:v>
                </c:pt>
                <c:pt idx="1552">
                  <c:v>40270</c:v>
                </c:pt>
                <c:pt idx="1553">
                  <c:v>40271</c:v>
                </c:pt>
                <c:pt idx="1554">
                  <c:v>40272</c:v>
                </c:pt>
                <c:pt idx="1555">
                  <c:v>40273</c:v>
                </c:pt>
                <c:pt idx="1556">
                  <c:v>40274</c:v>
                </c:pt>
                <c:pt idx="1557">
                  <c:v>40275</c:v>
                </c:pt>
                <c:pt idx="1558">
                  <c:v>40276</c:v>
                </c:pt>
                <c:pt idx="1559">
                  <c:v>40277</c:v>
                </c:pt>
                <c:pt idx="1560">
                  <c:v>40278</c:v>
                </c:pt>
                <c:pt idx="1561">
                  <c:v>40279</c:v>
                </c:pt>
                <c:pt idx="1562">
                  <c:v>40280</c:v>
                </c:pt>
                <c:pt idx="1563">
                  <c:v>40281</c:v>
                </c:pt>
                <c:pt idx="1564">
                  <c:v>40282</c:v>
                </c:pt>
                <c:pt idx="1565">
                  <c:v>40283</c:v>
                </c:pt>
                <c:pt idx="1566">
                  <c:v>40284</c:v>
                </c:pt>
                <c:pt idx="1567">
                  <c:v>40285</c:v>
                </c:pt>
                <c:pt idx="1568">
                  <c:v>40286</c:v>
                </c:pt>
                <c:pt idx="1569">
                  <c:v>40287</c:v>
                </c:pt>
                <c:pt idx="1570">
                  <c:v>40288</c:v>
                </c:pt>
                <c:pt idx="1571">
                  <c:v>40289</c:v>
                </c:pt>
                <c:pt idx="1572">
                  <c:v>40290</c:v>
                </c:pt>
                <c:pt idx="1573">
                  <c:v>40291</c:v>
                </c:pt>
                <c:pt idx="1574">
                  <c:v>40292</c:v>
                </c:pt>
                <c:pt idx="1575">
                  <c:v>40293</c:v>
                </c:pt>
                <c:pt idx="1576">
                  <c:v>40294</c:v>
                </c:pt>
                <c:pt idx="1577">
                  <c:v>40295</c:v>
                </c:pt>
                <c:pt idx="1578">
                  <c:v>40296</c:v>
                </c:pt>
                <c:pt idx="1579">
                  <c:v>40297</c:v>
                </c:pt>
                <c:pt idx="1580">
                  <c:v>40298</c:v>
                </c:pt>
                <c:pt idx="1581">
                  <c:v>40299</c:v>
                </c:pt>
                <c:pt idx="1582">
                  <c:v>40300</c:v>
                </c:pt>
                <c:pt idx="1583">
                  <c:v>40301</c:v>
                </c:pt>
                <c:pt idx="1584">
                  <c:v>40302</c:v>
                </c:pt>
                <c:pt idx="1585">
                  <c:v>40303</c:v>
                </c:pt>
                <c:pt idx="1586">
                  <c:v>40304</c:v>
                </c:pt>
                <c:pt idx="1587">
                  <c:v>40305</c:v>
                </c:pt>
                <c:pt idx="1588">
                  <c:v>40306</c:v>
                </c:pt>
                <c:pt idx="1589">
                  <c:v>40307</c:v>
                </c:pt>
                <c:pt idx="1590">
                  <c:v>40308</c:v>
                </c:pt>
                <c:pt idx="1591">
                  <c:v>40309</c:v>
                </c:pt>
                <c:pt idx="1592">
                  <c:v>40310</c:v>
                </c:pt>
                <c:pt idx="1593">
                  <c:v>40311</c:v>
                </c:pt>
                <c:pt idx="1594">
                  <c:v>40312</c:v>
                </c:pt>
                <c:pt idx="1595">
                  <c:v>40313</c:v>
                </c:pt>
                <c:pt idx="1596">
                  <c:v>40314</c:v>
                </c:pt>
                <c:pt idx="1597">
                  <c:v>40315</c:v>
                </c:pt>
                <c:pt idx="1598">
                  <c:v>40316</c:v>
                </c:pt>
                <c:pt idx="1599">
                  <c:v>40317</c:v>
                </c:pt>
                <c:pt idx="1600">
                  <c:v>40318</c:v>
                </c:pt>
                <c:pt idx="1601">
                  <c:v>40319</c:v>
                </c:pt>
                <c:pt idx="1602">
                  <c:v>40320</c:v>
                </c:pt>
                <c:pt idx="1603">
                  <c:v>40321</c:v>
                </c:pt>
                <c:pt idx="1604">
                  <c:v>40322</c:v>
                </c:pt>
                <c:pt idx="1605">
                  <c:v>40323</c:v>
                </c:pt>
                <c:pt idx="1606">
                  <c:v>40324</c:v>
                </c:pt>
                <c:pt idx="1607">
                  <c:v>40325</c:v>
                </c:pt>
                <c:pt idx="1608">
                  <c:v>40326</c:v>
                </c:pt>
                <c:pt idx="1609">
                  <c:v>40327</c:v>
                </c:pt>
                <c:pt idx="1610">
                  <c:v>40328</c:v>
                </c:pt>
                <c:pt idx="1611">
                  <c:v>40329</c:v>
                </c:pt>
                <c:pt idx="1612">
                  <c:v>40330</c:v>
                </c:pt>
                <c:pt idx="1613">
                  <c:v>40331</c:v>
                </c:pt>
                <c:pt idx="1614">
                  <c:v>40332</c:v>
                </c:pt>
                <c:pt idx="1615">
                  <c:v>40333</c:v>
                </c:pt>
                <c:pt idx="1616">
                  <c:v>40334</c:v>
                </c:pt>
                <c:pt idx="1617">
                  <c:v>40335</c:v>
                </c:pt>
                <c:pt idx="1618">
                  <c:v>40336</c:v>
                </c:pt>
                <c:pt idx="1619">
                  <c:v>40337</c:v>
                </c:pt>
                <c:pt idx="1620">
                  <c:v>40338</c:v>
                </c:pt>
                <c:pt idx="1621">
                  <c:v>40339</c:v>
                </c:pt>
                <c:pt idx="1622">
                  <c:v>40340</c:v>
                </c:pt>
                <c:pt idx="1623">
                  <c:v>40341</c:v>
                </c:pt>
                <c:pt idx="1624">
                  <c:v>40342</c:v>
                </c:pt>
                <c:pt idx="1625">
                  <c:v>40343</c:v>
                </c:pt>
                <c:pt idx="1626">
                  <c:v>40344</c:v>
                </c:pt>
                <c:pt idx="1627">
                  <c:v>40345</c:v>
                </c:pt>
                <c:pt idx="1628">
                  <c:v>40346</c:v>
                </c:pt>
                <c:pt idx="1629">
                  <c:v>40347</c:v>
                </c:pt>
                <c:pt idx="1630">
                  <c:v>40348</c:v>
                </c:pt>
                <c:pt idx="1631">
                  <c:v>40349</c:v>
                </c:pt>
                <c:pt idx="1632">
                  <c:v>40350</c:v>
                </c:pt>
                <c:pt idx="1633">
                  <c:v>40351</c:v>
                </c:pt>
                <c:pt idx="1634">
                  <c:v>40352</c:v>
                </c:pt>
                <c:pt idx="1635">
                  <c:v>40353</c:v>
                </c:pt>
                <c:pt idx="1636">
                  <c:v>40354</c:v>
                </c:pt>
                <c:pt idx="1637">
                  <c:v>40355</c:v>
                </c:pt>
                <c:pt idx="1638">
                  <c:v>40356</c:v>
                </c:pt>
                <c:pt idx="1639">
                  <c:v>40357</c:v>
                </c:pt>
                <c:pt idx="1640">
                  <c:v>40358</c:v>
                </c:pt>
                <c:pt idx="1641">
                  <c:v>40359</c:v>
                </c:pt>
                <c:pt idx="1642">
                  <c:v>40360</c:v>
                </c:pt>
                <c:pt idx="1643">
                  <c:v>40361</c:v>
                </c:pt>
                <c:pt idx="1644">
                  <c:v>40362</c:v>
                </c:pt>
                <c:pt idx="1645">
                  <c:v>40363</c:v>
                </c:pt>
                <c:pt idx="1646">
                  <c:v>40364</c:v>
                </c:pt>
                <c:pt idx="1647">
                  <c:v>40365</c:v>
                </c:pt>
                <c:pt idx="1648">
                  <c:v>40366</c:v>
                </c:pt>
                <c:pt idx="1649">
                  <c:v>40367</c:v>
                </c:pt>
                <c:pt idx="1650">
                  <c:v>40368</c:v>
                </c:pt>
                <c:pt idx="1651">
                  <c:v>40369</c:v>
                </c:pt>
                <c:pt idx="1652">
                  <c:v>40370</c:v>
                </c:pt>
                <c:pt idx="1653">
                  <c:v>40371</c:v>
                </c:pt>
                <c:pt idx="1654">
                  <c:v>40372</c:v>
                </c:pt>
                <c:pt idx="1655">
                  <c:v>40373</c:v>
                </c:pt>
                <c:pt idx="1656">
                  <c:v>40374</c:v>
                </c:pt>
                <c:pt idx="1657">
                  <c:v>40375</c:v>
                </c:pt>
                <c:pt idx="1658">
                  <c:v>40376</c:v>
                </c:pt>
                <c:pt idx="1659">
                  <c:v>40377</c:v>
                </c:pt>
                <c:pt idx="1660">
                  <c:v>40378</c:v>
                </c:pt>
                <c:pt idx="1661">
                  <c:v>40379</c:v>
                </c:pt>
                <c:pt idx="1662">
                  <c:v>40380</c:v>
                </c:pt>
                <c:pt idx="1663">
                  <c:v>40381</c:v>
                </c:pt>
                <c:pt idx="1664">
                  <c:v>40382</c:v>
                </c:pt>
                <c:pt idx="1665">
                  <c:v>40383</c:v>
                </c:pt>
                <c:pt idx="1666">
                  <c:v>40384</c:v>
                </c:pt>
                <c:pt idx="1667">
                  <c:v>40385</c:v>
                </c:pt>
                <c:pt idx="1668">
                  <c:v>40386</c:v>
                </c:pt>
                <c:pt idx="1669">
                  <c:v>40387</c:v>
                </c:pt>
                <c:pt idx="1670">
                  <c:v>40388</c:v>
                </c:pt>
                <c:pt idx="1671">
                  <c:v>40389</c:v>
                </c:pt>
                <c:pt idx="1672">
                  <c:v>40390</c:v>
                </c:pt>
                <c:pt idx="1673">
                  <c:v>40391</c:v>
                </c:pt>
                <c:pt idx="1674">
                  <c:v>40392</c:v>
                </c:pt>
                <c:pt idx="1675">
                  <c:v>40393</c:v>
                </c:pt>
                <c:pt idx="1676">
                  <c:v>40394</c:v>
                </c:pt>
                <c:pt idx="1677">
                  <c:v>40395</c:v>
                </c:pt>
                <c:pt idx="1678">
                  <c:v>40396</c:v>
                </c:pt>
                <c:pt idx="1679">
                  <c:v>40397</c:v>
                </c:pt>
                <c:pt idx="1680">
                  <c:v>40398</c:v>
                </c:pt>
                <c:pt idx="1681">
                  <c:v>40399</c:v>
                </c:pt>
                <c:pt idx="1682">
                  <c:v>40400</c:v>
                </c:pt>
                <c:pt idx="1683">
                  <c:v>40401</c:v>
                </c:pt>
                <c:pt idx="1684">
                  <c:v>40402</c:v>
                </c:pt>
                <c:pt idx="1685">
                  <c:v>40403</c:v>
                </c:pt>
                <c:pt idx="1686">
                  <c:v>40404</c:v>
                </c:pt>
                <c:pt idx="1687">
                  <c:v>40405</c:v>
                </c:pt>
                <c:pt idx="1688">
                  <c:v>40406</c:v>
                </c:pt>
                <c:pt idx="1689">
                  <c:v>40407</c:v>
                </c:pt>
                <c:pt idx="1690">
                  <c:v>40408</c:v>
                </c:pt>
                <c:pt idx="1691">
                  <c:v>40409</c:v>
                </c:pt>
                <c:pt idx="1692">
                  <c:v>40410</c:v>
                </c:pt>
                <c:pt idx="1693">
                  <c:v>40411</c:v>
                </c:pt>
                <c:pt idx="1694">
                  <c:v>40412</c:v>
                </c:pt>
                <c:pt idx="1695">
                  <c:v>40413</c:v>
                </c:pt>
                <c:pt idx="1696">
                  <c:v>40414</c:v>
                </c:pt>
                <c:pt idx="1697">
                  <c:v>40415</c:v>
                </c:pt>
                <c:pt idx="1698">
                  <c:v>40416</c:v>
                </c:pt>
                <c:pt idx="1699">
                  <c:v>40417</c:v>
                </c:pt>
                <c:pt idx="1700">
                  <c:v>40418</c:v>
                </c:pt>
                <c:pt idx="1701">
                  <c:v>40419</c:v>
                </c:pt>
                <c:pt idx="1702">
                  <c:v>40420</c:v>
                </c:pt>
                <c:pt idx="1703">
                  <c:v>40421</c:v>
                </c:pt>
                <c:pt idx="1704">
                  <c:v>40422</c:v>
                </c:pt>
                <c:pt idx="1705">
                  <c:v>40423</c:v>
                </c:pt>
                <c:pt idx="1706">
                  <c:v>40424</c:v>
                </c:pt>
                <c:pt idx="1707">
                  <c:v>40425</c:v>
                </c:pt>
                <c:pt idx="1708">
                  <c:v>40426</c:v>
                </c:pt>
                <c:pt idx="1709">
                  <c:v>40427</c:v>
                </c:pt>
                <c:pt idx="1710">
                  <c:v>40428</c:v>
                </c:pt>
                <c:pt idx="1711">
                  <c:v>40429</c:v>
                </c:pt>
                <c:pt idx="1712">
                  <c:v>40430</c:v>
                </c:pt>
                <c:pt idx="1713">
                  <c:v>40431</c:v>
                </c:pt>
                <c:pt idx="1714">
                  <c:v>40432</c:v>
                </c:pt>
                <c:pt idx="1715">
                  <c:v>40433</c:v>
                </c:pt>
                <c:pt idx="1716">
                  <c:v>40434</c:v>
                </c:pt>
                <c:pt idx="1717">
                  <c:v>40435</c:v>
                </c:pt>
                <c:pt idx="1718">
                  <c:v>40436</c:v>
                </c:pt>
                <c:pt idx="1719">
                  <c:v>40437</c:v>
                </c:pt>
                <c:pt idx="1720">
                  <c:v>40438</c:v>
                </c:pt>
                <c:pt idx="1721">
                  <c:v>40439</c:v>
                </c:pt>
                <c:pt idx="1722">
                  <c:v>40440</c:v>
                </c:pt>
                <c:pt idx="1723">
                  <c:v>40441</c:v>
                </c:pt>
                <c:pt idx="1724">
                  <c:v>40442</c:v>
                </c:pt>
                <c:pt idx="1725">
                  <c:v>40443</c:v>
                </c:pt>
                <c:pt idx="1726">
                  <c:v>40444</c:v>
                </c:pt>
                <c:pt idx="1727">
                  <c:v>40445</c:v>
                </c:pt>
                <c:pt idx="1728">
                  <c:v>40446</c:v>
                </c:pt>
                <c:pt idx="1729">
                  <c:v>40447</c:v>
                </c:pt>
                <c:pt idx="1730">
                  <c:v>40448</c:v>
                </c:pt>
                <c:pt idx="1731">
                  <c:v>40449</c:v>
                </c:pt>
                <c:pt idx="1732">
                  <c:v>40450</c:v>
                </c:pt>
                <c:pt idx="1733">
                  <c:v>40451</c:v>
                </c:pt>
                <c:pt idx="1734">
                  <c:v>40452</c:v>
                </c:pt>
                <c:pt idx="1735">
                  <c:v>40453</c:v>
                </c:pt>
                <c:pt idx="1736">
                  <c:v>40454</c:v>
                </c:pt>
                <c:pt idx="1737">
                  <c:v>40455</c:v>
                </c:pt>
                <c:pt idx="1738">
                  <c:v>40456</c:v>
                </c:pt>
                <c:pt idx="1739">
                  <c:v>40457</c:v>
                </c:pt>
                <c:pt idx="1740">
                  <c:v>40458</c:v>
                </c:pt>
                <c:pt idx="1741">
                  <c:v>40459</c:v>
                </c:pt>
                <c:pt idx="1742">
                  <c:v>40460</c:v>
                </c:pt>
                <c:pt idx="1743">
                  <c:v>40461</c:v>
                </c:pt>
                <c:pt idx="1744">
                  <c:v>40462</c:v>
                </c:pt>
                <c:pt idx="1745">
                  <c:v>40463</c:v>
                </c:pt>
                <c:pt idx="1746">
                  <c:v>40464</c:v>
                </c:pt>
                <c:pt idx="1747">
                  <c:v>40465</c:v>
                </c:pt>
                <c:pt idx="1748">
                  <c:v>40466</c:v>
                </c:pt>
                <c:pt idx="1749">
                  <c:v>40467</c:v>
                </c:pt>
                <c:pt idx="1750">
                  <c:v>40468</c:v>
                </c:pt>
                <c:pt idx="1751">
                  <c:v>40469</c:v>
                </c:pt>
                <c:pt idx="1752">
                  <c:v>40470</c:v>
                </c:pt>
                <c:pt idx="1753">
                  <c:v>40471</c:v>
                </c:pt>
                <c:pt idx="1754">
                  <c:v>40472</c:v>
                </c:pt>
                <c:pt idx="1755">
                  <c:v>40473</c:v>
                </c:pt>
                <c:pt idx="1756">
                  <c:v>40474</c:v>
                </c:pt>
                <c:pt idx="1757">
                  <c:v>40475</c:v>
                </c:pt>
                <c:pt idx="1758">
                  <c:v>40476</c:v>
                </c:pt>
                <c:pt idx="1759">
                  <c:v>40477</c:v>
                </c:pt>
                <c:pt idx="1760">
                  <c:v>40478</c:v>
                </c:pt>
                <c:pt idx="1761">
                  <c:v>40479</c:v>
                </c:pt>
                <c:pt idx="1762">
                  <c:v>40480</c:v>
                </c:pt>
                <c:pt idx="1763">
                  <c:v>40481</c:v>
                </c:pt>
                <c:pt idx="1764">
                  <c:v>40482</c:v>
                </c:pt>
                <c:pt idx="1765">
                  <c:v>40483</c:v>
                </c:pt>
                <c:pt idx="1766">
                  <c:v>40484</c:v>
                </c:pt>
                <c:pt idx="1767">
                  <c:v>40485</c:v>
                </c:pt>
                <c:pt idx="1768">
                  <c:v>40486</c:v>
                </c:pt>
                <c:pt idx="1769">
                  <c:v>40487</c:v>
                </c:pt>
                <c:pt idx="1770">
                  <c:v>40488</c:v>
                </c:pt>
                <c:pt idx="1771">
                  <c:v>40489</c:v>
                </c:pt>
                <c:pt idx="1772">
                  <c:v>40490</c:v>
                </c:pt>
                <c:pt idx="1773">
                  <c:v>40491</c:v>
                </c:pt>
                <c:pt idx="1774">
                  <c:v>40492</c:v>
                </c:pt>
                <c:pt idx="1775">
                  <c:v>40493</c:v>
                </c:pt>
                <c:pt idx="1776">
                  <c:v>40494</c:v>
                </c:pt>
                <c:pt idx="1777">
                  <c:v>40495</c:v>
                </c:pt>
                <c:pt idx="1778">
                  <c:v>40496</c:v>
                </c:pt>
                <c:pt idx="1779">
                  <c:v>40497</c:v>
                </c:pt>
                <c:pt idx="1780">
                  <c:v>40498</c:v>
                </c:pt>
                <c:pt idx="1781">
                  <c:v>40499</c:v>
                </c:pt>
                <c:pt idx="1782">
                  <c:v>40500</c:v>
                </c:pt>
                <c:pt idx="1783">
                  <c:v>40501</c:v>
                </c:pt>
                <c:pt idx="1784">
                  <c:v>40502</c:v>
                </c:pt>
                <c:pt idx="1785">
                  <c:v>40503</c:v>
                </c:pt>
                <c:pt idx="1786">
                  <c:v>40504</c:v>
                </c:pt>
                <c:pt idx="1787">
                  <c:v>40505</c:v>
                </c:pt>
                <c:pt idx="1788">
                  <c:v>40506</c:v>
                </c:pt>
                <c:pt idx="1789">
                  <c:v>40507</c:v>
                </c:pt>
                <c:pt idx="1790">
                  <c:v>40508</c:v>
                </c:pt>
                <c:pt idx="1791">
                  <c:v>40509</c:v>
                </c:pt>
                <c:pt idx="1792">
                  <c:v>40510</c:v>
                </c:pt>
                <c:pt idx="1793">
                  <c:v>40511</c:v>
                </c:pt>
                <c:pt idx="1794">
                  <c:v>40512</c:v>
                </c:pt>
                <c:pt idx="1795">
                  <c:v>40513</c:v>
                </c:pt>
                <c:pt idx="1796">
                  <c:v>40514</c:v>
                </c:pt>
                <c:pt idx="1797">
                  <c:v>40515</c:v>
                </c:pt>
                <c:pt idx="1798">
                  <c:v>40516</c:v>
                </c:pt>
                <c:pt idx="1799">
                  <c:v>40517</c:v>
                </c:pt>
                <c:pt idx="1800">
                  <c:v>40518</c:v>
                </c:pt>
                <c:pt idx="1801">
                  <c:v>40519</c:v>
                </c:pt>
                <c:pt idx="1802">
                  <c:v>40520</c:v>
                </c:pt>
                <c:pt idx="1803">
                  <c:v>40521</c:v>
                </c:pt>
                <c:pt idx="1804">
                  <c:v>40522</c:v>
                </c:pt>
                <c:pt idx="1805">
                  <c:v>40523</c:v>
                </c:pt>
                <c:pt idx="1806">
                  <c:v>40524</c:v>
                </c:pt>
                <c:pt idx="1807">
                  <c:v>40525</c:v>
                </c:pt>
                <c:pt idx="1808">
                  <c:v>40526</c:v>
                </c:pt>
                <c:pt idx="1809">
                  <c:v>40527</c:v>
                </c:pt>
                <c:pt idx="1810">
                  <c:v>40528</c:v>
                </c:pt>
                <c:pt idx="1811">
                  <c:v>40529</c:v>
                </c:pt>
                <c:pt idx="1812">
                  <c:v>40530</c:v>
                </c:pt>
                <c:pt idx="1813">
                  <c:v>40531</c:v>
                </c:pt>
                <c:pt idx="1814">
                  <c:v>40532</c:v>
                </c:pt>
                <c:pt idx="1815">
                  <c:v>40533</c:v>
                </c:pt>
                <c:pt idx="1816">
                  <c:v>40534</c:v>
                </c:pt>
                <c:pt idx="1817">
                  <c:v>40535</c:v>
                </c:pt>
                <c:pt idx="1818">
                  <c:v>40536</c:v>
                </c:pt>
                <c:pt idx="1819">
                  <c:v>40537</c:v>
                </c:pt>
                <c:pt idx="1820">
                  <c:v>40538</c:v>
                </c:pt>
                <c:pt idx="1821">
                  <c:v>40539</c:v>
                </c:pt>
                <c:pt idx="1822">
                  <c:v>40540</c:v>
                </c:pt>
                <c:pt idx="1823">
                  <c:v>40541</c:v>
                </c:pt>
                <c:pt idx="1824">
                  <c:v>40542</c:v>
                </c:pt>
                <c:pt idx="1825">
                  <c:v>40543</c:v>
                </c:pt>
                <c:pt idx="1826">
                  <c:v>40544</c:v>
                </c:pt>
                <c:pt idx="1827">
                  <c:v>40545</c:v>
                </c:pt>
                <c:pt idx="1828">
                  <c:v>40546</c:v>
                </c:pt>
                <c:pt idx="1829">
                  <c:v>40547</c:v>
                </c:pt>
                <c:pt idx="1830">
                  <c:v>40548</c:v>
                </c:pt>
                <c:pt idx="1831">
                  <c:v>40549</c:v>
                </c:pt>
                <c:pt idx="1832">
                  <c:v>40550</c:v>
                </c:pt>
                <c:pt idx="1833">
                  <c:v>40551</c:v>
                </c:pt>
                <c:pt idx="1834">
                  <c:v>40552</c:v>
                </c:pt>
                <c:pt idx="1835">
                  <c:v>40553</c:v>
                </c:pt>
                <c:pt idx="1836">
                  <c:v>40554</c:v>
                </c:pt>
                <c:pt idx="1837">
                  <c:v>40555</c:v>
                </c:pt>
                <c:pt idx="1838">
                  <c:v>40556</c:v>
                </c:pt>
                <c:pt idx="1839">
                  <c:v>40557</c:v>
                </c:pt>
                <c:pt idx="1840">
                  <c:v>40558</c:v>
                </c:pt>
                <c:pt idx="1841">
                  <c:v>40559</c:v>
                </c:pt>
                <c:pt idx="1842">
                  <c:v>40560</c:v>
                </c:pt>
                <c:pt idx="1843">
                  <c:v>40561</c:v>
                </c:pt>
                <c:pt idx="1844">
                  <c:v>40562</c:v>
                </c:pt>
                <c:pt idx="1845">
                  <c:v>40563</c:v>
                </c:pt>
                <c:pt idx="1846">
                  <c:v>40564</c:v>
                </c:pt>
                <c:pt idx="1847">
                  <c:v>40565</c:v>
                </c:pt>
                <c:pt idx="1848">
                  <c:v>40566</c:v>
                </c:pt>
                <c:pt idx="1849">
                  <c:v>40567</c:v>
                </c:pt>
                <c:pt idx="1850">
                  <c:v>40568</c:v>
                </c:pt>
                <c:pt idx="1851">
                  <c:v>40569</c:v>
                </c:pt>
                <c:pt idx="1852">
                  <c:v>40570</c:v>
                </c:pt>
                <c:pt idx="1853">
                  <c:v>40571</c:v>
                </c:pt>
                <c:pt idx="1854">
                  <c:v>40572</c:v>
                </c:pt>
                <c:pt idx="1855">
                  <c:v>40573</c:v>
                </c:pt>
                <c:pt idx="1856">
                  <c:v>40574</c:v>
                </c:pt>
                <c:pt idx="1857">
                  <c:v>40575</c:v>
                </c:pt>
                <c:pt idx="1858">
                  <c:v>40576</c:v>
                </c:pt>
                <c:pt idx="1859">
                  <c:v>40577</c:v>
                </c:pt>
                <c:pt idx="1860">
                  <c:v>40578</c:v>
                </c:pt>
                <c:pt idx="1861">
                  <c:v>40579</c:v>
                </c:pt>
                <c:pt idx="1862">
                  <c:v>40580</c:v>
                </c:pt>
                <c:pt idx="1863">
                  <c:v>40581</c:v>
                </c:pt>
                <c:pt idx="1864">
                  <c:v>40582</c:v>
                </c:pt>
                <c:pt idx="1865">
                  <c:v>40583</c:v>
                </c:pt>
                <c:pt idx="1866">
                  <c:v>40584</c:v>
                </c:pt>
                <c:pt idx="1867">
                  <c:v>40585</c:v>
                </c:pt>
                <c:pt idx="1868">
                  <c:v>40586</c:v>
                </c:pt>
                <c:pt idx="1869">
                  <c:v>40587</c:v>
                </c:pt>
                <c:pt idx="1870">
                  <c:v>40588</c:v>
                </c:pt>
                <c:pt idx="1871">
                  <c:v>40589</c:v>
                </c:pt>
                <c:pt idx="1872">
                  <c:v>40590</c:v>
                </c:pt>
                <c:pt idx="1873">
                  <c:v>40591</c:v>
                </c:pt>
                <c:pt idx="1874">
                  <c:v>40592</c:v>
                </c:pt>
                <c:pt idx="1875">
                  <c:v>40593</c:v>
                </c:pt>
                <c:pt idx="1876">
                  <c:v>40594</c:v>
                </c:pt>
                <c:pt idx="1877">
                  <c:v>40595</c:v>
                </c:pt>
                <c:pt idx="1878">
                  <c:v>40596</c:v>
                </c:pt>
                <c:pt idx="1879">
                  <c:v>40597</c:v>
                </c:pt>
                <c:pt idx="1880">
                  <c:v>40598</c:v>
                </c:pt>
                <c:pt idx="1881">
                  <c:v>40599</c:v>
                </c:pt>
                <c:pt idx="1882">
                  <c:v>40600</c:v>
                </c:pt>
                <c:pt idx="1883">
                  <c:v>40601</c:v>
                </c:pt>
                <c:pt idx="1884">
                  <c:v>40602</c:v>
                </c:pt>
                <c:pt idx="1885">
                  <c:v>40603</c:v>
                </c:pt>
                <c:pt idx="1886">
                  <c:v>40604</c:v>
                </c:pt>
                <c:pt idx="1887">
                  <c:v>40605</c:v>
                </c:pt>
                <c:pt idx="1888">
                  <c:v>40606</c:v>
                </c:pt>
                <c:pt idx="1889">
                  <c:v>40607</c:v>
                </c:pt>
                <c:pt idx="1890">
                  <c:v>40608</c:v>
                </c:pt>
                <c:pt idx="1891">
                  <c:v>40609</c:v>
                </c:pt>
                <c:pt idx="1892">
                  <c:v>40610</c:v>
                </c:pt>
                <c:pt idx="1893">
                  <c:v>40611</c:v>
                </c:pt>
                <c:pt idx="1894">
                  <c:v>40612</c:v>
                </c:pt>
                <c:pt idx="1895">
                  <c:v>40613</c:v>
                </c:pt>
                <c:pt idx="1896">
                  <c:v>40614</c:v>
                </c:pt>
                <c:pt idx="1897">
                  <c:v>40615</c:v>
                </c:pt>
                <c:pt idx="1898">
                  <c:v>40616</c:v>
                </c:pt>
                <c:pt idx="1899">
                  <c:v>40617</c:v>
                </c:pt>
                <c:pt idx="1900">
                  <c:v>40618</c:v>
                </c:pt>
                <c:pt idx="1901">
                  <c:v>40619</c:v>
                </c:pt>
                <c:pt idx="1902">
                  <c:v>40620</c:v>
                </c:pt>
                <c:pt idx="1903">
                  <c:v>40621</c:v>
                </c:pt>
                <c:pt idx="1904">
                  <c:v>40622</c:v>
                </c:pt>
                <c:pt idx="1905">
                  <c:v>40623</c:v>
                </c:pt>
                <c:pt idx="1906">
                  <c:v>40624</c:v>
                </c:pt>
                <c:pt idx="1907">
                  <c:v>40625</c:v>
                </c:pt>
                <c:pt idx="1908">
                  <c:v>40626</c:v>
                </c:pt>
                <c:pt idx="1909">
                  <c:v>40627</c:v>
                </c:pt>
                <c:pt idx="1910">
                  <c:v>40628</c:v>
                </c:pt>
                <c:pt idx="1911">
                  <c:v>40629</c:v>
                </c:pt>
                <c:pt idx="1912">
                  <c:v>40630</c:v>
                </c:pt>
                <c:pt idx="1913">
                  <c:v>40631</c:v>
                </c:pt>
                <c:pt idx="1914">
                  <c:v>40632</c:v>
                </c:pt>
                <c:pt idx="1915">
                  <c:v>40633</c:v>
                </c:pt>
                <c:pt idx="1916">
                  <c:v>40634</c:v>
                </c:pt>
                <c:pt idx="1917">
                  <c:v>40635</c:v>
                </c:pt>
                <c:pt idx="1918">
                  <c:v>40636</c:v>
                </c:pt>
                <c:pt idx="1919">
                  <c:v>40637</c:v>
                </c:pt>
                <c:pt idx="1920">
                  <c:v>40638</c:v>
                </c:pt>
                <c:pt idx="1921">
                  <c:v>40639</c:v>
                </c:pt>
                <c:pt idx="1922">
                  <c:v>40640</c:v>
                </c:pt>
                <c:pt idx="1923">
                  <c:v>40641</c:v>
                </c:pt>
                <c:pt idx="1924">
                  <c:v>40642</c:v>
                </c:pt>
                <c:pt idx="1925">
                  <c:v>40643</c:v>
                </c:pt>
                <c:pt idx="1926">
                  <c:v>40644</c:v>
                </c:pt>
                <c:pt idx="1927">
                  <c:v>40645</c:v>
                </c:pt>
                <c:pt idx="1928">
                  <c:v>40646</c:v>
                </c:pt>
                <c:pt idx="1929">
                  <c:v>40647</c:v>
                </c:pt>
                <c:pt idx="1930">
                  <c:v>40648</c:v>
                </c:pt>
                <c:pt idx="1931">
                  <c:v>40649</c:v>
                </c:pt>
                <c:pt idx="1932">
                  <c:v>40650</c:v>
                </c:pt>
                <c:pt idx="1933">
                  <c:v>40651</c:v>
                </c:pt>
                <c:pt idx="1934">
                  <c:v>40652</c:v>
                </c:pt>
                <c:pt idx="1935">
                  <c:v>40653</c:v>
                </c:pt>
                <c:pt idx="1936">
                  <c:v>40654</c:v>
                </c:pt>
                <c:pt idx="1937">
                  <c:v>40655</c:v>
                </c:pt>
                <c:pt idx="1938">
                  <c:v>40656</c:v>
                </c:pt>
                <c:pt idx="1939">
                  <c:v>40657</c:v>
                </c:pt>
                <c:pt idx="1940">
                  <c:v>40658</c:v>
                </c:pt>
                <c:pt idx="1941">
                  <c:v>40659</c:v>
                </c:pt>
                <c:pt idx="1942">
                  <c:v>40660</c:v>
                </c:pt>
                <c:pt idx="1943">
                  <c:v>40661</c:v>
                </c:pt>
                <c:pt idx="1944">
                  <c:v>40662</c:v>
                </c:pt>
                <c:pt idx="1945">
                  <c:v>40663</c:v>
                </c:pt>
                <c:pt idx="1946">
                  <c:v>40664</c:v>
                </c:pt>
                <c:pt idx="1947">
                  <c:v>40665</c:v>
                </c:pt>
                <c:pt idx="1948">
                  <c:v>40666</c:v>
                </c:pt>
                <c:pt idx="1949">
                  <c:v>40667</c:v>
                </c:pt>
                <c:pt idx="1950">
                  <c:v>40668</c:v>
                </c:pt>
                <c:pt idx="1951">
                  <c:v>40669</c:v>
                </c:pt>
                <c:pt idx="1952">
                  <c:v>40670</c:v>
                </c:pt>
                <c:pt idx="1953">
                  <c:v>40671</c:v>
                </c:pt>
                <c:pt idx="1954">
                  <c:v>40672</c:v>
                </c:pt>
                <c:pt idx="1955">
                  <c:v>40673</c:v>
                </c:pt>
                <c:pt idx="1956">
                  <c:v>40674</c:v>
                </c:pt>
                <c:pt idx="1957">
                  <c:v>40675</c:v>
                </c:pt>
                <c:pt idx="1958">
                  <c:v>40676</c:v>
                </c:pt>
                <c:pt idx="1959">
                  <c:v>40677</c:v>
                </c:pt>
                <c:pt idx="1960">
                  <c:v>40678</c:v>
                </c:pt>
                <c:pt idx="1961">
                  <c:v>40679</c:v>
                </c:pt>
                <c:pt idx="1962">
                  <c:v>40680</c:v>
                </c:pt>
                <c:pt idx="1963">
                  <c:v>40681</c:v>
                </c:pt>
                <c:pt idx="1964">
                  <c:v>40682</c:v>
                </c:pt>
                <c:pt idx="1965">
                  <c:v>40683</c:v>
                </c:pt>
                <c:pt idx="1966">
                  <c:v>40684</c:v>
                </c:pt>
                <c:pt idx="1967">
                  <c:v>40685</c:v>
                </c:pt>
                <c:pt idx="1968">
                  <c:v>40686</c:v>
                </c:pt>
                <c:pt idx="1969">
                  <c:v>40687</c:v>
                </c:pt>
                <c:pt idx="1970">
                  <c:v>40688</c:v>
                </c:pt>
                <c:pt idx="1971">
                  <c:v>40689</c:v>
                </c:pt>
                <c:pt idx="1972">
                  <c:v>40690</c:v>
                </c:pt>
                <c:pt idx="1973">
                  <c:v>40691</c:v>
                </c:pt>
                <c:pt idx="1974">
                  <c:v>40692</c:v>
                </c:pt>
                <c:pt idx="1975">
                  <c:v>40693</c:v>
                </c:pt>
                <c:pt idx="1976">
                  <c:v>40694</c:v>
                </c:pt>
                <c:pt idx="1977">
                  <c:v>40695</c:v>
                </c:pt>
                <c:pt idx="1978">
                  <c:v>40696</c:v>
                </c:pt>
                <c:pt idx="1979">
                  <c:v>40697</c:v>
                </c:pt>
                <c:pt idx="1980">
                  <c:v>40698</c:v>
                </c:pt>
                <c:pt idx="1981">
                  <c:v>40699</c:v>
                </c:pt>
                <c:pt idx="1982">
                  <c:v>40700</c:v>
                </c:pt>
                <c:pt idx="1983">
                  <c:v>40701</c:v>
                </c:pt>
                <c:pt idx="1984">
                  <c:v>40702</c:v>
                </c:pt>
                <c:pt idx="1985">
                  <c:v>40703</c:v>
                </c:pt>
                <c:pt idx="1986">
                  <c:v>40704</c:v>
                </c:pt>
                <c:pt idx="1987">
                  <c:v>40705</c:v>
                </c:pt>
                <c:pt idx="1988">
                  <c:v>40706</c:v>
                </c:pt>
                <c:pt idx="1989">
                  <c:v>40707</c:v>
                </c:pt>
                <c:pt idx="1990">
                  <c:v>40708</c:v>
                </c:pt>
                <c:pt idx="1991">
                  <c:v>40709</c:v>
                </c:pt>
                <c:pt idx="1992">
                  <c:v>40710</c:v>
                </c:pt>
                <c:pt idx="1993">
                  <c:v>40711</c:v>
                </c:pt>
                <c:pt idx="1994">
                  <c:v>40712</c:v>
                </c:pt>
                <c:pt idx="1995">
                  <c:v>40713</c:v>
                </c:pt>
                <c:pt idx="1996">
                  <c:v>40714</c:v>
                </c:pt>
                <c:pt idx="1997">
                  <c:v>40715</c:v>
                </c:pt>
                <c:pt idx="1998">
                  <c:v>40716</c:v>
                </c:pt>
                <c:pt idx="1999">
                  <c:v>40717</c:v>
                </c:pt>
                <c:pt idx="2000">
                  <c:v>40718</c:v>
                </c:pt>
                <c:pt idx="2001">
                  <c:v>40719</c:v>
                </c:pt>
                <c:pt idx="2002">
                  <c:v>40720</c:v>
                </c:pt>
                <c:pt idx="2003">
                  <c:v>40721</c:v>
                </c:pt>
                <c:pt idx="2004">
                  <c:v>40722</c:v>
                </c:pt>
                <c:pt idx="2005">
                  <c:v>40723</c:v>
                </c:pt>
                <c:pt idx="2006">
                  <c:v>40724</c:v>
                </c:pt>
                <c:pt idx="2007">
                  <c:v>40725</c:v>
                </c:pt>
                <c:pt idx="2008">
                  <c:v>40726</c:v>
                </c:pt>
                <c:pt idx="2009">
                  <c:v>40727</c:v>
                </c:pt>
                <c:pt idx="2010">
                  <c:v>40728</c:v>
                </c:pt>
                <c:pt idx="2011">
                  <c:v>40729</c:v>
                </c:pt>
                <c:pt idx="2012">
                  <c:v>40730</c:v>
                </c:pt>
                <c:pt idx="2013">
                  <c:v>40731</c:v>
                </c:pt>
                <c:pt idx="2014">
                  <c:v>40732</c:v>
                </c:pt>
                <c:pt idx="2015">
                  <c:v>40733</c:v>
                </c:pt>
                <c:pt idx="2016">
                  <c:v>40734</c:v>
                </c:pt>
                <c:pt idx="2017">
                  <c:v>40735</c:v>
                </c:pt>
                <c:pt idx="2018">
                  <c:v>40736</c:v>
                </c:pt>
                <c:pt idx="2019">
                  <c:v>40737</c:v>
                </c:pt>
                <c:pt idx="2020">
                  <c:v>40738</c:v>
                </c:pt>
                <c:pt idx="2021">
                  <c:v>40739</c:v>
                </c:pt>
                <c:pt idx="2022">
                  <c:v>40740</c:v>
                </c:pt>
                <c:pt idx="2023">
                  <c:v>40741</c:v>
                </c:pt>
                <c:pt idx="2024">
                  <c:v>40742</c:v>
                </c:pt>
                <c:pt idx="2025">
                  <c:v>40743</c:v>
                </c:pt>
                <c:pt idx="2026">
                  <c:v>40744</c:v>
                </c:pt>
                <c:pt idx="2027">
                  <c:v>40745</c:v>
                </c:pt>
                <c:pt idx="2028">
                  <c:v>40746</c:v>
                </c:pt>
                <c:pt idx="2029">
                  <c:v>40747</c:v>
                </c:pt>
                <c:pt idx="2030">
                  <c:v>40748</c:v>
                </c:pt>
                <c:pt idx="2031">
                  <c:v>40749</c:v>
                </c:pt>
                <c:pt idx="2032">
                  <c:v>40750</c:v>
                </c:pt>
                <c:pt idx="2033">
                  <c:v>40751</c:v>
                </c:pt>
                <c:pt idx="2034">
                  <c:v>40752</c:v>
                </c:pt>
                <c:pt idx="2035">
                  <c:v>40753</c:v>
                </c:pt>
                <c:pt idx="2036">
                  <c:v>40754</c:v>
                </c:pt>
                <c:pt idx="2037">
                  <c:v>40755</c:v>
                </c:pt>
                <c:pt idx="2038">
                  <c:v>40756</c:v>
                </c:pt>
                <c:pt idx="2039">
                  <c:v>40757</c:v>
                </c:pt>
                <c:pt idx="2040">
                  <c:v>40758</c:v>
                </c:pt>
                <c:pt idx="2041">
                  <c:v>40759</c:v>
                </c:pt>
                <c:pt idx="2042">
                  <c:v>40760</c:v>
                </c:pt>
                <c:pt idx="2043">
                  <c:v>40761</c:v>
                </c:pt>
                <c:pt idx="2044">
                  <c:v>40762</c:v>
                </c:pt>
                <c:pt idx="2045">
                  <c:v>40763</c:v>
                </c:pt>
                <c:pt idx="2046">
                  <c:v>40764</c:v>
                </c:pt>
                <c:pt idx="2047">
                  <c:v>40765</c:v>
                </c:pt>
                <c:pt idx="2048">
                  <c:v>40766</c:v>
                </c:pt>
                <c:pt idx="2049">
                  <c:v>40767</c:v>
                </c:pt>
                <c:pt idx="2050">
                  <c:v>40768</c:v>
                </c:pt>
                <c:pt idx="2051">
                  <c:v>40769</c:v>
                </c:pt>
                <c:pt idx="2052">
                  <c:v>40770</c:v>
                </c:pt>
                <c:pt idx="2053">
                  <c:v>40771</c:v>
                </c:pt>
                <c:pt idx="2054">
                  <c:v>40772</c:v>
                </c:pt>
                <c:pt idx="2055">
                  <c:v>40773</c:v>
                </c:pt>
                <c:pt idx="2056">
                  <c:v>40774</c:v>
                </c:pt>
                <c:pt idx="2057">
                  <c:v>40775</c:v>
                </c:pt>
                <c:pt idx="2058">
                  <c:v>40776</c:v>
                </c:pt>
                <c:pt idx="2059">
                  <c:v>40777</c:v>
                </c:pt>
                <c:pt idx="2060">
                  <c:v>40778</c:v>
                </c:pt>
                <c:pt idx="2061">
                  <c:v>40779</c:v>
                </c:pt>
                <c:pt idx="2062">
                  <c:v>40780</c:v>
                </c:pt>
                <c:pt idx="2063">
                  <c:v>40781</c:v>
                </c:pt>
                <c:pt idx="2064">
                  <c:v>40782</c:v>
                </c:pt>
                <c:pt idx="2065">
                  <c:v>40783</c:v>
                </c:pt>
                <c:pt idx="2066">
                  <c:v>40784</c:v>
                </c:pt>
                <c:pt idx="2067">
                  <c:v>40785</c:v>
                </c:pt>
                <c:pt idx="2068">
                  <c:v>40786</c:v>
                </c:pt>
                <c:pt idx="2069">
                  <c:v>40787</c:v>
                </c:pt>
                <c:pt idx="2070">
                  <c:v>40788</c:v>
                </c:pt>
                <c:pt idx="2071">
                  <c:v>40789</c:v>
                </c:pt>
                <c:pt idx="2072">
                  <c:v>40790</c:v>
                </c:pt>
                <c:pt idx="2073">
                  <c:v>40791</c:v>
                </c:pt>
                <c:pt idx="2074">
                  <c:v>40792</c:v>
                </c:pt>
                <c:pt idx="2075">
                  <c:v>40793</c:v>
                </c:pt>
                <c:pt idx="2076">
                  <c:v>40794</c:v>
                </c:pt>
                <c:pt idx="2077">
                  <c:v>40795</c:v>
                </c:pt>
                <c:pt idx="2078">
                  <c:v>40796</c:v>
                </c:pt>
                <c:pt idx="2079">
                  <c:v>40797</c:v>
                </c:pt>
                <c:pt idx="2080">
                  <c:v>40798</c:v>
                </c:pt>
                <c:pt idx="2081">
                  <c:v>40799</c:v>
                </c:pt>
                <c:pt idx="2082">
                  <c:v>40800</c:v>
                </c:pt>
                <c:pt idx="2083">
                  <c:v>40801</c:v>
                </c:pt>
                <c:pt idx="2084">
                  <c:v>40802</c:v>
                </c:pt>
                <c:pt idx="2085">
                  <c:v>40803</c:v>
                </c:pt>
                <c:pt idx="2086">
                  <c:v>40804</c:v>
                </c:pt>
                <c:pt idx="2087">
                  <c:v>40805</c:v>
                </c:pt>
                <c:pt idx="2088">
                  <c:v>40806</c:v>
                </c:pt>
                <c:pt idx="2089">
                  <c:v>40807</c:v>
                </c:pt>
                <c:pt idx="2090">
                  <c:v>40808</c:v>
                </c:pt>
                <c:pt idx="2091">
                  <c:v>40809</c:v>
                </c:pt>
                <c:pt idx="2092">
                  <c:v>40810</c:v>
                </c:pt>
                <c:pt idx="2093">
                  <c:v>40811</c:v>
                </c:pt>
                <c:pt idx="2094">
                  <c:v>40812</c:v>
                </c:pt>
                <c:pt idx="2095">
                  <c:v>40813</c:v>
                </c:pt>
                <c:pt idx="2096">
                  <c:v>40814</c:v>
                </c:pt>
                <c:pt idx="2097">
                  <c:v>40815</c:v>
                </c:pt>
                <c:pt idx="2098">
                  <c:v>40816</c:v>
                </c:pt>
                <c:pt idx="2099">
                  <c:v>40817</c:v>
                </c:pt>
                <c:pt idx="2100">
                  <c:v>40818</c:v>
                </c:pt>
                <c:pt idx="2101">
                  <c:v>40819</c:v>
                </c:pt>
                <c:pt idx="2102">
                  <c:v>40820</c:v>
                </c:pt>
                <c:pt idx="2103">
                  <c:v>40821</c:v>
                </c:pt>
                <c:pt idx="2104">
                  <c:v>40822</c:v>
                </c:pt>
                <c:pt idx="2105">
                  <c:v>40823</c:v>
                </c:pt>
                <c:pt idx="2106">
                  <c:v>40824</c:v>
                </c:pt>
                <c:pt idx="2107">
                  <c:v>40825</c:v>
                </c:pt>
                <c:pt idx="2108">
                  <c:v>40826</c:v>
                </c:pt>
                <c:pt idx="2109">
                  <c:v>40827</c:v>
                </c:pt>
                <c:pt idx="2110">
                  <c:v>40828</c:v>
                </c:pt>
                <c:pt idx="2111">
                  <c:v>40829</c:v>
                </c:pt>
                <c:pt idx="2112">
                  <c:v>40830</c:v>
                </c:pt>
                <c:pt idx="2113">
                  <c:v>40831</c:v>
                </c:pt>
                <c:pt idx="2114">
                  <c:v>40832</c:v>
                </c:pt>
                <c:pt idx="2115">
                  <c:v>40833</c:v>
                </c:pt>
                <c:pt idx="2116">
                  <c:v>40834</c:v>
                </c:pt>
                <c:pt idx="2117">
                  <c:v>40835</c:v>
                </c:pt>
                <c:pt idx="2118">
                  <c:v>40836</c:v>
                </c:pt>
                <c:pt idx="2119">
                  <c:v>40837</c:v>
                </c:pt>
                <c:pt idx="2120">
                  <c:v>40838</c:v>
                </c:pt>
                <c:pt idx="2121">
                  <c:v>40839</c:v>
                </c:pt>
                <c:pt idx="2122">
                  <c:v>40840</c:v>
                </c:pt>
                <c:pt idx="2123">
                  <c:v>40841</c:v>
                </c:pt>
                <c:pt idx="2124">
                  <c:v>40842</c:v>
                </c:pt>
                <c:pt idx="2125">
                  <c:v>40843</c:v>
                </c:pt>
                <c:pt idx="2126">
                  <c:v>40844</c:v>
                </c:pt>
                <c:pt idx="2127">
                  <c:v>40845</c:v>
                </c:pt>
                <c:pt idx="2128">
                  <c:v>40846</c:v>
                </c:pt>
                <c:pt idx="2129">
                  <c:v>40847</c:v>
                </c:pt>
                <c:pt idx="2130">
                  <c:v>40848</c:v>
                </c:pt>
                <c:pt idx="2131">
                  <c:v>40849</c:v>
                </c:pt>
                <c:pt idx="2132">
                  <c:v>40850</c:v>
                </c:pt>
                <c:pt idx="2133">
                  <c:v>40851</c:v>
                </c:pt>
                <c:pt idx="2134">
                  <c:v>40852</c:v>
                </c:pt>
                <c:pt idx="2135">
                  <c:v>40853</c:v>
                </c:pt>
                <c:pt idx="2136">
                  <c:v>40854</c:v>
                </c:pt>
                <c:pt idx="2137">
                  <c:v>40855</c:v>
                </c:pt>
                <c:pt idx="2138">
                  <c:v>40856</c:v>
                </c:pt>
                <c:pt idx="2139">
                  <c:v>40857</c:v>
                </c:pt>
                <c:pt idx="2140">
                  <c:v>40858</c:v>
                </c:pt>
                <c:pt idx="2141">
                  <c:v>40859</c:v>
                </c:pt>
                <c:pt idx="2142">
                  <c:v>40860</c:v>
                </c:pt>
                <c:pt idx="2143">
                  <c:v>40861</c:v>
                </c:pt>
                <c:pt idx="2144">
                  <c:v>40862</c:v>
                </c:pt>
                <c:pt idx="2145">
                  <c:v>40863</c:v>
                </c:pt>
                <c:pt idx="2146">
                  <c:v>40864</c:v>
                </c:pt>
                <c:pt idx="2147">
                  <c:v>40865</c:v>
                </c:pt>
                <c:pt idx="2148">
                  <c:v>40866</c:v>
                </c:pt>
                <c:pt idx="2149">
                  <c:v>40867</c:v>
                </c:pt>
                <c:pt idx="2150">
                  <c:v>40868</c:v>
                </c:pt>
                <c:pt idx="2151">
                  <c:v>40869</c:v>
                </c:pt>
                <c:pt idx="2152">
                  <c:v>40870</c:v>
                </c:pt>
                <c:pt idx="2153">
                  <c:v>40871</c:v>
                </c:pt>
                <c:pt idx="2154">
                  <c:v>40872</c:v>
                </c:pt>
                <c:pt idx="2155">
                  <c:v>40873</c:v>
                </c:pt>
                <c:pt idx="2156">
                  <c:v>40874</c:v>
                </c:pt>
                <c:pt idx="2157">
                  <c:v>40875</c:v>
                </c:pt>
                <c:pt idx="2158">
                  <c:v>40876</c:v>
                </c:pt>
                <c:pt idx="2159">
                  <c:v>40877</c:v>
                </c:pt>
                <c:pt idx="2160">
                  <c:v>40878</c:v>
                </c:pt>
                <c:pt idx="2161">
                  <c:v>40879</c:v>
                </c:pt>
                <c:pt idx="2162">
                  <c:v>40880</c:v>
                </c:pt>
                <c:pt idx="2163">
                  <c:v>40881</c:v>
                </c:pt>
                <c:pt idx="2164">
                  <c:v>40882</c:v>
                </c:pt>
                <c:pt idx="2165">
                  <c:v>40883</c:v>
                </c:pt>
                <c:pt idx="2166">
                  <c:v>40884</c:v>
                </c:pt>
                <c:pt idx="2167">
                  <c:v>40885</c:v>
                </c:pt>
                <c:pt idx="2168">
                  <c:v>40886</c:v>
                </c:pt>
                <c:pt idx="2169">
                  <c:v>40887</c:v>
                </c:pt>
                <c:pt idx="2170">
                  <c:v>40888</c:v>
                </c:pt>
                <c:pt idx="2171">
                  <c:v>40889</c:v>
                </c:pt>
                <c:pt idx="2172">
                  <c:v>40890</c:v>
                </c:pt>
                <c:pt idx="2173">
                  <c:v>40891</c:v>
                </c:pt>
                <c:pt idx="2174">
                  <c:v>40892</c:v>
                </c:pt>
                <c:pt idx="2175">
                  <c:v>40893</c:v>
                </c:pt>
                <c:pt idx="2176">
                  <c:v>40894</c:v>
                </c:pt>
                <c:pt idx="2177">
                  <c:v>40895</c:v>
                </c:pt>
                <c:pt idx="2178">
                  <c:v>40896</c:v>
                </c:pt>
                <c:pt idx="2179">
                  <c:v>40897</c:v>
                </c:pt>
                <c:pt idx="2180">
                  <c:v>40898</c:v>
                </c:pt>
                <c:pt idx="2181">
                  <c:v>40899</c:v>
                </c:pt>
                <c:pt idx="2182">
                  <c:v>40900</c:v>
                </c:pt>
                <c:pt idx="2183">
                  <c:v>40901</c:v>
                </c:pt>
                <c:pt idx="2184">
                  <c:v>40902</c:v>
                </c:pt>
                <c:pt idx="2185">
                  <c:v>40903</c:v>
                </c:pt>
                <c:pt idx="2186">
                  <c:v>40904</c:v>
                </c:pt>
                <c:pt idx="2187">
                  <c:v>40905</c:v>
                </c:pt>
                <c:pt idx="2188">
                  <c:v>40906</c:v>
                </c:pt>
                <c:pt idx="2189">
                  <c:v>40907</c:v>
                </c:pt>
                <c:pt idx="2190">
                  <c:v>40908</c:v>
                </c:pt>
                <c:pt idx="2191">
                  <c:v>40909</c:v>
                </c:pt>
                <c:pt idx="2192">
                  <c:v>40910</c:v>
                </c:pt>
                <c:pt idx="2193">
                  <c:v>40911</c:v>
                </c:pt>
                <c:pt idx="2194">
                  <c:v>40912</c:v>
                </c:pt>
                <c:pt idx="2195">
                  <c:v>40913</c:v>
                </c:pt>
                <c:pt idx="2196">
                  <c:v>40914</c:v>
                </c:pt>
                <c:pt idx="2197">
                  <c:v>40915</c:v>
                </c:pt>
                <c:pt idx="2198">
                  <c:v>40916</c:v>
                </c:pt>
                <c:pt idx="2199">
                  <c:v>40917</c:v>
                </c:pt>
                <c:pt idx="2200">
                  <c:v>40918</c:v>
                </c:pt>
                <c:pt idx="2201">
                  <c:v>40919</c:v>
                </c:pt>
                <c:pt idx="2202">
                  <c:v>40920</c:v>
                </c:pt>
                <c:pt idx="2203">
                  <c:v>40921</c:v>
                </c:pt>
                <c:pt idx="2204">
                  <c:v>40922</c:v>
                </c:pt>
                <c:pt idx="2205">
                  <c:v>40923</c:v>
                </c:pt>
                <c:pt idx="2206">
                  <c:v>40924</c:v>
                </c:pt>
                <c:pt idx="2207">
                  <c:v>40925</c:v>
                </c:pt>
                <c:pt idx="2208">
                  <c:v>40926</c:v>
                </c:pt>
                <c:pt idx="2209">
                  <c:v>40927</c:v>
                </c:pt>
                <c:pt idx="2210">
                  <c:v>40928</c:v>
                </c:pt>
                <c:pt idx="2211">
                  <c:v>40929</c:v>
                </c:pt>
                <c:pt idx="2212">
                  <c:v>40930</c:v>
                </c:pt>
                <c:pt idx="2213">
                  <c:v>40931</c:v>
                </c:pt>
                <c:pt idx="2214">
                  <c:v>40932</c:v>
                </c:pt>
                <c:pt idx="2215">
                  <c:v>40933</c:v>
                </c:pt>
                <c:pt idx="2216">
                  <c:v>40934</c:v>
                </c:pt>
                <c:pt idx="2217">
                  <c:v>40935</c:v>
                </c:pt>
                <c:pt idx="2218">
                  <c:v>40936</c:v>
                </c:pt>
                <c:pt idx="2219">
                  <c:v>40937</c:v>
                </c:pt>
                <c:pt idx="2220">
                  <c:v>40938</c:v>
                </c:pt>
                <c:pt idx="2221">
                  <c:v>40939</c:v>
                </c:pt>
                <c:pt idx="2222">
                  <c:v>40940</c:v>
                </c:pt>
                <c:pt idx="2223">
                  <c:v>40941</c:v>
                </c:pt>
                <c:pt idx="2224">
                  <c:v>40942</c:v>
                </c:pt>
                <c:pt idx="2225">
                  <c:v>40943</c:v>
                </c:pt>
                <c:pt idx="2226">
                  <c:v>40944</c:v>
                </c:pt>
                <c:pt idx="2227">
                  <c:v>40945</c:v>
                </c:pt>
                <c:pt idx="2228">
                  <c:v>40946</c:v>
                </c:pt>
                <c:pt idx="2229">
                  <c:v>40947</c:v>
                </c:pt>
                <c:pt idx="2230">
                  <c:v>40948</c:v>
                </c:pt>
                <c:pt idx="2231">
                  <c:v>40949</c:v>
                </c:pt>
                <c:pt idx="2232">
                  <c:v>40950</c:v>
                </c:pt>
                <c:pt idx="2233">
                  <c:v>40951</c:v>
                </c:pt>
                <c:pt idx="2234">
                  <c:v>40952</c:v>
                </c:pt>
                <c:pt idx="2235">
                  <c:v>40953</c:v>
                </c:pt>
                <c:pt idx="2236">
                  <c:v>40954</c:v>
                </c:pt>
                <c:pt idx="2237">
                  <c:v>40955</c:v>
                </c:pt>
                <c:pt idx="2238">
                  <c:v>40956</c:v>
                </c:pt>
                <c:pt idx="2239">
                  <c:v>40957</c:v>
                </c:pt>
                <c:pt idx="2240">
                  <c:v>40958</c:v>
                </c:pt>
                <c:pt idx="2241">
                  <c:v>40959</c:v>
                </c:pt>
                <c:pt idx="2242">
                  <c:v>40960</c:v>
                </c:pt>
                <c:pt idx="2243">
                  <c:v>40961</c:v>
                </c:pt>
                <c:pt idx="2244">
                  <c:v>40962</c:v>
                </c:pt>
                <c:pt idx="2245">
                  <c:v>40963</c:v>
                </c:pt>
                <c:pt idx="2246">
                  <c:v>40964</c:v>
                </c:pt>
                <c:pt idx="2247">
                  <c:v>40965</c:v>
                </c:pt>
                <c:pt idx="2248">
                  <c:v>40966</c:v>
                </c:pt>
                <c:pt idx="2249">
                  <c:v>40967</c:v>
                </c:pt>
                <c:pt idx="2250">
                  <c:v>40968</c:v>
                </c:pt>
                <c:pt idx="2251">
                  <c:v>40969</c:v>
                </c:pt>
                <c:pt idx="2252">
                  <c:v>40970</c:v>
                </c:pt>
                <c:pt idx="2253">
                  <c:v>40971</c:v>
                </c:pt>
                <c:pt idx="2254">
                  <c:v>40972</c:v>
                </c:pt>
                <c:pt idx="2255">
                  <c:v>40973</c:v>
                </c:pt>
                <c:pt idx="2256">
                  <c:v>40974</c:v>
                </c:pt>
                <c:pt idx="2257">
                  <c:v>40975</c:v>
                </c:pt>
                <c:pt idx="2258">
                  <c:v>40976</c:v>
                </c:pt>
                <c:pt idx="2259">
                  <c:v>40977</c:v>
                </c:pt>
                <c:pt idx="2260">
                  <c:v>40978</c:v>
                </c:pt>
                <c:pt idx="2261">
                  <c:v>40979</c:v>
                </c:pt>
                <c:pt idx="2262">
                  <c:v>40980</c:v>
                </c:pt>
                <c:pt idx="2263">
                  <c:v>40981</c:v>
                </c:pt>
                <c:pt idx="2264">
                  <c:v>40982</c:v>
                </c:pt>
                <c:pt idx="2265">
                  <c:v>40983</c:v>
                </c:pt>
                <c:pt idx="2266">
                  <c:v>40984</c:v>
                </c:pt>
                <c:pt idx="2267">
                  <c:v>40985</c:v>
                </c:pt>
                <c:pt idx="2268">
                  <c:v>40986</c:v>
                </c:pt>
                <c:pt idx="2269">
                  <c:v>40987</c:v>
                </c:pt>
                <c:pt idx="2270">
                  <c:v>40988</c:v>
                </c:pt>
                <c:pt idx="2271">
                  <c:v>40989</c:v>
                </c:pt>
                <c:pt idx="2272">
                  <c:v>40990</c:v>
                </c:pt>
                <c:pt idx="2273">
                  <c:v>40991</c:v>
                </c:pt>
                <c:pt idx="2274">
                  <c:v>40992</c:v>
                </c:pt>
                <c:pt idx="2275">
                  <c:v>40993</c:v>
                </c:pt>
                <c:pt idx="2276">
                  <c:v>40994</c:v>
                </c:pt>
                <c:pt idx="2277">
                  <c:v>40995</c:v>
                </c:pt>
                <c:pt idx="2278">
                  <c:v>40996</c:v>
                </c:pt>
                <c:pt idx="2279">
                  <c:v>40997</c:v>
                </c:pt>
                <c:pt idx="2280">
                  <c:v>40998</c:v>
                </c:pt>
                <c:pt idx="2281">
                  <c:v>40999</c:v>
                </c:pt>
                <c:pt idx="2282">
                  <c:v>41000</c:v>
                </c:pt>
                <c:pt idx="2283">
                  <c:v>41001</c:v>
                </c:pt>
                <c:pt idx="2284">
                  <c:v>41002</c:v>
                </c:pt>
                <c:pt idx="2285">
                  <c:v>41003</c:v>
                </c:pt>
                <c:pt idx="2286">
                  <c:v>41004</c:v>
                </c:pt>
                <c:pt idx="2287">
                  <c:v>41005</c:v>
                </c:pt>
                <c:pt idx="2288">
                  <c:v>41006</c:v>
                </c:pt>
                <c:pt idx="2289">
                  <c:v>41007</c:v>
                </c:pt>
                <c:pt idx="2290">
                  <c:v>41008</c:v>
                </c:pt>
                <c:pt idx="2291">
                  <c:v>41009</c:v>
                </c:pt>
                <c:pt idx="2292">
                  <c:v>41010</c:v>
                </c:pt>
                <c:pt idx="2293">
                  <c:v>41011</c:v>
                </c:pt>
                <c:pt idx="2294">
                  <c:v>41012</c:v>
                </c:pt>
                <c:pt idx="2295">
                  <c:v>41013</c:v>
                </c:pt>
                <c:pt idx="2296">
                  <c:v>41014</c:v>
                </c:pt>
                <c:pt idx="2297">
                  <c:v>41015</c:v>
                </c:pt>
                <c:pt idx="2298">
                  <c:v>41016</c:v>
                </c:pt>
                <c:pt idx="2299">
                  <c:v>41017</c:v>
                </c:pt>
                <c:pt idx="2300">
                  <c:v>41018</c:v>
                </c:pt>
                <c:pt idx="2301">
                  <c:v>41019</c:v>
                </c:pt>
                <c:pt idx="2302">
                  <c:v>41020</c:v>
                </c:pt>
                <c:pt idx="2303">
                  <c:v>41021</c:v>
                </c:pt>
                <c:pt idx="2304">
                  <c:v>41022</c:v>
                </c:pt>
                <c:pt idx="2305">
                  <c:v>41023</c:v>
                </c:pt>
                <c:pt idx="2306">
                  <c:v>41024</c:v>
                </c:pt>
                <c:pt idx="2307">
                  <c:v>41025</c:v>
                </c:pt>
                <c:pt idx="2308">
                  <c:v>41026</c:v>
                </c:pt>
                <c:pt idx="2309">
                  <c:v>41027</c:v>
                </c:pt>
                <c:pt idx="2310">
                  <c:v>41028</c:v>
                </c:pt>
                <c:pt idx="2311">
                  <c:v>41029</c:v>
                </c:pt>
                <c:pt idx="2312">
                  <c:v>41030</c:v>
                </c:pt>
                <c:pt idx="2313">
                  <c:v>41031</c:v>
                </c:pt>
                <c:pt idx="2314">
                  <c:v>41032</c:v>
                </c:pt>
                <c:pt idx="2315">
                  <c:v>41033</c:v>
                </c:pt>
                <c:pt idx="2316">
                  <c:v>41034</c:v>
                </c:pt>
                <c:pt idx="2317">
                  <c:v>41035</c:v>
                </c:pt>
                <c:pt idx="2318">
                  <c:v>41036</c:v>
                </c:pt>
                <c:pt idx="2319">
                  <c:v>41037</c:v>
                </c:pt>
                <c:pt idx="2320">
                  <c:v>41038</c:v>
                </c:pt>
                <c:pt idx="2321">
                  <c:v>41039</c:v>
                </c:pt>
                <c:pt idx="2322">
                  <c:v>41040</c:v>
                </c:pt>
                <c:pt idx="2323">
                  <c:v>41041</c:v>
                </c:pt>
                <c:pt idx="2324">
                  <c:v>41042</c:v>
                </c:pt>
                <c:pt idx="2325">
                  <c:v>41043</c:v>
                </c:pt>
                <c:pt idx="2326">
                  <c:v>41044</c:v>
                </c:pt>
                <c:pt idx="2327">
                  <c:v>41045</c:v>
                </c:pt>
                <c:pt idx="2328">
                  <c:v>41046</c:v>
                </c:pt>
                <c:pt idx="2329">
                  <c:v>41047</c:v>
                </c:pt>
                <c:pt idx="2330">
                  <c:v>41048</c:v>
                </c:pt>
                <c:pt idx="2331">
                  <c:v>41049</c:v>
                </c:pt>
                <c:pt idx="2332">
                  <c:v>41050</c:v>
                </c:pt>
                <c:pt idx="2333">
                  <c:v>41051</c:v>
                </c:pt>
                <c:pt idx="2334">
                  <c:v>41052</c:v>
                </c:pt>
                <c:pt idx="2335">
                  <c:v>41053</c:v>
                </c:pt>
                <c:pt idx="2336">
                  <c:v>41054</c:v>
                </c:pt>
                <c:pt idx="2337">
                  <c:v>41055</c:v>
                </c:pt>
                <c:pt idx="2338">
                  <c:v>41056</c:v>
                </c:pt>
                <c:pt idx="2339">
                  <c:v>41057</c:v>
                </c:pt>
                <c:pt idx="2340">
                  <c:v>41058</c:v>
                </c:pt>
                <c:pt idx="2341">
                  <c:v>41059</c:v>
                </c:pt>
                <c:pt idx="2342">
                  <c:v>41060</c:v>
                </c:pt>
                <c:pt idx="2343">
                  <c:v>41061</c:v>
                </c:pt>
                <c:pt idx="2344">
                  <c:v>41062</c:v>
                </c:pt>
                <c:pt idx="2345">
                  <c:v>41063</c:v>
                </c:pt>
                <c:pt idx="2346">
                  <c:v>41064</c:v>
                </c:pt>
                <c:pt idx="2347">
                  <c:v>41065</c:v>
                </c:pt>
                <c:pt idx="2348">
                  <c:v>41066</c:v>
                </c:pt>
                <c:pt idx="2349">
                  <c:v>41067</c:v>
                </c:pt>
                <c:pt idx="2350">
                  <c:v>41068</c:v>
                </c:pt>
                <c:pt idx="2351">
                  <c:v>41069</c:v>
                </c:pt>
                <c:pt idx="2352">
                  <c:v>41070</c:v>
                </c:pt>
                <c:pt idx="2353">
                  <c:v>41071</c:v>
                </c:pt>
                <c:pt idx="2354">
                  <c:v>41072</c:v>
                </c:pt>
                <c:pt idx="2355">
                  <c:v>41073</c:v>
                </c:pt>
                <c:pt idx="2356">
                  <c:v>41074</c:v>
                </c:pt>
                <c:pt idx="2357">
                  <c:v>41075</c:v>
                </c:pt>
                <c:pt idx="2358">
                  <c:v>41076</c:v>
                </c:pt>
                <c:pt idx="2359">
                  <c:v>41077</c:v>
                </c:pt>
                <c:pt idx="2360">
                  <c:v>41078</c:v>
                </c:pt>
                <c:pt idx="2361">
                  <c:v>41079</c:v>
                </c:pt>
                <c:pt idx="2362">
                  <c:v>41080</c:v>
                </c:pt>
                <c:pt idx="2363">
                  <c:v>41081</c:v>
                </c:pt>
                <c:pt idx="2364">
                  <c:v>41082</c:v>
                </c:pt>
                <c:pt idx="2365">
                  <c:v>41083</c:v>
                </c:pt>
                <c:pt idx="2366">
                  <c:v>41084</c:v>
                </c:pt>
                <c:pt idx="2367">
                  <c:v>41085</c:v>
                </c:pt>
                <c:pt idx="2368">
                  <c:v>41086</c:v>
                </c:pt>
                <c:pt idx="2369">
                  <c:v>41087</c:v>
                </c:pt>
                <c:pt idx="2370">
                  <c:v>41088</c:v>
                </c:pt>
                <c:pt idx="2371">
                  <c:v>41089</c:v>
                </c:pt>
                <c:pt idx="2372">
                  <c:v>41090</c:v>
                </c:pt>
                <c:pt idx="2373">
                  <c:v>41091</c:v>
                </c:pt>
                <c:pt idx="2374">
                  <c:v>41092</c:v>
                </c:pt>
                <c:pt idx="2375">
                  <c:v>41093</c:v>
                </c:pt>
                <c:pt idx="2376">
                  <c:v>41094</c:v>
                </c:pt>
                <c:pt idx="2377">
                  <c:v>41095</c:v>
                </c:pt>
                <c:pt idx="2378">
                  <c:v>41096</c:v>
                </c:pt>
                <c:pt idx="2379">
                  <c:v>41097</c:v>
                </c:pt>
                <c:pt idx="2380">
                  <c:v>41098</c:v>
                </c:pt>
                <c:pt idx="2381">
                  <c:v>41099</c:v>
                </c:pt>
                <c:pt idx="2382">
                  <c:v>41100</c:v>
                </c:pt>
                <c:pt idx="2383">
                  <c:v>41101</c:v>
                </c:pt>
                <c:pt idx="2384">
                  <c:v>41102</c:v>
                </c:pt>
                <c:pt idx="2385">
                  <c:v>41103</c:v>
                </c:pt>
                <c:pt idx="2386">
                  <c:v>41104</c:v>
                </c:pt>
                <c:pt idx="2387">
                  <c:v>41105</c:v>
                </c:pt>
                <c:pt idx="2388">
                  <c:v>41106</c:v>
                </c:pt>
                <c:pt idx="2389">
                  <c:v>41107</c:v>
                </c:pt>
                <c:pt idx="2390">
                  <c:v>41108</c:v>
                </c:pt>
                <c:pt idx="2391">
                  <c:v>41109</c:v>
                </c:pt>
                <c:pt idx="2392">
                  <c:v>41110</c:v>
                </c:pt>
                <c:pt idx="2393">
                  <c:v>41111</c:v>
                </c:pt>
                <c:pt idx="2394">
                  <c:v>41112</c:v>
                </c:pt>
                <c:pt idx="2395">
                  <c:v>41113</c:v>
                </c:pt>
                <c:pt idx="2396">
                  <c:v>41114</c:v>
                </c:pt>
                <c:pt idx="2397">
                  <c:v>41115</c:v>
                </c:pt>
                <c:pt idx="2398">
                  <c:v>41116</c:v>
                </c:pt>
                <c:pt idx="2399">
                  <c:v>41117</c:v>
                </c:pt>
                <c:pt idx="2400">
                  <c:v>41118</c:v>
                </c:pt>
                <c:pt idx="2401">
                  <c:v>41119</c:v>
                </c:pt>
                <c:pt idx="2402">
                  <c:v>41120</c:v>
                </c:pt>
                <c:pt idx="2403">
                  <c:v>41121</c:v>
                </c:pt>
                <c:pt idx="2404">
                  <c:v>41122</c:v>
                </c:pt>
                <c:pt idx="2405">
                  <c:v>41123</c:v>
                </c:pt>
                <c:pt idx="2406">
                  <c:v>41124</c:v>
                </c:pt>
                <c:pt idx="2407">
                  <c:v>41125</c:v>
                </c:pt>
                <c:pt idx="2408">
                  <c:v>41126</c:v>
                </c:pt>
                <c:pt idx="2409">
                  <c:v>41127</c:v>
                </c:pt>
                <c:pt idx="2410">
                  <c:v>41128</c:v>
                </c:pt>
                <c:pt idx="2411">
                  <c:v>41129</c:v>
                </c:pt>
                <c:pt idx="2412">
                  <c:v>41130</c:v>
                </c:pt>
                <c:pt idx="2413">
                  <c:v>41131</c:v>
                </c:pt>
                <c:pt idx="2414">
                  <c:v>41132</c:v>
                </c:pt>
                <c:pt idx="2415">
                  <c:v>41133</c:v>
                </c:pt>
                <c:pt idx="2416">
                  <c:v>41134</c:v>
                </c:pt>
                <c:pt idx="2417">
                  <c:v>41135</c:v>
                </c:pt>
                <c:pt idx="2418">
                  <c:v>41136</c:v>
                </c:pt>
                <c:pt idx="2419">
                  <c:v>41137</c:v>
                </c:pt>
                <c:pt idx="2420">
                  <c:v>41138</c:v>
                </c:pt>
                <c:pt idx="2421">
                  <c:v>41139</c:v>
                </c:pt>
                <c:pt idx="2422">
                  <c:v>41140</c:v>
                </c:pt>
                <c:pt idx="2423">
                  <c:v>41141</c:v>
                </c:pt>
                <c:pt idx="2424">
                  <c:v>41142</c:v>
                </c:pt>
                <c:pt idx="2425">
                  <c:v>41143</c:v>
                </c:pt>
                <c:pt idx="2426">
                  <c:v>41144</c:v>
                </c:pt>
                <c:pt idx="2427">
                  <c:v>41145</c:v>
                </c:pt>
                <c:pt idx="2428">
                  <c:v>41146</c:v>
                </c:pt>
                <c:pt idx="2429">
                  <c:v>41147</c:v>
                </c:pt>
                <c:pt idx="2430">
                  <c:v>41148</c:v>
                </c:pt>
                <c:pt idx="2431">
                  <c:v>41149</c:v>
                </c:pt>
                <c:pt idx="2432">
                  <c:v>41150</c:v>
                </c:pt>
                <c:pt idx="2433">
                  <c:v>41151</c:v>
                </c:pt>
                <c:pt idx="2434">
                  <c:v>41152</c:v>
                </c:pt>
                <c:pt idx="2435">
                  <c:v>41153</c:v>
                </c:pt>
                <c:pt idx="2436">
                  <c:v>41154</c:v>
                </c:pt>
                <c:pt idx="2437">
                  <c:v>41155</c:v>
                </c:pt>
                <c:pt idx="2438">
                  <c:v>41156</c:v>
                </c:pt>
                <c:pt idx="2439">
                  <c:v>41157</c:v>
                </c:pt>
                <c:pt idx="2440">
                  <c:v>41158</c:v>
                </c:pt>
                <c:pt idx="2441">
                  <c:v>41159</c:v>
                </c:pt>
                <c:pt idx="2442">
                  <c:v>41160</c:v>
                </c:pt>
                <c:pt idx="2443">
                  <c:v>41161</c:v>
                </c:pt>
                <c:pt idx="2444">
                  <c:v>41162</c:v>
                </c:pt>
                <c:pt idx="2445">
                  <c:v>41163</c:v>
                </c:pt>
                <c:pt idx="2446">
                  <c:v>41164</c:v>
                </c:pt>
                <c:pt idx="2447">
                  <c:v>41165</c:v>
                </c:pt>
                <c:pt idx="2448">
                  <c:v>41166</c:v>
                </c:pt>
                <c:pt idx="2449">
                  <c:v>41167</c:v>
                </c:pt>
                <c:pt idx="2450">
                  <c:v>41168</c:v>
                </c:pt>
                <c:pt idx="2451">
                  <c:v>41169</c:v>
                </c:pt>
                <c:pt idx="2452">
                  <c:v>41170</c:v>
                </c:pt>
                <c:pt idx="2453">
                  <c:v>41171</c:v>
                </c:pt>
                <c:pt idx="2454">
                  <c:v>41172</c:v>
                </c:pt>
                <c:pt idx="2455">
                  <c:v>41173</c:v>
                </c:pt>
                <c:pt idx="2456">
                  <c:v>41174</c:v>
                </c:pt>
                <c:pt idx="2457">
                  <c:v>41175</c:v>
                </c:pt>
                <c:pt idx="2458">
                  <c:v>41176</c:v>
                </c:pt>
                <c:pt idx="2459">
                  <c:v>41177</c:v>
                </c:pt>
                <c:pt idx="2460">
                  <c:v>41178</c:v>
                </c:pt>
                <c:pt idx="2461">
                  <c:v>41179</c:v>
                </c:pt>
                <c:pt idx="2462">
                  <c:v>41180</c:v>
                </c:pt>
                <c:pt idx="2463">
                  <c:v>41181</c:v>
                </c:pt>
                <c:pt idx="2464">
                  <c:v>41182</c:v>
                </c:pt>
                <c:pt idx="2465">
                  <c:v>41183</c:v>
                </c:pt>
                <c:pt idx="2466">
                  <c:v>41184</c:v>
                </c:pt>
                <c:pt idx="2467">
                  <c:v>41185</c:v>
                </c:pt>
                <c:pt idx="2468">
                  <c:v>41186</c:v>
                </c:pt>
                <c:pt idx="2469">
                  <c:v>41187</c:v>
                </c:pt>
                <c:pt idx="2470">
                  <c:v>41188</c:v>
                </c:pt>
                <c:pt idx="2471">
                  <c:v>41189</c:v>
                </c:pt>
                <c:pt idx="2472">
                  <c:v>41190</c:v>
                </c:pt>
                <c:pt idx="2473">
                  <c:v>41191</c:v>
                </c:pt>
                <c:pt idx="2474">
                  <c:v>41192</c:v>
                </c:pt>
                <c:pt idx="2475">
                  <c:v>41193</c:v>
                </c:pt>
                <c:pt idx="2476">
                  <c:v>41194</c:v>
                </c:pt>
                <c:pt idx="2477">
                  <c:v>41195</c:v>
                </c:pt>
                <c:pt idx="2478">
                  <c:v>41196</c:v>
                </c:pt>
                <c:pt idx="2479">
                  <c:v>41197</c:v>
                </c:pt>
                <c:pt idx="2480">
                  <c:v>41198</c:v>
                </c:pt>
                <c:pt idx="2481">
                  <c:v>41199</c:v>
                </c:pt>
                <c:pt idx="2482">
                  <c:v>41200</c:v>
                </c:pt>
                <c:pt idx="2483">
                  <c:v>41201</c:v>
                </c:pt>
                <c:pt idx="2484">
                  <c:v>41202</c:v>
                </c:pt>
                <c:pt idx="2485">
                  <c:v>41203</c:v>
                </c:pt>
                <c:pt idx="2486">
                  <c:v>41204</c:v>
                </c:pt>
                <c:pt idx="2487">
                  <c:v>41205</c:v>
                </c:pt>
                <c:pt idx="2488">
                  <c:v>41206</c:v>
                </c:pt>
                <c:pt idx="2489">
                  <c:v>41207</c:v>
                </c:pt>
                <c:pt idx="2490">
                  <c:v>41208</c:v>
                </c:pt>
                <c:pt idx="2491">
                  <c:v>41209</c:v>
                </c:pt>
                <c:pt idx="2492">
                  <c:v>41210</c:v>
                </c:pt>
                <c:pt idx="2493">
                  <c:v>41211</c:v>
                </c:pt>
                <c:pt idx="2494">
                  <c:v>41212</c:v>
                </c:pt>
                <c:pt idx="2495">
                  <c:v>41213</c:v>
                </c:pt>
                <c:pt idx="2496">
                  <c:v>41214</c:v>
                </c:pt>
                <c:pt idx="2497">
                  <c:v>41215</c:v>
                </c:pt>
                <c:pt idx="2498">
                  <c:v>41216</c:v>
                </c:pt>
                <c:pt idx="2499">
                  <c:v>41217</c:v>
                </c:pt>
                <c:pt idx="2500">
                  <c:v>41218</c:v>
                </c:pt>
                <c:pt idx="2501">
                  <c:v>41219</c:v>
                </c:pt>
                <c:pt idx="2502">
                  <c:v>41220</c:v>
                </c:pt>
                <c:pt idx="2503">
                  <c:v>41221</c:v>
                </c:pt>
                <c:pt idx="2504">
                  <c:v>41222</c:v>
                </c:pt>
                <c:pt idx="2505">
                  <c:v>41223</c:v>
                </c:pt>
                <c:pt idx="2506">
                  <c:v>41224</c:v>
                </c:pt>
                <c:pt idx="2507">
                  <c:v>41225</c:v>
                </c:pt>
                <c:pt idx="2508">
                  <c:v>41226</c:v>
                </c:pt>
                <c:pt idx="2509">
                  <c:v>41227</c:v>
                </c:pt>
                <c:pt idx="2510">
                  <c:v>41228</c:v>
                </c:pt>
                <c:pt idx="2511">
                  <c:v>41229</c:v>
                </c:pt>
                <c:pt idx="2512">
                  <c:v>41230</c:v>
                </c:pt>
                <c:pt idx="2513">
                  <c:v>41231</c:v>
                </c:pt>
                <c:pt idx="2514">
                  <c:v>41232</c:v>
                </c:pt>
                <c:pt idx="2515">
                  <c:v>41233</c:v>
                </c:pt>
                <c:pt idx="2516">
                  <c:v>41234</c:v>
                </c:pt>
                <c:pt idx="2517">
                  <c:v>41235</c:v>
                </c:pt>
                <c:pt idx="2518">
                  <c:v>41236</c:v>
                </c:pt>
                <c:pt idx="2519">
                  <c:v>41237</c:v>
                </c:pt>
                <c:pt idx="2520">
                  <c:v>41238</c:v>
                </c:pt>
                <c:pt idx="2521">
                  <c:v>41239</c:v>
                </c:pt>
                <c:pt idx="2522">
                  <c:v>41240</c:v>
                </c:pt>
                <c:pt idx="2523">
                  <c:v>41241</c:v>
                </c:pt>
                <c:pt idx="2524">
                  <c:v>41242</c:v>
                </c:pt>
                <c:pt idx="2525">
                  <c:v>41243</c:v>
                </c:pt>
                <c:pt idx="2526">
                  <c:v>41244</c:v>
                </c:pt>
                <c:pt idx="2527">
                  <c:v>41245</c:v>
                </c:pt>
                <c:pt idx="2528">
                  <c:v>41246</c:v>
                </c:pt>
                <c:pt idx="2529">
                  <c:v>41247</c:v>
                </c:pt>
                <c:pt idx="2530">
                  <c:v>41248</c:v>
                </c:pt>
                <c:pt idx="2531">
                  <c:v>41249</c:v>
                </c:pt>
                <c:pt idx="2532">
                  <c:v>41250</c:v>
                </c:pt>
                <c:pt idx="2533">
                  <c:v>41251</c:v>
                </c:pt>
                <c:pt idx="2534">
                  <c:v>41252</c:v>
                </c:pt>
                <c:pt idx="2535">
                  <c:v>41253</c:v>
                </c:pt>
                <c:pt idx="2536">
                  <c:v>41254</c:v>
                </c:pt>
                <c:pt idx="2537">
                  <c:v>41255</c:v>
                </c:pt>
                <c:pt idx="2538">
                  <c:v>41256</c:v>
                </c:pt>
                <c:pt idx="2539">
                  <c:v>41257</c:v>
                </c:pt>
                <c:pt idx="2540">
                  <c:v>41258</c:v>
                </c:pt>
                <c:pt idx="2541">
                  <c:v>41259</c:v>
                </c:pt>
                <c:pt idx="2542">
                  <c:v>41260</c:v>
                </c:pt>
                <c:pt idx="2543">
                  <c:v>41261</c:v>
                </c:pt>
                <c:pt idx="2544">
                  <c:v>41262</c:v>
                </c:pt>
                <c:pt idx="2545">
                  <c:v>41263</c:v>
                </c:pt>
                <c:pt idx="2546">
                  <c:v>41264</c:v>
                </c:pt>
                <c:pt idx="2547">
                  <c:v>41265</c:v>
                </c:pt>
                <c:pt idx="2548">
                  <c:v>41266</c:v>
                </c:pt>
                <c:pt idx="2549">
                  <c:v>41267</c:v>
                </c:pt>
                <c:pt idx="2550">
                  <c:v>41268</c:v>
                </c:pt>
                <c:pt idx="2551">
                  <c:v>41269</c:v>
                </c:pt>
                <c:pt idx="2552">
                  <c:v>41270</c:v>
                </c:pt>
                <c:pt idx="2553">
                  <c:v>41271</c:v>
                </c:pt>
                <c:pt idx="2554">
                  <c:v>41272</c:v>
                </c:pt>
                <c:pt idx="2555">
                  <c:v>41273</c:v>
                </c:pt>
                <c:pt idx="2556">
                  <c:v>41274</c:v>
                </c:pt>
                <c:pt idx="2557">
                  <c:v>41275</c:v>
                </c:pt>
                <c:pt idx="2558">
                  <c:v>41276</c:v>
                </c:pt>
                <c:pt idx="2559">
                  <c:v>41277</c:v>
                </c:pt>
                <c:pt idx="2560">
                  <c:v>41278</c:v>
                </c:pt>
                <c:pt idx="2561">
                  <c:v>41279</c:v>
                </c:pt>
                <c:pt idx="2562">
                  <c:v>41280</c:v>
                </c:pt>
                <c:pt idx="2563">
                  <c:v>41281</c:v>
                </c:pt>
                <c:pt idx="2564">
                  <c:v>41282</c:v>
                </c:pt>
                <c:pt idx="2565">
                  <c:v>41283</c:v>
                </c:pt>
                <c:pt idx="2566">
                  <c:v>41284</c:v>
                </c:pt>
                <c:pt idx="2567">
                  <c:v>41285</c:v>
                </c:pt>
                <c:pt idx="2568">
                  <c:v>41286</c:v>
                </c:pt>
                <c:pt idx="2569">
                  <c:v>41287</c:v>
                </c:pt>
                <c:pt idx="2570">
                  <c:v>41288</c:v>
                </c:pt>
                <c:pt idx="2571">
                  <c:v>41289</c:v>
                </c:pt>
                <c:pt idx="2572">
                  <c:v>41290</c:v>
                </c:pt>
                <c:pt idx="2573">
                  <c:v>41291</c:v>
                </c:pt>
                <c:pt idx="2574">
                  <c:v>41292</c:v>
                </c:pt>
                <c:pt idx="2575">
                  <c:v>41293</c:v>
                </c:pt>
                <c:pt idx="2576">
                  <c:v>41294</c:v>
                </c:pt>
                <c:pt idx="2577">
                  <c:v>41295</c:v>
                </c:pt>
                <c:pt idx="2578">
                  <c:v>41296</c:v>
                </c:pt>
                <c:pt idx="2579">
                  <c:v>41297</c:v>
                </c:pt>
                <c:pt idx="2580">
                  <c:v>41298</c:v>
                </c:pt>
                <c:pt idx="2581">
                  <c:v>41299</c:v>
                </c:pt>
                <c:pt idx="2582">
                  <c:v>41300</c:v>
                </c:pt>
                <c:pt idx="2583">
                  <c:v>41301</c:v>
                </c:pt>
                <c:pt idx="2584">
                  <c:v>41302</c:v>
                </c:pt>
                <c:pt idx="2585">
                  <c:v>41303</c:v>
                </c:pt>
                <c:pt idx="2586">
                  <c:v>41304</c:v>
                </c:pt>
                <c:pt idx="2587">
                  <c:v>41305</c:v>
                </c:pt>
                <c:pt idx="2588">
                  <c:v>41306</c:v>
                </c:pt>
                <c:pt idx="2589">
                  <c:v>41307</c:v>
                </c:pt>
                <c:pt idx="2590">
                  <c:v>41308</c:v>
                </c:pt>
                <c:pt idx="2591">
                  <c:v>41309</c:v>
                </c:pt>
                <c:pt idx="2592">
                  <c:v>41310</c:v>
                </c:pt>
                <c:pt idx="2593">
                  <c:v>41311</c:v>
                </c:pt>
                <c:pt idx="2594">
                  <c:v>41312</c:v>
                </c:pt>
                <c:pt idx="2595">
                  <c:v>41313</c:v>
                </c:pt>
                <c:pt idx="2596">
                  <c:v>41314</c:v>
                </c:pt>
                <c:pt idx="2597">
                  <c:v>41315</c:v>
                </c:pt>
                <c:pt idx="2598">
                  <c:v>41316</c:v>
                </c:pt>
                <c:pt idx="2599">
                  <c:v>41317</c:v>
                </c:pt>
                <c:pt idx="2600">
                  <c:v>41318</c:v>
                </c:pt>
                <c:pt idx="2601">
                  <c:v>41319</c:v>
                </c:pt>
                <c:pt idx="2602">
                  <c:v>41320</c:v>
                </c:pt>
                <c:pt idx="2603">
                  <c:v>41321</c:v>
                </c:pt>
                <c:pt idx="2604">
                  <c:v>41322</c:v>
                </c:pt>
                <c:pt idx="2605">
                  <c:v>41323</c:v>
                </c:pt>
                <c:pt idx="2606">
                  <c:v>41324</c:v>
                </c:pt>
                <c:pt idx="2607">
                  <c:v>41325</c:v>
                </c:pt>
                <c:pt idx="2608">
                  <c:v>41326</c:v>
                </c:pt>
                <c:pt idx="2609">
                  <c:v>41327</c:v>
                </c:pt>
                <c:pt idx="2610">
                  <c:v>41328</c:v>
                </c:pt>
                <c:pt idx="2611">
                  <c:v>41329</c:v>
                </c:pt>
                <c:pt idx="2612">
                  <c:v>41330</c:v>
                </c:pt>
                <c:pt idx="2613">
                  <c:v>41331</c:v>
                </c:pt>
                <c:pt idx="2614">
                  <c:v>41332</c:v>
                </c:pt>
                <c:pt idx="2615">
                  <c:v>41333</c:v>
                </c:pt>
                <c:pt idx="2616">
                  <c:v>41334</c:v>
                </c:pt>
                <c:pt idx="2617">
                  <c:v>41335</c:v>
                </c:pt>
                <c:pt idx="2618">
                  <c:v>41336</c:v>
                </c:pt>
                <c:pt idx="2619">
                  <c:v>41337</c:v>
                </c:pt>
                <c:pt idx="2620">
                  <c:v>41338</c:v>
                </c:pt>
                <c:pt idx="2621">
                  <c:v>41339</c:v>
                </c:pt>
                <c:pt idx="2622">
                  <c:v>41340</c:v>
                </c:pt>
                <c:pt idx="2623">
                  <c:v>41341</c:v>
                </c:pt>
                <c:pt idx="2624">
                  <c:v>41342</c:v>
                </c:pt>
                <c:pt idx="2625">
                  <c:v>41343</c:v>
                </c:pt>
                <c:pt idx="2626">
                  <c:v>41344</c:v>
                </c:pt>
                <c:pt idx="2627">
                  <c:v>41345</c:v>
                </c:pt>
                <c:pt idx="2628">
                  <c:v>41346</c:v>
                </c:pt>
                <c:pt idx="2629">
                  <c:v>41347</c:v>
                </c:pt>
                <c:pt idx="2630">
                  <c:v>41348</c:v>
                </c:pt>
                <c:pt idx="2631">
                  <c:v>41349</c:v>
                </c:pt>
                <c:pt idx="2632">
                  <c:v>41350</c:v>
                </c:pt>
                <c:pt idx="2633">
                  <c:v>41351</c:v>
                </c:pt>
                <c:pt idx="2634">
                  <c:v>41352</c:v>
                </c:pt>
                <c:pt idx="2635">
                  <c:v>41353</c:v>
                </c:pt>
                <c:pt idx="2636">
                  <c:v>41354</c:v>
                </c:pt>
                <c:pt idx="2637">
                  <c:v>41355</c:v>
                </c:pt>
                <c:pt idx="2638">
                  <c:v>41356</c:v>
                </c:pt>
                <c:pt idx="2639">
                  <c:v>41357</c:v>
                </c:pt>
                <c:pt idx="2640">
                  <c:v>41358</c:v>
                </c:pt>
                <c:pt idx="2641">
                  <c:v>41359</c:v>
                </c:pt>
                <c:pt idx="2642">
                  <c:v>41360</c:v>
                </c:pt>
                <c:pt idx="2643">
                  <c:v>41361</c:v>
                </c:pt>
                <c:pt idx="2644">
                  <c:v>41362</c:v>
                </c:pt>
                <c:pt idx="2645">
                  <c:v>41363</c:v>
                </c:pt>
                <c:pt idx="2646">
                  <c:v>41364</c:v>
                </c:pt>
                <c:pt idx="2647">
                  <c:v>41365</c:v>
                </c:pt>
                <c:pt idx="2648">
                  <c:v>41366</c:v>
                </c:pt>
                <c:pt idx="2649">
                  <c:v>41367</c:v>
                </c:pt>
                <c:pt idx="2650">
                  <c:v>41368</c:v>
                </c:pt>
                <c:pt idx="2651">
                  <c:v>41369</c:v>
                </c:pt>
                <c:pt idx="2652">
                  <c:v>41370</c:v>
                </c:pt>
                <c:pt idx="2653">
                  <c:v>41371</c:v>
                </c:pt>
                <c:pt idx="2654">
                  <c:v>41372</c:v>
                </c:pt>
                <c:pt idx="2655">
                  <c:v>41373</c:v>
                </c:pt>
                <c:pt idx="2656">
                  <c:v>41374</c:v>
                </c:pt>
                <c:pt idx="2657">
                  <c:v>41375</c:v>
                </c:pt>
                <c:pt idx="2658">
                  <c:v>41376</c:v>
                </c:pt>
                <c:pt idx="2659">
                  <c:v>41377</c:v>
                </c:pt>
                <c:pt idx="2660">
                  <c:v>41378</c:v>
                </c:pt>
                <c:pt idx="2661">
                  <c:v>41379</c:v>
                </c:pt>
                <c:pt idx="2662">
                  <c:v>41380</c:v>
                </c:pt>
                <c:pt idx="2663">
                  <c:v>41381</c:v>
                </c:pt>
                <c:pt idx="2664">
                  <c:v>41382</c:v>
                </c:pt>
                <c:pt idx="2665">
                  <c:v>41383</c:v>
                </c:pt>
                <c:pt idx="2666">
                  <c:v>41384</c:v>
                </c:pt>
                <c:pt idx="2667">
                  <c:v>41385</c:v>
                </c:pt>
                <c:pt idx="2668">
                  <c:v>41386</c:v>
                </c:pt>
                <c:pt idx="2669">
                  <c:v>41387</c:v>
                </c:pt>
                <c:pt idx="2670">
                  <c:v>41388</c:v>
                </c:pt>
                <c:pt idx="2671">
                  <c:v>41389</c:v>
                </c:pt>
                <c:pt idx="2672">
                  <c:v>41390</c:v>
                </c:pt>
                <c:pt idx="2673">
                  <c:v>41391</c:v>
                </c:pt>
                <c:pt idx="2674">
                  <c:v>41392</c:v>
                </c:pt>
                <c:pt idx="2675">
                  <c:v>41393</c:v>
                </c:pt>
                <c:pt idx="2676">
                  <c:v>41394</c:v>
                </c:pt>
                <c:pt idx="2677">
                  <c:v>41395</c:v>
                </c:pt>
                <c:pt idx="2678">
                  <c:v>41396</c:v>
                </c:pt>
                <c:pt idx="2679">
                  <c:v>41397</c:v>
                </c:pt>
                <c:pt idx="2680">
                  <c:v>41398</c:v>
                </c:pt>
                <c:pt idx="2681">
                  <c:v>41399</c:v>
                </c:pt>
                <c:pt idx="2682">
                  <c:v>41400</c:v>
                </c:pt>
                <c:pt idx="2683">
                  <c:v>41401</c:v>
                </c:pt>
                <c:pt idx="2684">
                  <c:v>41402</c:v>
                </c:pt>
                <c:pt idx="2685">
                  <c:v>41403</c:v>
                </c:pt>
                <c:pt idx="2686">
                  <c:v>41404</c:v>
                </c:pt>
                <c:pt idx="2687">
                  <c:v>41405</c:v>
                </c:pt>
                <c:pt idx="2688">
                  <c:v>41406</c:v>
                </c:pt>
                <c:pt idx="2689">
                  <c:v>41407</c:v>
                </c:pt>
                <c:pt idx="2690">
                  <c:v>41408</c:v>
                </c:pt>
                <c:pt idx="2691">
                  <c:v>41409</c:v>
                </c:pt>
                <c:pt idx="2692">
                  <c:v>41410</c:v>
                </c:pt>
                <c:pt idx="2693">
                  <c:v>41411</c:v>
                </c:pt>
                <c:pt idx="2694">
                  <c:v>41412</c:v>
                </c:pt>
                <c:pt idx="2695">
                  <c:v>41413</c:v>
                </c:pt>
                <c:pt idx="2696">
                  <c:v>41414</c:v>
                </c:pt>
                <c:pt idx="2697">
                  <c:v>41415</c:v>
                </c:pt>
                <c:pt idx="2698">
                  <c:v>41416</c:v>
                </c:pt>
                <c:pt idx="2699">
                  <c:v>41417</c:v>
                </c:pt>
                <c:pt idx="2700">
                  <c:v>41418</c:v>
                </c:pt>
                <c:pt idx="2701">
                  <c:v>41419</c:v>
                </c:pt>
                <c:pt idx="2702">
                  <c:v>41420</c:v>
                </c:pt>
                <c:pt idx="2703">
                  <c:v>41421</c:v>
                </c:pt>
                <c:pt idx="2704">
                  <c:v>41422</c:v>
                </c:pt>
                <c:pt idx="2705">
                  <c:v>41423</c:v>
                </c:pt>
                <c:pt idx="2706">
                  <c:v>41424</c:v>
                </c:pt>
                <c:pt idx="2707">
                  <c:v>41425</c:v>
                </c:pt>
                <c:pt idx="2708">
                  <c:v>41426</c:v>
                </c:pt>
                <c:pt idx="2709">
                  <c:v>41427</c:v>
                </c:pt>
                <c:pt idx="2710">
                  <c:v>41428</c:v>
                </c:pt>
                <c:pt idx="2711">
                  <c:v>41429</c:v>
                </c:pt>
                <c:pt idx="2712">
                  <c:v>41430</c:v>
                </c:pt>
                <c:pt idx="2713">
                  <c:v>41431</c:v>
                </c:pt>
                <c:pt idx="2714">
                  <c:v>41432</c:v>
                </c:pt>
                <c:pt idx="2715">
                  <c:v>41433</c:v>
                </c:pt>
                <c:pt idx="2716">
                  <c:v>41434</c:v>
                </c:pt>
                <c:pt idx="2717">
                  <c:v>41435</c:v>
                </c:pt>
                <c:pt idx="2718">
                  <c:v>41436</c:v>
                </c:pt>
                <c:pt idx="2719">
                  <c:v>41437</c:v>
                </c:pt>
                <c:pt idx="2720">
                  <c:v>41438</c:v>
                </c:pt>
                <c:pt idx="2721">
                  <c:v>41439</c:v>
                </c:pt>
                <c:pt idx="2722">
                  <c:v>41440</c:v>
                </c:pt>
                <c:pt idx="2723">
                  <c:v>41441</c:v>
                </c:pt>
                <c:pt idx="2724">
                  <c:v>41442</c:v>
                </c:pt>
                <c:pt idx="2725">
                  <c:v>41443</c:v>
                </c:pt>
                <c:pt idx="2726">
                  <c:v>41444</c:v>
                </c:pt>
                <c:pt idx="2727">
                  <c:v>41445</c:v>
                </c:pt>
                <c:pt idx="2728">
                  <c:v>41446</c:v>
                </c:pt>
                <c:pt idx="2729">
                  <c:v>41447</c:v>
                </c:pt>
                <c:pt idx="2730">
                  <c:v>41448</c:v>
                </c:pt>
                <c:pt idx="2731">
                  <c:v>41449</c:v>
                </c:pt>
                <c:pt idx="2732">
                  <c:v>41450</c:v>
                </c:pt>
                <c:pt idx="2733">
                  <c:v>41451</c:v>
                </c:pt>
                <c:pt idx="2734">
                  <c:v>41452</c:v>
                </c:pt>
                <c:pt idx="2735">
                  <c:v>41453</c:v>
                </c:pt>
                <c:pt idx="2736">
                  <c:v>41454</c:v>
                </c:pt>
                <c:pt idx="2737">
                  <c:v>41455</c:v>
                </c:pt>
                <c:pt idx="2738">
                  <c:v>41456</c:v>
                </c:pt>
                <c:pt idx="2739">
                  <c:v>41457</c:v>
                </c:pt>
                <c:pt idx="2740">
                  <c:v>41458</c:v>
                </c:pt>
                <c:pt idx="2741">
                  <c:v>41459</c:v>
                </c:pt>
                <c:pt idx="2742">
                  <c:v>41460</c:v>
                </c:pt>
                <c:pt idx="2743">
                  <c:v>41461</c:v>
                </c:pt>
                <c:pt idx="2744">
                  <c:v>41462</c:v>
                </c:pt>
                <c:pt idx="2745">
                  <c:v>41463</c:v>
                </c:pt>
                <c:pt idx="2746">
                  <c:v>41464</c:v>
                </c:pt>
                <c:pt idx="2747">
                  <c:v>41465</c:v>
                </c:pt>
                <c:pt idx="2748">
                  <c:v>41466</c:v>
                </c:pt>
                <c:pt idx="2749">
                  <c:v>41467</c:v>
                </c:pt>
                <c:pt idx="2750">
                  <c:v>41468</c:v>
                </c:pt>
                <c:pt idx="2751">
                  <c:v>41469</c:v>
                </c:pt>
                <c:pt idx="2752">
                  <c:v>41470</c:v>
                </c:pt>
                <c:pt idx="2753">
                  <c:v>41471</c:v>
                </c:pt>
                <c:pt idx="2754">
                  <c:v>41472</c:v>
                </c:pt>
                <c:pt idx="2755">
                  <c:v>41473</c:v>
                </c:pt>
                <c:pt idx="2756">
                  <c:v>41474</c:v>
                </c:pt>
                <c:pt idx="2757">
                  <c:v>41475</c:v>
                </c:pt>
                <c:pt idx="2758">
                  <c:v>41476</c:v>
                </c:pt>
                <c:pt idx="2759">
                  <c:v>41477</c:v>
                </c:pt>
                <c:pt idx="2760">
                  <c:v>41478</c:v>
                </c:pt>
                <c:pt idx="2761">
                  <c:v>41479</c:v>
                </c:pt>
                <c:pt idx="2762">
                  <c:v>41480</c:v>
                </c:pt>
                <c:pt idx="2763">
                  <c:v>41481</c:v>
                </c:pt>
                <c:pt idx="2764">
                  <c:v>41482</c:v>
                </c:pt>
                <c:pt idx="2765">
                  <c:v>41483</c:v>
                </c:pt>
                <c:pt idx="2766">
                  <c:v>41484</c:v>
                </c:pt>
                <c:pt idx="2767">
                  <c:v>41485</c:v>
                </c:pt>
                <c:pt idx="2768">
                  <c:v>41486</c:v>
                </c:pt>
                <c:pt idx="2769">
                  <c:v>41487</c:v>
                </c:pt>
                <c:pt idx="2770">
                  <c:v>41488</c:v>
                </c:pt>
                <c:pt idx="2771">
                  <c:v>41489</c:v>
                </c:pt>
                <c:pt idx="2772">
                  <c:v>41490</c:v>
                </c:pt>
                <c:pt idx="2773">
                  <c:v>41491</c:v>
                </c:pt>
                <c:pt idx="2774">
                  <c:v>41492</c:v>
                </c:pt>
                <c:pt idx="2775">
                  <c:v>41493</c:v>
                </c:pt>
                <c:pt idx="2776">
                  <c:v>41494</c:v>
                </c:pt>
                <c:pt idx="2777">
                  <c:v>41495</c:v>
                </c:pt>
                <c:pt idx="2778">
                  <c:v>41496</c:v>
                </c:pt>
                <c:pt idx="2779">
                  <c:v>41497</c:v>
                </c:pt>
                <c:pt idx="2780">
                  <c:v>41498</c:v>
                </c:pt>
                <c:pt idx="2781">
                  <c:v>41499</c:v>
                </c:pt>
                <c:pt idx="2782">
                  <c:v>41500</c:v>
                </c:pt>
                <c:pt idx="2783">
                  <c:v>41501</c:v>
                </c:pt>
                <c:pt idx="2784">
                  <c:v>41502</c:v>
                </c:pt>
                <c:pt idx="2785">
                  <c:v>41503</c:v>
                </c:pt>
                <c:pt idx="2786">
                  <c:v>41504</c:v>
                </c:pt>
                <c:pt idx="2787">
                  <c:v>41505</c:v>
                </c:pt>
                <c:pt idx="2788">
                  <c:v>41506</c:v>
                </c:pt>
                <c:pt idx="2789">
                  <c:v>41507</c:v>
                </c:pt>
                <c:pt idx="2790">
                  <c:v>41508</c:v>
                </c:pt>
                <c:pt idx="2791">
                  <c:v>41509</c:v>
                </c:pt>
                <c:pt idx="2792">
                  <c:v>41510</c:v>
                </c:pt>
                <c:pt idx="2793">
                  <c:v>41511</c:v>
                </c:pt>
                <c:pt idx="2794">
                  <c:v>41512</c:v>
                </c:pt>
                <c:pt idx="2795">
                  <c:v>41513</c:v>
                </c:pt>
                <c:pt idx="2796">
                  <c:v>41514</c:v>
                </c:pt>
                <c:pt idx="2797">
                  <c:v>41515</c:v>
                </c:pt>
                <c:pt idx="2798">
                  <c:v>41516</c:v>
                </c:pt>
                <c:pt idx="2799">
                  <c:v>41517</c:v>
                </c:pt>
                <c:pt idx="2800">
                  <c:v>41518</c:v>
                </c:pt>
                <c:pt idx="2801">
                  <c:v>41519</c:v>
                </c:pt>
                <c:pt idx="2802">
                  <c:v>41520</c:v>
                </c:pt>
                <c:pt idx="2803">
                  <c:v>41521</c:v>
                </c:pt>
                <c:pt idx="2804">
                  <c:v>41522</c:v>
                </c:pt>
                <c:pt idx="2805">
                  <c:v>41523</c:v>
                </c:pt>
                <c:pt idx="2806">
                  <c:v>41524</c:v>
                </c:pt>
                <c:pt idx="2807">
                  <c:v>41525</c:v>
                </c:pt>
                <c:pt idx="2808">
                  <c:v>41526</c:v>
                </c:pt>
                <c:pt idx="2809">
                  <c:v>41527</c:v>
                </c:pt>
                <c:pt idx="2810">
                  <c:v>41528</c:v>
                </c:pt>
                <c:pt idx="2811">
                  <c:v>41529</c:v>
                </c:pt>
                <c:pt idx="2812">
                  <c:v>41530</c:v>
                </c:pt>
                <c:pt idx="2813">
                  <c:v>41531</c:v>
                </c:pt>
                <c:pt idx="2814">
                  <c:v>41532</c:v>
                </c:pt>
                <c:pt idx="2815">
                  <c:v>41533</c:v>
                </c:pt>
                <c:pt idx="2816">
                  <c:v>41534</c:v>
                </c:pt>
                <c:pt idx="2817">
                  <c:v>41535</c:v>
                </c:pt>
                <c:pt idx="2818">
                  <c:v>41536</c:v>
                </c:pt>
                <c:pt idx="2819">
                  <c:v>41537</c:v>
                </c:pt>
                <c:pt idx="2820">
                  <c:v>41538</c:v>
                </c:pt>
                <c:pt idx="2821">
                  <c:v>41539</c:v>
                </c:pt>
                <c:pt idx="2822">
                  <c:v>41540</c:v>
                </c:pt>
                <c:pt idx="2823">
                  <c:v>41541</c:v>
                </c:pt>
                <c:pt idx="2824">
                  <c:v>41542</c:v>
                </c:pt>
                <c:pt idx="2825">
                  <c:v>41543</c:v>
                </c:pt>
                <c:pt idx="2826">
                  <c:v>41544</c:v>
                </c:pt>
                <c:pt idx="2827">
                  <c:v>41545</c:v>
                </c:pt>
                <c:pt idx="2828">
                  <c:v>41546</c:v>
                </c:pt>
                <c:pt idx="2829">
                  <c:v>41547</c:v>
                </c:pt>
                <c:pt idx="2830">
                  <c:v>41548</c:v>
                </c:pt>
                <c:pt idx="2831">
                  <c:v>41549</c:v>
                </c:pt>
                <c:pt idx="2832">
                  <c:v>41550</c:v>
                </c:pt>
                <c:pt idx="2833">
                  <c:v>41551</c:v>
                </c:pt>
                <c:pt idx="2834">
                  <c:v>41552</c:v>
                </c:pt>
                <c:pt idx="2835">
                  <c:v>41553</c:v>
                </c:pt>
                <c:pt idx="2836">
                  <c:v>41554</c:v>
                </c:pt>
                <c:pt idx="2837">
                  <c:v>41555</c:v>
                </c:pt>
                <c:pt idx="2838">
                  <c:v>41556</c:v>
                </c:pt>
                <c:pt idx="2839">
                  <c:v>41557</c:v>
                </c:pt>
                <c:pt idx="2840">
                  <c:v>41558</c:v>
                </c:pt>
                <c:pt idx="2841">
                  <c:v>41559</c:v>
                </c:pt>
                <c:pt idx="2842">
                  <c:v>41560</c:v>
                </c:pt>
                <c:pt idx="2843">
                  <c:v>41561</c:v>
                </c:pt>
                <c:pt idx="2844">
                  <c:v>41562</c:v>
                </c:pt>
                <c:pt idx="2845">
                  <c:v>41563</c:v>
                </c:pt>
                <c:pt idx="2846">
                  <c:v>41564</c:v>
                </c:pt>
                <c:pt idx="2847">
                  <c:v>41565</c:v>
                </c:pt>
                <c:pt idx="2848">
                  <c:v>41566</c:v>
                </c:pt>
                <c:pt idx="2849">
                  <c:v>41567</c:v>
                </c:pt>
                <c:pt idx="2850">
                  <c:v>41568</c:v>
                </c:pt>
                <c:pt idx="2851">
                  <c:v>41569</c:v>
                </c:pt>
                <c:pt idx="2852">
                  <c:v>41570</c:v>
                </c:pt>
                <c:pt idx="2853">
                  <c:v>41571</c:v>
                </c:pt>
                <c:pt idx="2854">
                  <c:v>41572</c:v>
                </c:pt>
                <c:pt idx="2855">
                  <c:v>41573</c:v>
                </c:pt>
                <c:pt idx="2856">
                  <c:v>41574</c:v>
                </c:pt>
                <c:pt idx="2857">
                  <c:v>41575</c:v>
                </c:pt>
                <c:pt idx="2858">
                  <c:v>41576</c:v>
                </c:pt>
                <c:pt idx="2859">
                  <c:v>41577</c:v>
                </c:pt>
                <c:pt idx="2860">
                  <c:v>41578</c:v>
                </c:pt>
                <c:pt idx="2861">
                  <c:v>41579</c:v>
                </c:pt>
                <c:pt idx="2862">
                  <c:v>41580</c:v>
                </c:pt>
                <c:pt idx="2863">
                  <c:v>41581</c:v>
                </c:pt>
                <c:pt idx="2864">
                  <c:v>41582</c:v>
                </c:pt>
                <c:pt idx="2865">
                  <c:v>41583</c:v>
                </c:pt>
                <c:pt idx="2866">
                  <c:v>41584</c:v>
                </c:pt>
                <c:pt idx="2867">
                  <c:v>41585</c:v>
                </c:pt>
                <c:pt idx="2868">
                  <c:v>41586</c:v>
                </c:pt>
                <c:pt idx="2869">
                  <c:v>41587</c:v>
                </c:pt>
                <c:pt idx="2870">
                  <c:v>41588</c:v>
                </c:pt>
                <c:pt idx="2871">
                  <c:v>41589</c:v>
                </c:pt>
                <c:pt idx="2872">
                  <c:v>41590</c:v>
                </c:pt>
                <c:pt idx="2873">
                  <c:v>41591</c:v>
                </c:pt>
                <c:pt idx="2874">
                  <c:v>41592</c:v>
                </c:pt>
                <c:pt idx="2875">
                  <c:v>41593</c:v>
                </c:pt>
                <c:pt idx="2876">
                  <c:v>41594</c:v>
                </c:pt>
                <c:pt idx="2877">
                  <c:v>41595</c:v>
                </c:pt>
                <c:pt idx="2878">
                  <c:v>41596</c:v>
                </c:pt>
                <c:pt idx="2879">
                  <c:v>41597</c:v>
                </c:pt>
                <c:pt idx="2880">
                  <c:v>41598</c:v>
                </c:pt>
                <c:pt idx="2881">
                  <c:v>41599</c:v>
                </c:pt>
                <c:pt idx="2882">
                  <c:v>41600</c:v>
                </c:pt>
                <c:pt idx="2883">
                  <c:v>41601</c:v>
                </c:pt>
                <c:pt idx="2884">
                  <c:v>41602</c:v>
                </c:pt>
                <c:pt idx="2885">
                  <c:v>41603</c:v>
                </c:pt>
                <c:pt idx="2886">
                  <c:v>41604</c:v>
                </c:pt>
                <c:pt idx="2887">
                  <c:v>41605</c:v>
                </c:pt>
                <c:pt idx="2888">
                  <c:v>41606</c:v>
                </c:pt>
                <c:pt idx="2889">
                  <c:v>41607</c:v>
                </c:pt>
                <c:pt idx="2890">
                  <c:v>41608</c:v>
                </c:pt>
                <c:pt idx="2891">
                  <c:v>41609</c:v>
                </c:pt>
                <c:pt idx="2892">
                  <c:v>41610</c:v>
                </c:pt>
                <c:pt idx="2893">
                  <c:v>41611</c:v>
                </c:pt>
                <c:pt idx="2894">
                  <c:v>41612</c:v>
                </c:pt>
                <c:pt idx="2895">
                  <c:v>41613</c:v>
                </c:pt>
                <c:pt idx="2896">
                  <c:v>41614</c:v>
                </c:pt>
                <c:pt idx="2897">
                  <c:v>41615</c:v>
                </c:pt>
                <c:pt idx="2898">
                  <c:v>41616</c:v>
                </c:pt>
                <c:pt idx="2899">
                  <c:v>41617</c:v>
                </c:pt>
                <c:pt idx="2900">
                  <c:v>41618</c:v>
                </c:pt>
                <c:pt idx="2901">
                  <c:v>41619</c:v>
                </c:pt>
                <c:pt idx="2902">
                  <c:v>41620</c:v>
                </c:pt>
                <c:pt idx="2903">
                  <c:v>41621</c:v>
                </c:pt>
                <c:pt idx="2904">
                  <c:v>41622</c:v>
                </c:pt>
                <c:pt idx="2905">
                  <c:v>41623</c:v>
                </c:pt>
                <c:pt idx="2906">
                  <c:v>41624</c:v>
                </c:pt>
                <c:pt idx="2907">
                  <c:v>41625</c:v>
                </c:pt>
                <c:pt idx="2908">
                  <c:v>41626</c:v>
                </c:pt>
                <c:pt idx="2909">
                  <c:v>41627</c:v>
                </c:pt>
                <c:pt idx="2910">
                  <c:v>41628</c:v>
                </c:pt>
                <c:pt idx="2911">
                  <c:v>41629</c:v>
                </c:pt>
                <c:pt idx="2912">
                  <c:v>41630</c:v>
                </c:pt>
                <c:pt idx="2913">
                  <c:v>41631</c:v>
                </c:pt>
                <c:pt idx="2914">
                  <c:v>41632</c:v>
                </c:pt>
                <c:pt idx="2915">
                  <c:v>41633</c:v>
                </c:pt>
                <c:pt idx="2916">
                  <c:v>41634</c:v>
                </c:pt>
                <c:pt idx="2917">
                  <c:v>41635</c:v>
                </c:pt>
                <c:pt idx="2918">
                  <c:v>41636</c:v>
                </c:pt>
                <c:pt idx="2919">
                  <c:v>41637</c:v>
                </c:pt>
                <c:pt idx="2920">
                  <c:v>41638</c:v>
                </c:pt>
                <c:pt idx="2921">
                  <c:v>41639</c:v>
                </c:pt>
                <c:pt idx="2922">
                  <c:v>41640</c:v>
                </c:pt>
                <c:pt idx="2923">
                  <c:v>41641</c:v>
                </c:pt>
                <c:pt idx="2924">
                  <c:v>41642</c:v>
                </c:pt>
                <c:pt idx="2925">
                  <c:v>41643</c:v>
                </c:pt>
                <c:pt idx="2926">
                  <c:v>41644</c:v>
                </c:pt>
                <c:pt idx="2927">
                  <c:v>41645</c:v>
                </c:pt>
                <c:pt idx="2928">
                  <c:v>41646</c:v>
                </c:pt>
                <c:pt idx="2929">
                  <c:v>41647</c:v>
                </c:pt>
                <c:pt idx="2930">
                  <c:v>41648</c:v>
                </c:pt>
                <c:pt idx="2931">
                  <c:v>41649</c:v>
                </c:pt>
                <c:pt idx="2932">
                  <c:v>41650</c:v>
                </c:pt>
                <c:pt idx="2933">
                  <c:v>41651</c:v>
                </c:pt>
                <c:pt idx="2934">
                  <c:v>41652</c:v>
                </c:pt>
                <c:pt idx="2935">
                  <c:v>41653</c:v>
                </c:pt>
                <c:pt idx="2936">
                  <c:v>41654</c:v>
                </c:pt>
                <c:pt idx="2937">
                  <c:v>41655</c:v>
                </c:pt>
                <c:pt idx="2938">
                  <c:v>41656</c:v>
                </c:pt>
                <c:pt idx="2939">
                  <c:v>41657</c:v>
                </c:pt>
                <c:pt idx="2940">
                  <c:v>41658</c:v>
                </c:pt>
                <c:pt idx="2941">
                  <c:v>41659</c:v>
                </c:pt>
                <c:pt idx="2942">
                  <c:v>41660</c:v>
                </c:pt>
                <c:pt idx="2943">
                  <c:v>41661</c:v>
                </c:pt>
                <c:pt idx="2944">
                  <c:v>41662</c:v>
                </c:pt>
                <c:pt idx="2945">
                  <c:v>41663</c:v>
                </c:pt>
                <c:pt idx="2946">
                  <c:v>41664</c:v>
                </c:pt>
                <c:pt idx="2947">
                  <c:v>41665</c:v>
                </c:pt>
                <c:pt idx="2948">
                  <c:v>41666</c:v>
                </c:pt>
                <c:pt idx="2949">
                  <c:v>41667</c:v>
                </c:pt>
                <c:pt idx="2950">
                  <c:v>41668</c:v>
                </c:pt>
                <c:pt idx="2951">
                  <c:v>41669</c:v>
                </c:pt>
                <c:pt idx="2952">
                  <c:v>41670</c:v>
                </c:pt>
                <c:pt idx="2953">
                  <c:v>41671</c:v>
                </c:pt>
                <c:pt idx="2954">
                  <c:v>41672</c:v>
                </c:pt>
                <c:pt idx="2955">
                  <c:v>41673</c:v>
                </c:pt>
                <c:pt idx="2956">
                  <c:v>41674</c:v>
                </c:pt>
                <c:pt idx="2957">
                  <c:v>41675</c:v>
                </c:pt>
                <c:pt idx="2958">
                  <c:v>41676</c:v>
                </c:pt>
                <c:pt idx="2959">
                  <c:v>41677</c:v>
                </c:pt>
                <c:pt idx="2960">
                  <c:v>41678</c:v>
                </c:pt>
                <c:pt idx="2961">
                  <c:v>41679</c:v>
                </c:pt>
                <c:pt idx="2962">
                  <c:v>41680</c:v>
                </c:pt>
                <c:pt idx="2963">
                  <c:v>41681</c:v>
                </c:pt>
                <c:pt idx="2964">
                  <c:v>41682</c:v>
                </c:pt>
                <c:pt idx="2965">
                  <c:v>41683</c:v>
                </c:pt>
                <c:pt idx="2966">
                  <c:v>41684</c:v>
                </c:pt>
                <c:pt idx="2967">
                  <c:v>41685</c:v>
                </c:pt>
                <c:pt idx="2968">
                  <c:v>41686</c:v>
                </c:pt>
                <c:pt idx="2969">
                  <c:v>41687</c:v>
                </c:pt>
                <c:pt idx="2970">
                  <c:v>41688</c:v>
                </c:pt>
                <c:pt idx="2971">
                  <c:v>41689</c:v>
                </c:pt>
                <c:pt idx="2972">
                  <c:v>41690</c:v>
                </c:pt>
                <c:pt idx="2973">
                  <c:v>41691</c:v>
                </c:pt>
                <c:pt idx="2974">
                  <c:v>41692</c:v>
                </c:pt>
                <c:pt idx="2975">
                  <c:v>41693</c:v>
                </c:pt>
                <c:pt idx="2976">
                  <c:v>41694</c:v>
                </c:pt>
                <c:pt idx="2977">
                  <c:v>41695</c:v>
                </c:pt>
                <c:pt idx="2978">
                  <c:v>41696</c:v>
                </c:pt>
                <c:pt idx="2979">
                  <c:v>41697</c:v>
                </c:pt>
                <c:pt idx="2980">
                  <c:v>41698</c:v>
                </c:pt>
                <c:pt idx="2981">
                  <c:v>41699</c:v>
                </c:pt>
                <c:pt idx="2982">
                  <c:v>41700</c:v>
                </c:pt>
                <c:pt idx="2983">
                  <c:v>41701</c:v>
                </c:pt>
                <c:pt idx="2984">
                  <c:v>41702</c:v>
                </c:pt>
                <c:pt idx="2985">
                  <c:v>41703</c:v>
                </c:pt>
                <c:pt idx="2986">
                  <c:v>41704</c:v>
                </c:pt>
                <c:pt idx="2987">
                  <c:v>41705</c:v>
                </c:pt>
                <c:pt idx="2988">
                  <c:v>41706</c:v>
                </c:pt>
                <c:pt idx="2989">
                  <c:v>41707</c:v>
                </c:pt>
                <c:pt idx="2990">
                  <c:v>41708</c:v>
                </c:pt>
                <c:pt idx="2991">
                  <c:v>41709</c:v>
                </c:pt>
                <c:pt idx="2992">
                  <c:v>41710</c:v>
                </c:pt>
                <c:pt idx="2993">
                  <c:v>41711</c:v>
                </c:pt>
                <c:pt idx="2994">
                  <c:v>41712</c:v>
                </c:pt>
                <c:pt idx="2995">
                  <c:v>41713</c:v>
                </c:pt>
                <c:pt idx="2996">
                  <c:v>41714</c:v>
                </c:pt>
                <c:pt idx="2997">
                  <c:v>41715</c:v>
                </c:pt>
                <c:pt idx="2998">
                  <c:v>41716</c:v>
                </c:pt>
                <c:pt idx="2999">
                  <c:v>41717</c:v>
                </c:pt>
                <c:pt idx="3000">
                  <c:v>41718</c:v>
                </c:pt>
                <c:pt idx="3001">
                  <c:v>41719</c:v>
                </c:pt>
                <c:pt idx="3002">
                  <c:v>41720</c:v>
                </c:pt>
                <c:pt idx="3003">
                  <c:v>41721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41727</c:v>
                </c:pt>
                <c:pt idx="3010">
                  <c:v>41728</c:v>
                </c:pt>
                <c:pt idx="3011">
                  <c:v>41729</c:v>
                </c:pt>
                <c:pt idx="3012">
                  <c:v>41730</c:v>
                </c:pt>
                <c:pt idx="3013">
                  <c:v>41731</c:v>
                </c:pt>
                <c:pt idx="3014">
                  <c:v>41732</c:v>
                </c:pt>
                <c:pt idx="3015">
                  <c:v>41733</c:v>
                </c:pt>
                <c:pt idx="3016">
                  <c:v>41734</c:v>
                </c:pt>
                <c:pt idx="3017">
                  <c:v>41735</c:v>
                </c:pt>
                <c:pt idx="3018">
                  <c:v>41736</c:v>
                </c:pt>
                <c:pt idx="3019">
                  <c:v>41737</c:v>
                </c:pt>
                <c:pt idx="3020">
                  <c:v>41738</c:v>
                </c:pt>
                <c:pt idx="3021">
                  <c:v>41739</c:v>
                </c:pt>
                <c:pt idx="3022">
                  <c:v>41740</c:v>
                </c:pt>
                <c:pt idx="3023">
                  <c:v>41741</c:v>
                </c:pt>
                <c:pt idx="3024">
                  <c:v>41742</c:v>
                </c:pt>
                <c:pt idx="3025">
                  <c:v>41743</c:v>
                </c:pt>
                <c:pt idx="3026">
                  <c:v>41744</c:v>
                </c:pt>
                <c:pt idx="3027">
                  <c:v>41745</c:v>
                </c:pt>
                <c:pt idx="3028">
                  <c:v>41746</c:v>
                </c:pt>
                <c:pt idx="3029">
                  <c:v>41747</c:v>
                </c:pt>
                <c:pt idx="3030">
                  <c:v>41748</c:v>
                </c:pt>
                <c:pt idx="3031">
                  <c:v>41749</c:v>
                </c:pt>
                <c:pt idx="3032">
                  <c:v>41750</c:v>
                </c:pt>
                <c:pt idx="3033">
                  <c:v>41751</c:v>
                </c:pt>
                <c:pt idx="3034">
                  <c:v>41752</c:v>
                </c:pt>
                <c:pt idx="3035">
                  <c:v>41753</c:v>
                </c:pt>
                <c:pt idx="3036">
                  <c:v>41754</c:v>
                </c:pt>
                <c:pt idx="3037">
                  <c:v>41755</c:v>
                </c:pt>
                <c:pt idx="3038">
                  <c:v>41756</c:v>
                </c:pt>
                <c:pt idx="3039">
                  <c:v>41757</c:v>
                </c:pt>
                <c:pt idx="3040">
                  <c:v>41758</c:v>
                </c:pt>
                <c:pt idx="3041">
                  <c:v>41759</c:v>
                </c:pt>
                <c:pt idx="3042">
                  <c:v>41760</c:v>
                </c:pt>
                <c:pt idx="3043">
                  <c:v>41761</c:v>
                </c:pt>
                <c:pt idx="3044">
                  <c:v>41762</c:v>
                </c:pt>
                <c:pt idx="3045">
                  <c:v>41763</c:v>
                </c:pt>
                <c:pt idx="3046">
                  <c:v>41764</c:v>
                </c:pt>
                <c:pt idx="3047">
                  <c:v>41765</c:v>
                </c:pt>
                <c:pt idx="3048">
                  <c:v>41766</c:v>
                </c:pt>
                <c:pt idx="3049">
                  <c:v>41767</c:v>
                </c:pt>
                <c:pt idx="3050">
                  <c:v>41768</c:v>
                </c:pt>
                <c:pt idx="3051">
                  <c:v>41769</c:v>
                </c:pt>
                <c:pt idx="3052">
                  <c:v>41770</c:v>
                </c:pt>
                <c:pt idx="3053">
                  <c:v>41771</c:v>
                </c:pt>
                <c:pt idx="3054">
                  <c:v>41772</c:v>
                </c:pt>
                <c:pt idx="3055">
                  <c:v>41773</c:v>
                </c:pt>
                <c:pt idx="3056">
                  <c:v>41774</c:v>
                </c:pt>
                <c:pt idx="3057">
                  <c:v>41775</c:v>
                </c:pt>
                <c:pt idx="3058">
                  <c:v>41776</c:v>
                </c:pt>
                <c:pt idx="3059">
                  <c:v>41777</c:v>
                </c:pt>
                <c:pt idx="3060">
                  <c:v>41778</c:v>
                </c:pt>
                <c:pt idx="3061">
                  <c:v>41779</c:v>
                </c:pt>
                <c:pt idx="3062">
                  <c:v>41780</c:v>
                </c:pt>
                <c:pt idx="3063">
                  <c:v>41781</c:v>
                </c:pt>
                <c:pt idx="3064">
                  <c:v>41782</c:v>
                </c:pt>
                <c:pt idx="3065">
                  <c:v>41783</c:v>
                </c:pt>
                <c:pt idx="3066">
                  <c:v>41784</c:v>
                </c:pt>
                <c:pt idx="3067">
                  <c:v>41785</c:v>
                </c:pt>
                <c:pt idx="3068">
                  <c:v>41786</c:v>
                </c:pt>
                <c:pt idx="3069">
                  <c:v>41787</c:v>
                </c:pt>
                <c:pt idx="3070">
                  <c:v>41788</c:v>
                </c:pt>
                <c:pt idx="3071">
                  <c:v>41789</c:v>
                </c:pt>
                <c:pt idx="3072">
                  <c:v>41790</c:v>
                </c:pt>
                <c:pt idx="3073">
                  <c:v>41791</c:v>
                </c:pt>
                <c:pt idx="3074">
                  <c:v>41792</c:v>
                </c:pt>
                <c:pt idx="3075">
                  <c:v>41793</c:v>
                </c:pt>
                <c:pt idx="3076">
                  <c:v>41794</c:v>
                </c:pt>
                <c:pt idx="3077">
                  <c:v>41795</c:v>
                </c:pt>
                <c:pt idx="3078">
                  <c:v>41796</c:v>
                </c:pt>
                <c:pt idx="3079">
                  <c:v>41797</c:v>
                </c:pt>
                <c:pt idx="3080">
                  <c:v>41798</c:v>
                </c:pt>
                <c:pt idx="3081">
                  <c:v>41799</c:v>
                </c:pt>
                <c:pt idx="3082">
                  <c:v>41800</c:v>
                </c:pt>
                <c:pt idx="3083">
                  <c:v>41801</c:v>
                </c:pt>
                <c:pt idx="3084">
                  <c:v>41802</c:v>
                </c:pt>
                <c:pt idx="3085">
                  <c:v>41803</c:v>
                </c:pt>
                <c:pt idx="3086">
                  <c:v>41804</c:v>
                </c:pt>
                <c:pt idx="3087">
                  <c:v>41805</c:v>
                </c:pt>
                <c:pt idx="3088">
                  <c:v>41806</c:v>
                </c:pt>
                <c:pt idx="3089">
                  <c:v>41807</c:v>
                </c:pt>
                <c:pt idx="3090">
                  <c:v>41808</c:v>
                </c:pt>
                <c:pt idx="3091">
                  <c:v>41809</c:v>
                </c:pt>
                <c:pt idx="3092">
                  <c:v>41810</c:v>
                </c:pt>
                <c:pt idx="3093">
                  <c:v>41811</c:v>
                </c:pt>
                <c:pt idx="3094">
                  <c:v>41812</c:v>
                </c:pt>
                <c:pt idx="3095">
                  <c:v>41813</c:v>
                </c:pt>
                <c:pt idx="3096">
                  <c:v>41814</c:v>
                </c:pt>
                <c:pt idx="3097">
                  <c:v>41815</c:v>
                </c:pt>
                <c:pt idx="3098">
                  <c:v>41816</c:v>
                </c:pt>
                <c:pt idx="3099">
                  <c:v>41817</c:v>
                </c:pt>
                <c:pt idx="3100">
                  <c:v>41818</c:v>
                </c:pt>
                <c:pt idx="3101">
                  <c:v>41819</c:v>
                </c:pt>
                <c:pt idx="3102">
                  <c:v>41820</c:v>
                </c:pt>
                <c:pt idx="3103">
                  <c:v>41821</c:v>
                </c:pt>
                <c:pt idx="3104">
                  <c:v>41822</c:v>
                </c:pt>
                <c:pt idx="3105">
                  <c:v>41823</c:v>
                </c:pt>
                <c:pt idx="3106">
                  <c:v>41824</c:v>
                </c:pt>
                <c:pt idx="3107">
                  <c:v>41825</c:v>
                </c:pt>
                <c:pt idx="3108">
                  <c:v>41826</c:v>
                </c:pt>
                <c:pt idx="3109">
                  <c:v>41827</c:v>
                </c:pt>
                <c:pt idx="3110">
                  <c:v>41828</c:v>
                </c:pt>
                <c:pt idx="3111">
                  <c:v>41829</c:v>
                </c:pt>
                <c:pt idx="3112">
                  <c:v>41830</c:v>
                </c:pt>
                <c:pt idx="3113">
                  <c:v>41831</c:v>
                </c:pt>
                <c:pt idx="3114">
                  <c:v>41832</c:v>
                </c:pt>
                <c:pt idx="3115">
                  <c:v>41833</c:v>
                </c:pt>
                <c:pt idx="3116">
                  <c:v>41834</c:v>
                </c:pt>
                <c:pt idx="3117">
                  <c:v>41835</c:v>
                </c:pt>
                <c:pt idx="3118">
                  <c:v>41836</c:v>
                </c:pt>
                <c:pt idx="3119">
                  <c:v>41837</c:v>
                </c:pt>
                <c:pt idx="3120">
                  <c:v>41838</c:v>
                </c:pt>
                <c:pt idx="3121">
                  <c:v>41839</c:v>
                </c:pt>
                <c:pt idx="3122">
                  <c:v>41840</c:v>
                </c:pt>
                <c:pt idx="3123">
                  <c:v>41841</c:v>
                </c:pt>
                <c:pt idx="3124">
                  <c:v>41842</c:v>
                </c:pt>
                <c:pt idx="3125">
                  <c:v>41843</c:v>
                </c:pt>
                <c:pt idx="3126">
                  <c:v>41844</c:v>
                </c:pt>
                <c:pt idx="3127">
                  <c:v>41845</c:v>
                </c:pt>
                <c:pt idx="3128">
                  <c:v>41846</c:v>
                </c:pt>
                <c:pt idx="3129">
                  <c:v>41847</c:v>
                </c:pt>
                <c:pt idx="3130">
                  <c:v>41848</c:v>
                </c:pt>
                <c:pt idx="3131">
                  <c:v>41849</c:v>
                </c:pt>
                <c:pt idx="3132">
                  <c:v>41850</c:v>
                </c:pt>
                <c:pt idx="3133">
                  <c:v>41851</c:v>
                </c:pt>
                <c:pt idx="3134">
                  <c:v>41852</c:v>
                </c:pt>
                <c:pt idx="3135">
                  <c:v>41853</c:v>
                </c:pt>
                <c:pt idx="3136">
                  <c:v>41854</c:v>
                </c:pt>
                <c:pt idx="3137">
                  <c:v>41855</c:v>
                </c:pt>
                <c:pt idx="3138">
                  <c:v>41856</c:v>
                </c:pt>
                <c:pt idx="3139">
                  <c:v>41857</c:v>
                </c:pt>
                <c:pt idx="3140">
                  <c:v>41858</c:v>
                </c:pt>
                <c:pt idx="3141">
                  <c:v>41859</c:v>
                </c:pt>
                <c:pt idx="3142">
                  <c:v>41860</c:v>
                </c:pt>
                <c:pt idx="3143">
                  <c:v>41861</c:v>
                </c:pt>
                <c:pt idx="3144">
                  <c:v>41862</c:v>
                </c:pt>
                <c:pt idx="3145">
                  <c:v>41863</c:v>
                </c:pt>
                <c:pt idx="3146">
                  <c:v>41864</c:v>
                </c:pt>
                <c:pt idx="3147">
                  <c:v>41865</c:v>
                </c:pt>
                <c:pt idx="3148">
                  <c:v>41866</c:v>
                </c:pt>
                <c:pt idx="3149">
                  <c:v>41867</c:v>
                </c:pt>
                <c:pt idx="3150">
                  <c:v>41868</c:v>
                </c:pt>
                <c:pt idx="3151">
                  <c:v>41869</c:v>
                </c:pt>
                <c:pt idx="3152">
                  <c:v>41870</c:v>
                </c:pt>
                <c:pt idx="3153">
                  <c:v>41871</c:v>
                </c:pt>
                <c:pt idx="3154">
                  <c:v>41872</c:v>
                </c:pt>
                <c:pt idx="3155">
                  <c:v>41873</c:v>
                </c:pt>
                <c:pt idx="3156">
                  <c:v>41874</c:v>
                </c:pt>
                <c:pt idx="3157">
                  <c:v>41875</c:v>
                </c:pt>
                <c:pt idx="3158">
                  <c:v>41876</c:v>
                </c:pt>
                <c:pt idx="3159">
                  <c:v>41877</c:v>
                </c:pt>
                <c:pt idx="3160">
                  <c:v>41878</c:v>
                </c:pt>
                <c:pt idx="3161">
                  <c:v>41879</c:v>
                </c:pt>
                <c:pt idx="3162">
                  <c:v>41880</c:v>
                </c:pt>
                <c:pt idx="3163">
                  <c:v>41881</c:v>
                </c:pt>
                <c:pt idx="3164">
                  <c:v>41882</c:v>
                </c:pt>
                <c:pt idx="3165">
                  <c:v>41883</c:v>
                </c:pt>
                <c:pt idx="3166">
                  <c:v>41884</c:v>
                </c:pt>
                <c:pt idx="3167">
                  <c:v>41885</c:v>
                </c:pt>
                <c:pt idx="3168">
                  <c:v>41886</c:v>
                </c:pt>
                <c:pt idx="3169">
                  <c:v>41887</c:v>
                </c:pt>
                <c:pt idx="3170">
                  <c:v>41888</c:v>
                </c:pt>
                <c:pt idx="3171">
                  <c:v>41889</c:v>
                </c:pt>
                <c:pt idx="3172">
                  <c:v>41890</c:v>
                </c:pt>
                <c:pt idx="3173">
                  <c:v>41891</c:v>
                </c:pt>
                <c:pt idx="3174">
                  <c:v>41892</c:v>
                </c:pt>
                <c:pt idx="3175">
                  <c:v>41893</c:v>
                </c:pt>
                <c:pt idx="3176">
                  <c:v>41894</c:v>
                </c:pt>
                <c:pt idx="3177">
                  <c:v>41895</c:v>
                </c:pt>
                <c:pt idx="3178">
                  <c:v>41896</c:v>
                </c:pt>
                <c:pt idx="3179">
                  <c:v>41897</c:v>
                </c:pt>
                <c:pt idx="3180">
                  <c:v>41898</c:v>
                </c:pt>
                <c:pt idx="3181">
                  <c:v>41899</c:v>
                </c:pt>
                <c:pt idx="3182">
                  <c:v>41900</c:v>
                </c:pt>
                <c:pt idx="3183">
                  <c:v>41901</c:v>
                </c:pt>
                <c:pt idx="3184">
                  <c:v>41902</c:v>
                </c:pt>
                <c:pt idx="3185">
                  <c:v>41903</c:v>
                </c:pt>
                <c:pt idx="3186">
                  <c:v>41904</c:v>
                </c:pt>
                <c:pt idx="3187">
                  <c:v>41905</c:v>
                </c:pt>
                <c:pt idx="3188">
                  <c:v>41906</c:v>
                </c:pt>
                <c:pt idx="3189">
                  <c:v>41907</c:v>
                </c:pt>
                <c:pt idx="3190">
                  <c:v>41908</c:v>
                </c:pt>
                <c:pt idx="3191">
                  <c:v>41909</c:v>
                </c:pt>
                <c:pt idx="3192">
                  <c:v>41910</c:v>
                </c:pt>
                <c:pt idx="3193">
                  <c:v>41911</c:v>
                </c:pt>
                <c:pt idx="3194">
                  <c:v>41912</c:v>
                </c:pt>
                <c:pt idx="3195">
                  <c:v>41913</c:v>
                </c:pt>
                <c:pt idx="3196">
                  <c:v>41914</c:v>
                </c:pt>
                <c:pt idx="3197">
                  <c:v>41915</c:v>
                </c:pt>
                <c:pt idx="3198">
                  <c:v>41916</c:v>
                </c:pt>
                <c:pt idx="3199">
                  <c:v>41917</c:v>
                </c:pt>
                <c:pt idx="3200">
                  <c:v>41918</c:v>
                </c:pt>
                <c:pt idx="3201">
                  <c:v>41919</c:v>
                </c:pt>
                <c:pt idx="3202">
                  <c:v>41920</c:v>
                </c:pt>
                <c:pt idx="3203">
                  <c:v>41921</c:v>
                </c:pt>
                <c:pt idx="3204">
                  <c:v>41922</c:v>
                </c:pt>
                <c:pt idx="3205">
                  <c:v>41923</c:v>
                </c:pt>
                <c:pt idx="3206">
                  <c:v>41924</c:v>
                </c:pt>
                <c:pt idx="3207">
                  <c:v>41925</c:v>
                </c:pt>
                <c:pt idx="3208">
                  <c:v>41926</c:v>
                </c:pt>
                <c:pt idx="3209">
                  <c:v>41927</c:v>
                </c:pt>
                <c:pt idx="3210">
                  <c:v>41928</c:v>
                </c:pt>
                <c:pt idx="3211">
                  <c:v>41929</c:v>
                </c:pt>
                <c:pt idx="3212">
                  <c:v>41930</c:v>
                </c:pt>
                <c:pt idx="3213">
                  <c:v>41931</c:v>
                </c:pt>
                <c:pt idx="3214">
                  <c:v>41932</c:v>
                </c:pt>
                <c:pt idx="3215">
                  <c:v>41933</c:v>
                </c:pt>
                <c:pt idx="3216">
                  <c:v>41934</c:v>
                </c:pt>
                <c:pt idx="3217">
                  <c:v>41935</c:v>
                </c:pt>
                <c:pt idx="3218">
                  <c:v>41936</c:v>
                </c:pt>
                <c:pt idx="3219">
                  <c:v>41937</c:v>
                </c:pt>
                <c:pt idx="3220">
                  <c:v>41938</c:v>
                </c:pt>
                <c:pt idx="3221">
                  <c:v>41939</c:v>
                </c:pt>
                <c:pt idx="3222">
                  <c:v>41940</c:v>
                </c:pt>
                <c:pt idx="3223">
                  <c:v>41941</c:v>
                </c:pt>
                <c:pt idx="3224">
                  <c:v>41942</c:v>
                </c:pt>
                <c:pt idx="3225">
                  <c:v>41943</c:v>
                </c:pt>
                <c:pt idx="3226">
                  <c:v>41944</c:v>
                </c:pt>
                <c:pt idx="3227">
                  <c:v>41945</c:v>
                </c:pt>
                <c:pt idx="3228">
                  <c:v>41946</c:v>
                </c:pt>
                <c:pt idx="3229">
                  <c:v>41947</c:v>
                </c:pt>
                <c:pt idx="3230">
                  <c:v>41948</c:v>
                </c:pt>
                <c:pt idx="3231">
                  <c:v>41949</c:v>
                </c:pt>
                <c:pt idx="3232">
                  <c:v>41950</c:v>
                </c:pt>
                <c:pt idx="3233">
                  <c:v>41951</c:v>
                </c:pt>
                <c:pt idx="3234">
                  <c:v>41952</c:v>
                </c:pt>
                <c:pt idx="3235">
                  <c:v>41953</c:v>
                </c:pt>
                <c:pt idx="3236">
                  <c:v>41954</c:v>
                </c:pt>
                <c:pt idx="3237">
                  <c:v>41955</c:v>
                </c:pt>
                <c:pt idx="3238">
                  <c:v>41956</c:v>
                </c:pt>
                <c:pt idx="3239">
                  <c:v>41957</c:v>
                </c:pt>
                <c:pt idx="3240">
                  <c:v>41958</c:v>
                </c:pt>
                <c:pt idx="3241">
                  <c:v>41959</c:v>
                </c:pt>
                <c:pt idx="3242">
                  <c:v>41960</c:v>
                </c:pt>
                <c:pt idx="3243">
                  <c:v>41961</c:v>
                </c:pt>
                <c:pt idx="3244">
                  <c:v>41962</c:v>
                </c:pt>
                <c:pt idx="3245">
                  <c:v>41963</c:v>
                </c:pt>
                <c:pt idx="3246">
                  <c:v>41964</c:v>
                </c:pt>
                <c:pt idx="3247">
                  <c:v>41965</c:v>
                </c:pt>
                <c:pt idx="3248">
                  <c:v>41966</c:v>
                </c:pt>
                <c:pt idx="3249">
                  <c:v>41967</c:v>
                </c:pt>
                <c:pt idx="3250">
                  <c:v>41968</c:v>
                </c:pt>
                <c:pt idx="3251">
                  <c:v>41969</c:v>
                </c:pt>
                <c:pt idx="3252">
                  <c:v>41970</c:v>
                </c:pt>
                <c:pt idx="3253">
                  <c:v>41971</c:v>
                </c:pt>
                <c:pt idx="3254">
                  <c:v>41972</c:v>
                </c:pt>
                <c:pt idx="3255">
                  <c:v>41973</c:v>
                </c:pt>
                <c:pt idx="3256">
                  <c:v>41974</c:v>
                </c:pt>
                <c:pt idx="3257">
                  <c:v>41975</c:v>
                </c:pt>
                <c:pt idx="3258">
                  <c:v>41976</c:v>
                </c:pt>
                <c:pt idx="3259">
                  <c:v>41977</c:v>
                </c:pt>
                <c:pt idx="3260">
                  <c:v>41978</c:v>
                </c:pt>
                <c:pt idx="3261">
                  <c:v>41979</c:v>
                </c:pt>
                <c:pt idx="3262">
                  <c:v>41980</c:v>
                </c:pt>
                <c:pt idx="3263">
                  <c:v>41981</c:v>
                </c:pt>
                <c:pt idx="3264">
                  <c:v>41982</c:v>
                </c:pt>
                <c:pt idx="3265">
                  <c:v>41983</c:v>
                </c:pt>
                <c:pt idx="3266">
                  <c:v>41984</c:v>
                </c:pt>
                <c:pt idx="3267">
                  <c:v>41985</c:v>
                </c:pt>
                <c:pt idx="3268">
                  <c:v>41986</c:v>
                </c:pt>
                <c:pt idx="3269">
                  <c:v>41987</c:v>
                </c:pt>
                <c:pt idx="3270">
                  <c:v>41988</c:v>
                </c:pt>
                <c:pt idx="3271">
                  <c:v>41989</c:v>
                </c:pt>
                <c:pt idx="3272">
                  <c:v>41990</c:v>
                </c:pt>
                <c:pt idx="3273">
                  <c:v>41991</c:v>
                </c:pt>
                <c:pt idx="3274">
                  <c:v>41992</c:v>
                </c:pt>
                <c:pt idx="3275">
                  <c:v>41993</c:v>
                </c:pt>
                <c:pt idx="3276">
                  <c:v>41994</c:v>
                </c:pt>
                <c:pt idx="3277">
                  <c:v>41995</c:v>
                </c:pt>
                <c:pt idx="3278">
                  <c:v>41996</c:v>
                </c:pt>
                <c:pt idx="3279">
                  <c:v>41997</c:v>
                </c:pt>
                <c:pt idx="3280">
                  <c:v>41998</c:v>
                </c:pt>
                <c:pt idx="3281">
                  <c:v>41999</c:v>
                </c:pt>
                <c:pt idx="3282">
                  <c:v>42000</c:v>
                </c:pt>
                <c:pt idx="3283">
                  <c:v>42001</c:v>
                </c:pt>
                <c:pt idx="3284">
                  <c:v>42002</c:v>
                </c:pt>
                <c:pt idx="3285">
                  <c:v>42003</c:v>
                </c:pt>
                <c:pt idx="3286">
                  <c:v>42004</c:v>
                </c:pt>
              </c:numCache>
            </c:numRef>
          </c:cat>
          <c:val>
            <c:numRef>
              <c:f>'Summary (bldg power)'!$AI$1561:$AI$4847</c:f>
              <c:numCache>
                <c:formatCode>0.00</c:formatCode>
                <c:ptCount val="3287"/>
                <c:pt idx="0">
                  <c:v>0.57502499999999834</c:v>
                </c:pt>
                <c:pt idx="1">
                  <c:v>0.82789999999999786</c:v>
                </c:pt>
                <c:pt idx="2">
                  <c:v>2.4815125000000009</c:v>
                </c:pt>
                <c:pt idx="3">
                  <c:v>1.5956125000000014</c:v>
                </c:pt>
                <c:pt idx="4">
                  <c:v>1.4247499999999995</c:v>
                </c:pt>
                <c:pt idx="5">
                  <c:v>1.0765749999999983</c:v>
                </c:pt>
                <c:pt idx="6">
                  <c:v>0.6561249999999994</c:v>
                </c:pt>
                <c:pt idx="7">
                  <c:v>1.2856875000000016</c:v>
                </c:pt>
                <c:pt idx="8">
                  <c:v>1.8158375000000007</c:v>
                </c:pt>
                <c:pt idx="9">
                  <c:v>4.3819750000000006</c:v>
                </c:pt>
                <c:pt idx="10">
                  <c:v>0.78596249999999657</c:v>
                </c:pt>
                <c:pt idx="11">
                  <c:v>0.90015000000000001</c:v>
                </c:pt>
                <c:pt idx="12">
                  <c:v>4.4875500000000024</c:v>
                </c:pt>
                <c:pt idx="13">
                  <c:v>1.3700624999999995</c:v>
                </c:pt>
                <c:pt idx="14">
                  <c:v>1.1893124999999998</c:v>
                </c:pt>
                <c:pt idx="15">
                  <c:v>1.9327499999999986</c:v>
                </c:pt>
                <c:pt idx="16">
                  <c:v>1.6156874999999999</c:v>
                </c:pt>
                <c:pt idx="17">
                  <c:v>0.92829999999999657</c:v>
                </c:pt>
                <c:pt idx="18">
                  <c:v>1.0129999999999981</c:v>
                </c:pt>
                <c:pt idx="19">
                  <c:v>1.8374375000000001</c:v>
                </c:pt>
                <c:pt idx="20">
                  <c:v>2.7323750000000011</c:v>
                </c:pt>
                <c:pt idx="21">
                  <c:v>1.795300000000001</c:v>
                </c:pt>
                <c:pt idx="22">
                  <c:v>3.0664874999999974</c:v>
                </c:pt>
                <c:pt idx="23">
                  <c:v>1.0545750000000034</c:v>
                </c:pt>
                <c:pt idx="24">
                  <c:v>1.7884749999999983</c:v>
                </c:pt>
                <c:pt idx="25">
                  <c:v>1.5660499999999971</c:v>
                </c:pt>
                <c:pt idx="26">
                  <c:v>1.9261875000000011</c:v>
                </c:pt>
                <c:pt idx="27">
                  <c:v>1.4480499999999985</c:v>
                </c:pt>
                <c:pt idx="28">
                  <c:v>1.8002374999999979</c:v>
                </c:pt>
                <c:pt idx="29">
                  <c:v>2.2402625</c:v>
                </c:pt>
                <c:pt idx="30">
                  <c:v>1.3977000000000039</c:v>
                </c:pt>
                <c:pt idx="31">
                  <c:v>2.1026124999999993</c:v>
                </c:pt>
                <c:pt idx="32">
                  <c:v>2.1171500000000023</c:v>
                </c:pt>
                <c:pt idx="33">
                  <c:v>2.3129375000000039</c:v>
                </c:pt>
                <c:pt idx="34">
                  <c:v>1.2008499999999955</c:v>
                </c:pt>
                <c:pt idx="35">
                  <c:v>1.379237499999995</c:v>
                </c:pt>
                <c:pt idx="36">
                  <c:v>3.2470750000000024</c:v>
                </c:pt>
                <c:pt idx="37">
                  <c:v>2.0039249999999953</c:v>
                </c:pt>
                <c:pt idx="38">
                  <c:v>2.5188125000000028</c:v>
                </c:pt>
                <c:pt idx="39">
                  <c:v>2.503562500000001</c:v>
                </c:pt>
                <c:pt idx="40">
                  <c:v>2.1033875000000037</c:v>
                </c:pt>
                <c:pt idx="41">
                  <c:v>2.9626999999999981</c:v>
                </c:pt>
                <c:pt idx="42">
                  <c:v>4.0131749999999968</c:v>
                </c:pt>
                <c:pt idx="43">
                  <c:v>1.2167749999999984</c:v>
                </c:pt>
                <c:pt idx="44">
                  <c:v>1.5472499999999982</c:v>
                </c:pt>
                <c:pt idx="45">
                  <c:v>2.0163374999999988</c:v>
                </c:pt>
                <c:pt idx="46">
                  <c:v>2.2839999999999989</c:v>
                </c:pt>
                <c:pt idx="47">
                  <c:v>1.632537499999998</c:v>
                </c:pt>
                <c:pt idx="48">
                  <c:v>1.2933374999999998</c:v>
                </c:pt>
                <c:pt idx="49">
                  <c:v>2.4371749999999963</c:v>
                </c:pt>
                <c:pt idx="50">
                  <c:v>2.1991374999999991</c:v>
                </c:pt>
                <c:pt idx="51">
                  <c:v>2.0959000000000003</c:v>
                </c:pt>
                <c:pt idx="52">
                  <c:v>2.8624624999999995</c:v>
                </c:pt>
                <c:pt idx="53">
                  <c:v>2.3638749999999931</c:v>
                </c:pt>
                <c:pt idx="54">
                  <c:v>2.7105499999999978</c:v>
                </c:pt>
                <c:pt idx="55">
                  <c:v>2.7192875000000001</c:v>
                </c:pt>
                <c:pt idx="56">
                  <c:v>2.3782875000000061</c:v>
                </c:pt>
                <c:pt idx="57">
                  <c:v>3.7471625000000017</c:v>
                </c:pt>
                <c:pt idx="58">
                  <c:v>1.5718125000000001</c:v>
                </c:pt>
                <c:pt idx="59">
                  <c:v>4.3426249999999982</c:v>
                </c:pt>
                <c:pt idx="60">
                  <c:v>0.8063124999999971</c:v>
                </c:pt>
                <c:pt idx="61">
                  <c:v>0.912824999999998</c:v>
                </c:pt>
                <c:pt idx="62">
                  <c:v>3.3874500000000012</c:v>
                </c:pt>
                <c:pt idx="63">
                  <c:v>2.5570500000000038</c:v>
                </c:pt>
                <c:pt idx="64">
                  <c:v>2.2043749999999989</c:v>
                </c:pt>
                <c:pt idx="65">
                  <c:v>2.0288375000000016</c:v>
                </c:pt>
                <c:pt idx="66">
                  <c:v>1.2196500000000015</c:v>
                </c:pt>
                <c:pt idx="67">
                  <c:v>1.3370999999999995</c:v>
                </c:pt>
                <c:pt idx="68">
                  <c:v>0.99029999999999774</c:v>
                </c:pt>
                <c:pt idx="69">
                  <c:v>1.558937499999999</c:v>
                </c:pt>
                <c:pt idx="70">
                  <c:v>1.6146999999999991</c:v>
                </c:pt>
                <c:pt idx="71">
                  <c:v>1.0441750000000027</c:v>
                </c:pt>
                <c:pt idx="72">
                  <c:v>1.7373125000000016</c:v>
                </c:pt>
                <c:pt idx="73">
                  <c:v>5.8830499999999972</c:v>
                </c:pt>
                <c:pt idx="74">
                  <c:v>1.6767500000000055</c:v>
                </c:pt>
                <c:pt idx="75">
                  <c:v>2.4900374999999997</c:v>
                </c:pt>
                <c:pt idx="76">
                  <c:v>1.6517499999999998</c:v>
                </c:pt>
                <c:pt idx="77">
                  <c:v>2.7132500000000022</c:v>
                </c:pt>
                <c:pt idx="78">
                  <c:v>2.7775624999999948</c:v>
                </c:pt>
                <c:pt idx="79">
                  <c:v>3.5301749999999998</c:v>
                </c:pt>
                <c:pt idx="80">
                  <c:v>2.4062624999999969</c:v>
                </c:pt>
                <c:pt idx="81">
                  <c:v>1.5059499999999986</c:v>
                </c:pt>
                <c:pt idx="82">
                  <c:v>1.0967124999999953</c:v>
                </c:pt>
                <c:pt idx="83">
                  <c:v>2.2727624999999989</c:v>
                </c:pt>
                <c:pt idx="84">
                  <c:v>1.6484749999999977</c:v>
                </c:pt>
                <c:pt idx="85">
                  <c:v>3.240812499999997</c:v>
                </c:pt>
                <c:pt idx="86">
                  <c:v>5.7558624999999992</c:v>
                </c:pt>
                <c:pt idx="87">
                  <c:v>1.4547375000000002</c:v>
                </c:pt>
                <c:pt idx="88">
                  <c:v>1.3471874999999969</c:v>
                </c:pt>
                <c:pt idx="89">
                  <c:v>1.244237499999997</c:v>
                </c:pt>
                <c:pt idx="90">
                  <c:v>1.3969875000000016</c:v>
                </c:pt>
                <c:pt idx="91">
                  <c:v>3.1589124999999996</c:v>
                </c:pt>
                <c:pt idx="92">
                  <c:v>2.2472874999999988</c:v>
                </c:pt>
                <c:pt idx="93">
                  <c:v>7.1423125000000027</c:v>
                </c:pt>
                <c:pt idx="94">
                  <c:v>1.3511625000000009</c:v>
                </c:pt>
                <c:pt idx="95">
                  <c:v>1.6229249999999951</c:v>
                </c:pt>
                <c:pt idx="96">
                  <c:v>1.8346374999999995</c:v>
                </c:pt>
                <c:pt idx="97">
                  <c:v>1.3930624999999992</c:v>
                </c:pt>
                <c:pt idx="98">
                  <c:v>4.0210875000000001</c:v>
                </c:pt>
                <c:pt idx="99">
                  <c:v>1.5369875000000022</c:v>
                </c:pt>
                <c:pt idx="100">
                  <c:v>2.4128624999999957</c:v>
                </c:pt>
                <c:pt idx="101">
                  <c:v>2.1353374999999986</c:v>
                </c:pt>
                <c:pt idx="102">
                  <c:v>2.171862499999996</c:v>
                </c:pt>
                <c:pt idx="103">
                  <c:v>8.9005500000000026</c:v>
                </c:pt>
                <c:pt idx="104">
                  <c:v>1.4415750000000038</c:v>
                </c:pt>
                <c:pt idx="105">
                  <c:v>1.1300750000000015</c:v>
                </c:pt>
                <c:pt idx="106">
                  <c:v>1.0065624999999976</c:v>
                </c:pt>
                <c:pt idx="107">
                  <c:v>1.5986375000000024</c:v>
                </c:pt>
                <c:pt idx="108">
                  <c:v>2.527549999999998</c:v>
                </c:pt>
                <c:pt idx="109">
                  <c:v>1.8504000000000005</c:v>
                </c:pt>
                <c:pt idx="110">
                  <c:v>6.3312625000000011</c:v>
                </c:pt>
                <c:pt idx="111">
                  <c:v>3.0039625000000001</c:v>
                </c:pt>
                <c:pt idx="112">
                  <c:v>2.8934250000000006</c:v>
                </c:pt>
                <c:pt idx="113">
                  <c:v>3.4826750000000004</c:v>
                </c:pt>
                <c:pt idx="114">
                  <c:v>1.6443500000000029</c:v>
                </c:pt>
                <c:pt idx="115">
                  <c:v>1.6716750000000005</c:v>
                </c:pt>
                <c:pt idx="116">
                  <c:v>2.8879875000000013</c:v>
                </c:pt>
                <c:pt idx="117">
                  <c:v>1.7167124999999999</c:v>
                </c:pt>
                <c:pt idx="118">
                  <c:v>2.676524999999998</c:v>
                </c:pt>
                <c:pt idx="119">
                  <c:v>2.6588999999999956</c:v>
                </c:pt>
                <c:pt idx="120">
                  <c:v>2.5680875000000043</c:v>
                </c:pt>
                <c:pt idx="121">
                  <c:v>2.8724999999999952</c:v>
                </c:pt>
                <c:pt idx="122">
                  <c:v>2.7169125000000065</c:v>
                </c:pt>
                <c:pt idx="123">
                  <c:v>3.3944999999999936</c:v>
                </c:pt>
                <c:pt idx="124">
                  <c:v>2.8467000000000056</c:v>
                </c:pt>
                <c:pt idx="125">
                  <c:v>2.6802500000000009</c:v>
                </c:pt>
                <c:pt idx="126">
                  <c:v>1.7018624999999972</c:v>
                </c:pt>
                <c:pt idx="127">
                  <c:v>2.9440125000000066</c:v>
                </c:pt>
                <c:pt idx="128">
                  <c:v>1.9622375000000005</c:v>
                </c:pt>
                <c:pt idx="129">
                  <c:v>7.1572499999999977</c:v>
                </c:pt>
                <c:pt idx="130">
                  <c:v>1.8258500000000026</c:v>
                </c:pt>
                <c:pt idx="131">
                  <c:v>3.6538624999999954</c:v>
                </c:pt>
                <c:pt idx="132">
                  <c:v>1.7652000000000001</c:v>
                </c:pt>
                <c:pt idx="133">
                  <c:v>1.6642999999999972</c:v>
                </c:pt>
                <c:pt idx="134">
                  <c:v>3.0923124999999985</c:v>
                </c:pt>
                <c:pt idx="135">
                  <c:v>2.268225000000001</c:v>
                </c:pt>
                <c:pt idx="136">
                  <c:v>2.7089750000000024</c:v>
                </c:pt>
                <c:pt idx="137">
                  <c:v>3.9189750000000032</c:v>
                </c:pt>
                <c:pt idx="138">
                  <c:v>1.7445875000000015</c:v>
                </c:pt>
                <c:pt idx="139">
                  <c:v>2.5856874999999988</c:v>
                </c:pt>
                <c:pt idx="140">
                  <c:v>2.5252499999999998</c:v>
                </c:pt>
                <c:pt idx="141">
                  <c:v>2.4984749999999991</c:v>
                </c:pt>
                <c:pt idx="142">
                  <c:v>3.1788500000000042</c:v>
                </c:pt>
                <c:pt idx="143">
                  <c:v>4.3306375000000017</c:v>
                </c:pt>
                <c:pt idx="144">
                  <c:v>3.0904249999999962</c:v>
                </c:pt>
                <c:pt idx="145">
                  <c:v>2.9034249999999986</c:v>
                </c:pt>
                <c:pt idx="146">
                  <c:v>3.3874874999999989</c:v>
                </c:pt>
                <c:pt idx="147">
                  <c:v>4.0820375000000055</c:v>
                </c:pt>
                <c:pt idx="148">
                  <c:v>4.3631625000000014</c:v>
                </c:pt>
                <c:pt idx="149">
                  <c:v>2.6391874999999985</c:v>
                </c:pt>
                <c:pt idx="150">
                  <c:v>5.9227874999999983</c:v>
                </c:pt>
                <c:pt idx="151">
                  <c:v>4.1296249999999972</c:v>
                </c:pt>
                <c:pt idx="152">
                  <c:v>5.270287500000002</c:v>
                </c:pt>
                <c:pt idx="153">
                  <c:v>3.1761125000000021</c:v>
                </c:pt>
                <c:pt idx="154">
                  <c:v>3.3135125000000016</c:v>
                </c:pt>
                <c:pt idx="155">
                  <c:v>3.2401125000000022</c:v>
                </c:pt>
                <c:pt idx="156">
                  <c:v>6.3731374999999986</c:v>
                </c:pt>
                <c:pt idx="157">
                  <c:v>2.0477374999999967</c:v>
                </c:pt>
                <c:pt idx="158">
                  <c:v>2.5563750000000027</c:v>
                </c:pt>
                <c:pt idx="159">
                  <c:v>2.94435</c:v>
                </c:pt>
                <c:pt idx="160">
                  <c:v>1.7910375000000016</c:v>
                </c:pt>
                <c:pt idx="161">
                  <c:v>4.034399999999998</c:v>
                </c:pt>
                <c:pt idx="162">
                  <c:v>3.4662000000000077</c:v>
                </c:pt>
                <c:pt idx="163">
                  <c:v>3.4468749999999986</c:v>
                </c:pt>
                <c:pt idx="164">
                  <c:v>2.1527000000000029</c:v>
                </c:pt>
                <c:pt idx="165">
                  <c:v>3.5058124999999976</c:v>
                </c:pt>
                <c:pt idx="166">
                  <c:v>3.5223124999999982</c:v>
                </c:pt>
                <c:pt idx="167">
                  <c:v>1.4083625000000026</c:v>
                </c:pt>
                <c:pt idx="168">
                  <c:v>2.254400000000004</c:v>
                </c:pt>
                <c:pt idx="169">
                  <c:v>3.0684625000000096</c:v>
                </c:pt>
                <c:pt idx="170">
                  <c:v>5.8377750000000006</c:v>
                </c:pt>
                <c:pt idx="171">
                  <c:v>3.4875499999999988</c:v>
                </c:pt>
                <c:pt idx="172">
                  <c:v>2.0073500000000024</c:v>
                </c:pt>
                <c:pt idx="173">
                  <c:v>3.5923250000000024</c:v>
                </c:pt>
                <c:pt idx="174">
                  <c:v>5.4859000000000009</c:v>
                </c:pt>
                <c:pt idx="175">
                  <c:v>3.9967374999999947</c:v>
                </c:pt>
                <c:pt idx="176">
                  <c:v>4.2044124999999966</c:v>
                </c:pt>
                <c:pt idx="177">
                  <c:v>2.8136124999999979</c:v>
                </c:pt>
                <c:pt idx="178">
                  <c:v>3.1456625000000038</c:v>
                </c:pt>
                <c:pt idx="179">
                  <c:v>3.8565125000000009</c:v>
                </c:pt>
                <c:pt idx="180">
                  <c:v>3.0382749999999987</c:v>
                </c:pt>
                <c:pt idx="181">
                  <c:v>1.3315000000000019</c:v>
                </c:pt>
                <c:pt idx="182">
                  <c:v>1.0891249999999992</c:v>
                </c:pt>
                <c:pt idx="183">
                  <c:v>1.1458999999999975</c:v>
                </c:pt>
                <c:pt idx="184">
                  <c:v>1.0320500000000017</c:v>
                </c:pt>
                <c:pt idx="185">
                  <c:v>1.9843500000000027</c:v>
                </c:pt>
                <c:pt idx="186">
                  <c:v>1.6469750000000012</c:v>
                </c:pt>
                <c:pt idx="187">
                  <c:v>2.684350000000002</c:v>
                </c:pt>
                <c:pt idx="188">
                  <c:v>1.2266375000000025</c:v>
                </c:pt>
                <c:pt idx="189">
                  <c:v>1.3074750000000002</c:v>
                </c:pt>
                <c:pt idx="190">
                  <c:v>2.4383749999999971</c:v>
                </c:pt>
                <c:pt idx="191">
                  <c:v>2.7158499999999997</c:v>
                </c:pt>
                <c:pt idx="192">
                  <c:v>2.5699249999999978</c:v>
                </c:pt>
                <c:pt idx="193">
                  <c:v>3.1025625000000012</c:v>
                </c:pt>
                <c:pt idx="194">
                  <c:v>1.8562624999999997</c:v>
                </c:pt>
                <c:pt idx="195">
                  <c:v>0.48692499999999939</c:v>
                </c:pt>
                <c:pt idx="196">
                  <c:v>0.99816250000000295</c:v>
                </c:pt>
                <c:pt idx="197">
                  <c:v>2.3905250000000002</c:v>
                </c:pt>
                <c:pt idx="198">
                  <c:v>3.1323250000000016</c:v>
                </c:pt>
                <c:pt idx="199">
                  <c:v>3.0680750000000003</c:v>
                </c:pt>
                <c:pt idx="200">
                  <c:v>1.5429874999999988</c:v>
                </c:pt>
                <c:pt idx="201">
                  <c:v>2.6397625000000033</c:v>
                </c:pt>
                <c:pt idx="202">
                  <c:v>0.97517500000000013</c:v>
                </c:pt>
                <c:pt idx="203">
                  <c:v>0.61831250000000182</c:v>
                </c:pt>
                <c:pt idx="204">
                  <c:v>1.4725500000000018</c:v>
                </c:pt>
                <c:pt idx="205">
                  <c:v>2.9293250000000022</c:v>
                </c:pt>
                <c:pt idx="206">
                  <c:v>2.7839375000000004</c:v>
                </c:pt>
                <c:pt idx="207">
                  <c:v>2.4496500000000019</c:v>
                </c:pt>
                <c:pt idx="208">
                  <c:v>2.0856124999999999</c:v>
                </c:pt>
                <c:pt idx="209">
                  <c:v>1.6095124999999975</c:v>
                </c:pt>
                <c:pt idx="210">
                  <c:v>1.2539250000000024</c:v>
                </c:pt>
                <c:pt idx="211">
                  <c:v>2.2700375000000008</c:v>
                </c:pt>
                <c:pt idx="212">
                  <c:v>3.5472625000000022</c:v>
                </c:pt>
                <c:pt idx="213">
                  <c:v>3.4596625000000003</c:v>
                </c:pt>
                <c:pt idx="214">
                  <c:v>3.0091375000000049</c:v>
                </c:pt>
                <c:pt idx="215">
                  <c:v>2.5486874999999998</c:v>
                </c:pt>
                <c:pt idx="216">
                  <c:v>0.51508749999999992</c:v>
                </c:pt>
                <c:pt idx="217">
                  <c:v>0.95823749999999919</c:v>
                </c:pt>
                <c:pt idx="218">
                  <c:v>1.631987500000001</c:v>
                </c:pt>
                <c:pt idx="219">
                  <c:v>2.4563375000000001</c:v>
                </c:pt>
                <c:pt idx="220">
                  <c:v>2.3871125000000006</c:v>
                </c:pt>
                <c:pt idx="221">
                  <c:v>2.8381750000000032</c:v>
                </c:pt>
                <c:pt idx="222">
                  <c:v>1.2096374999999995</c:v>
                </c:pt>
                <c:pt idx="223">
                  <c:v>1.0388125000000024</c:v>
                </c:pt>
                <c:pt idx="224">
                  <c:v>1.0973000000000006</c:v>
                </c:pt>
                <c:pt idx="225">
                  <c:v>1.6020749999999992</c:v>
                </c:pt>
                <c:pt idx="226">
                  <c:v>1.6724750000000022</c:v>
                </c:pt>
                <c:pt idx="227">
                  <c:v>1.9568499999999993</c:v>
                </c:pt>
                <c:pt idx="228">
                  <c:v>2.5961374999999975</c:v>
                </c:pt>
                <c:pt idx="229">
                  <c:v>1.3990374999999986</c:v>
                </c:pt>
                <c:pt idx="230">
                  <c:v>2.131987500000001</c:v>
                </c:pt>
                <c:pt idx="231">
                  <c:v>0.71206249999999827</c:v>
                </c:pt>
                <c:pt idx="232">
                  <c:v>2.2611499999999971</c:v>
                </c:pt>
                <c:pt idx="233">
                  <c:v>2.0814750000000011</c:v>
                </c:pt>
                <c:pt idx="234">
                  <c:v>2.1561500000000002</c:v>
                </c:pt>
                <c:pt idx="235">
                  <c:v>1.5868999999999964</c:v>
                </c:pt>
                <c:pt idx="236">
                  <c:v>2.1636625000000009</c:v>
                </c:pt>
                <c:pt idx="237">
                  <c:v>0.65508750000000049</c:v>
                </c:pt>
                <c:pt idx="238">
                  <c:v>2.1657749999999965</c:v>
                </c:pt>
                <c:pt idx="239">
                  <c:v>2.1049249999999979</c:v>
                </c:pt>
                <c:pt idx="240">
                  <c:v>1.1407124999999994</c:v>
                </c:pt>
                <c:pt idx="241">
                  <c:v>1.7030375000000006</c:v>
                </c:pt>
                <c:pt idx="242">
                  <c:v>1.0445124999999997</c:v>
                </c:pt>
                <c:pt idx="243">
                  <c:v>1.3073999999999977</c:v>
                </c:pt>
                <c:pt idx="244">
                  <c:v>0.95982500000000215</c:v>
                </c:pt>
                <c:pt idx="245">
                  <c:v>1.3830500000000008</c:v>
                </c:pt>
                <c:pt idx="246">
                  <c:v>1.2120874999999991</c:v>
                </c:pt>
                <c:pt idx="247">
                  <c:v>1.4036000000000008</c:v>
                </c:pt>
                <c:pt idx="248">
                  <c:v>2.2180375000000012</c:v>
                </c:pt>
                <c:pt idx="249">
                  <c:v>2.379662500000002</c:v>
                </c:pt>
                <c:pt idx="250">
                  <c:v>1.8583999999999996</c:v>
                </c:pt>
                <c:pt idx="251">
                  <c:v>1.1937875000000027</c:v>
                </c:pt>
                <c:pt idx="252">
                  <c:v>2.2553999999999981</c:v>
                </c:pt>
                <c:pt idx="253">
                  <c:v>1.5766124999999995</c:v>
                </c:pt>
                <c:pt idx="254">
                  <c:v>1.2790500000000016</c:v>
                </c:pt>
                <c:pt idx="255">
                  <c:v>0.7600750000000005</c:v>
                </c:pt>
                <c:pt idx="256">
                  <c:v>1.4165749999999981</c:v>
                </c:pt>
                <c:pt idx="257">
                  <c:v>1.6193249999999999</c:v>
                </c:pt>
                <c:pt idx="258">
                  <c:v>1.091075</c:v>
                </c:pt>
                <c:pt idx="259">
                  <c:v>0.77321249999999608</c:v>
                </c:pt>
                <c:pt idx="260">
                  <c:v>1.6261499999999991</c:v>
                </c:pt>
                <c:pt idx="261">
                  <c:v>2.6659750000000031</c:v>
                </c:pt>
                <c:pt idx="262">
                  <c:v>1.7914750000000019</c:v>
                </c:pt>
                <c:pt idx="263">
                  <c:v>1.1620249999999999</c:v>
                </c:pt>
                <c:pt idx="264">
                  <c:v>0.72022499999999923</c:v>
                </c:pt>
                <c:pt idx="265">
                  <c:v>1.1564250000000023</c:v>
                </c:pt>
                <c:pt idx="266">
                  <c:v>0.58709999999999951</c:v>
                </c:pt>
                <c:pt idx="267">
                  <c:v>0.5294624999999975</c:v>
                </c:pt>
                <c:pt idx="268">
                  <c:v>1.5317749999999961</c:v>
                </c:pt>
                <c:pt idx="269">
                  <c:v>2.0289375000000014</c:v>
                </c:pt>
                <c:pt idx="270">
                  <c:v>1.5756000000000014</c:v>
                </c:pt>
                <c:pt idx="271">
                  <c:v>0.77759999999999962</c:v>
                </c:pt>
                <c:pt idx="272">
                  <c:v>1.2488375000000005</c:v>
                </c:pt>
                <c:pt idx="273">
                  <c:v>1.1773500000000041</c:v>
                </c:pt>
                <c:pt idx="274">
                  <c:v>1.0634250000000023</c:v>
                </c:pt>
                <c:pt idx="275">
                  <c:v>1.4877500000000019</c:v>
                </c:pt>
                <c:pt idx="276">
                  <c:v>2.3368000000000002</c:v>
                </c:pt>
                <c:pt idx="277">
                  <c:v>1.1585499999999982</c:v>
                </c:pt>
                <c:pt idx="278">
                  <c:v>1.4342874999999999</c:v>
                </c:pt>
                <c:pt idx="279">
                  <c:v>1.3560249999999989</c:v>
                </c:pt>
                <c:pt idx="280">
                  <c:v>0.43424999999999869</c:v>
                </c:pt>
                <c:pt idx="281">
                  <c:v>1.3151875000000004</c:v>
                </c:pt>
                <c:pt idx="282">
                  <c:v>1.4755749999999992</c:v>
                </c:pt>
                <c:pt idx="283">
                  <c:v>1.4012749999999983</c:v>
                </c:pt>
                <c:pt idx="284">
                  <c:v>1.6195500000000003</c:v>
                </c:pt>
                <c:pt idx="285">
                  <c:v>1.1848874999999985</c:v>
                </c:pt>
                <c:pt idx="286">
                  <c:v>0.67901249999999891</c:v>
                </c:pt>
                <c:pt idx="287">
                  <c:v>0.52346249999999728</c:v>
                </c:pt>
                <c:pt idx="288">
                  <c:v>1.9100249999999974</c:v>
                </c:pt>
                <c:pt idx="289">
                  <c:v>1.8457749999999997</c:v>
                </c:pt>
                <c:pt idx="290">
                  <c:v>2.1809499999999993</c:v>
                </c:pt>
                <c:pt idx="291">
                  <c:v>1.3378500000000031</c:v>
                </c:pt>
                <c:pt idx="292">
                  <c:v>3.4139750000000006</c:v>
                </c:pt>
                <c:pt idx="293">
                  <c:v>0.44134999999999991</c:v>
                </c:pt>
                <c:pt idx="294">
                  <c:v>0.48782499999999729</c:v>
                </c:pt>
                <c:pt idx="295">
                  <c:v>1.4448125000000012</c:v>
                </c:pt>
                <c:pt idx="296">
                  <c:v>1.9481874999999995</c:v>
                </c:pt>
                <c:pt idx="297">
                  <c:v>1.4856750000000005</c:v>
                </c:pt>
                <c:pt idx="298">
                  <c:v>1.7894500000000022</c:v>
                </c:pt>
                <c:pt idx="299">
                  <c:v>1.792625000000001</c:v>
                </c:pt>
                <c:pt idx="300">
                  <c:v>1.0962500000000013</c:v>
                </c:pt>
                <c:pt idx="301">
                  <c:v>-0.38636250000000061</c:v>
                </c:pt>
                <c:pt idx="302">
                  <c:v>0.88667500000000032</c:v>
                </c:pt>
                <c:pt idx="303">
                  <c:v>1.1186875000000001</c:v>
                </c:pt>
                <c:pt idx="304">
                  <c:v>2.9847500000000018</c:v>
                </c:pt>
                <c:pt idx="305">
                  <c:v>1.6127875000000031</c:v>
                </c:pt>
                <c:pt idx="306">
                  <c:v>1.8028000000000013</c:v>
                </c:pt>
                <c:pt idx="307">
                  <c:v>0.38202499999999873</c:v>
                </c:pt>
                <c:pt idx="308">
                  <c:v>0.86074999999999946</c:v>
                </c:pt>
                <c:pt idx="309">
                  <c:v>1.1939499999999974</c:v>
                </c:pt>
                <c:pt idx="310">
                  <c:v>0.98930000000000007</c:v>
                </c:pt>
                <c:pt idx="311">
                  <c:v>1.3782749999999986</c:v>
                </c:pt>
                <c:pt idx="312">
                  <c:v>1.2009125000000012</c:v>
                </c:pt>
                <c:pt idx="313">
                  <c:v>1.3603625000000008</c:v>
                </c:pt>
                <c:pt idx="314">
                  <c:v>1.1364625000000004</c:v>
                </c:pt>
                <c:pt idx="315">
                  <c:v>0.97493749999999935</c:v>
                </c:pt>
                <c:pt idx="316">
                  <c:v>1.5166749999999993</c:v>
                </c:pt>
                <c:pt idx="317">
                  <c:v>1.2071125000000009</c:v>
                </c:pt>
                <c:pt idx="318">
                  <c:v>1.5879750000000001</c:v>
                </c:pt>
                <c:pt idx="319">
                  <c:v>0.81251249999999686</c:v>
                </c:pt>
                <c:pt idx="320">
                  <c:v>1.7270624999999988</c:v>
                </c:pt>
                <c:pt idx="321">
                  <c:v>1.1114749999999987</c:v>
                </c:pt>
                <c:pt idx="322">
                  <c:v>0.91012499999999719</c:v>
                </c:pt>
                <c:pt idx="323">
                  <c:v>3.6980749999999993</c:v>
                </c:pt>
                <c:pt idx="324">
                  <c:v>2.9834375000000009</c:v>
                </c:pt>
                <c:pt idx="325">
                  <c:v>3.4597374999999992</c:v>
                </c:pt>
                <c:pt idx="326">
                  <c:v>0.83457499999999918</c:v>
                </c:pt>
                <c:pt idx="327">
                  <c:v>0.41137500000000138</c:v>
                </c:pt>
                <c:pt idx="328">
                  <c:v>0.88289999999999758</c:v>
                </c:pt>
                <c:pt idx="329">
                  <c:v>0.64301249999999932</c:v>
                </c:pt>
                <c:pt idx="330">
                  <c:v>1.065100000000001</c:v>
                </c:pt>
                <c:pt idx="331">
                  <c:v>1.0886999999999993</c:v>
                </c:pt>
                <c:pt idx="332">
                  <c:v>3.8614875000000026</c:v>
                </c:pt>
                <c:pt idx="333">
                  <c:v>4.1997125000000004</c:v>
                </c:pt>
                <c:pt idx="334">
                  <c:v>1.1526250000000005</c:v>
                </c:pt>
                <c:pt idx="335">
                  <c:v>0.72485000000000177</c:v>
                </c:pt>
                <c:pt idx="336">
                  <c:v>0.77438749999999956</c:v>
                </c:pt>
                <c:pt idx="337">
                  <c:v>2.69895</c:v>
                </c:pt>
                <c:pt idx="338">
                  <c:v>2.4548249999999996</c:v>
                </c:pt>
                <c:pt idx="339">
                  <c:v>1.1509750000000025</c:v>
                </c:pt>
                <c:pt idx="340">
                  <c:v>2.3830749999999981</c:v>
                </c:pt>
                <c:pt idx="341">
                  <c:v>2.7483250000000012</c:v>
                </c:pt>
                <c:pt idx="342">
                  <c:v>0.68469999999999942</c:v>
                </c:pt>
                <c:pt idx="343">
                  <c:v>0.42822499999999941</c:v>
                </c:pt>
                <c:pt idx="344">
                  <c:v>1.7715499999999977</c:v>
                </c:pt>
                <c:pt idx="345">
                  <c:v>2.7247624999999971</c:v>
                </c:pt>
                <c:pt idx="346">
                  <c:v>2.8474625000000024</c:v>
                </c:pt>
                <c:pt idx="347">
                  <c:v>1.3543125000000025</c:v>
                </c:pt>
                <c:pt idx="348">
                  <c:v>1.4541374999999981</c:v>
                </c:pt>
                <c:pt idx="349">
                  <c:v>0.45033749999999806</c:v>
                </c:pt>
                <c:pt idx="350">
                  <c:v>0.55752499999999827</c:v>
                </c:pt>
                <c:pt idx="351">
                  <c:v>2.6516374999999996</c:v>
                </c:pt>
                <c:pt idx="352">
                  <c:v>1.3352000000000004</c:v>
                </c:pt>
                <c:pt idx="353">
                  <c:v>1.1873874999999998</c:v>
                </c:pt>
                <c:pt idx="354">
                  <c:v>2.3972124999999984</c:v>
                </c:pt>
                <c:pt idx="355">
                  <c:v>1.3606374999999993</c:v>
                </c:pt>
                <c:pt idx="356">
                  <c:v>0.30451249999999952</c:v>
                </c:pt>
                <c:pt idx="357">
                  <c:v>0.38201249999999831</c:v>
                </c:pt>
                <c:pt idx="358">
                  <c:v>0.64492500000000064</c:v>
                </c:pt>
                <c:pt idx="359">
                  <c:v>1.0669125000000026</c:v>
                </c:pt>
                <c:pt idx="360">
                  <c:v>1.0987124999999995</c:v>
                </c:pt>
                <c:pt idx="361">
                  <c:v>1.4814500000000006</c:v>
                </c:pt>
                <c:pt idx="362">
                  <c:v>0.96688750000000034</c:v>
                </c:pt>
                <c:pt idx="363">
                  <c:v>0.54056250000000006</c:v>
                </c:pt>
                <c:pt idx="364">
                  <c:v>0.40664999999999907</c:v>
                </c:pt>
                <c:pt idx="365">
                  <c:v>0.39656249999999993</c:v>
                </c:pt>
                <c:pt idx="366">
                  <c:v>1.4504999999999999</c:v>
                </c:pt>
                <c:pt idx="367">
                  <c:v>2.688324999999999</c:v>
                </c:pt>
                <c:pt idx="368">
                  <c:v>4.1296874999999993</c:v>
                </c:pt>
                <c:pt idx="369">
                  <c:v>4.1452375000000004</c:v>
                </c:pt>
                <c:pt idx="370">
                  <c:v>0.30082499999999968</c:v>
                </c:pt>
                <c:pt idx="371">
                  <c:v>0.34578750000000014</c:v>
                </c:pt>
                <c:pt idx="372">
                  <c:v>0.86792499999999961</c:v>
                </c:pt>
                <c:pt idx="373">
                  <c:v>1.4609375</c:v>
                </c:pt>
                <c:pt idx="374">
                  <c:v>1.2999000000000009</c:v>
                </c:pt>
                <c:pt idx="375">
                  <c:v>1.9544999999999995</c:v>
                </c:pt>
                <c:pt idx="376">
                  <c:v>1.5781124999999996</c:v>
                </c:pt>
                <c:pt idx="377">
                  <c:v>0.53521250000000009</c:v>
                </c:pt>
                <c:pt idx="378">
                  <c:v>0.48786250000000209</c:v>
                </c:pt>
                <c:pt idx="379">
                  <c:v>0.65003749999999982</c:v>
                </c:pt>
                <c:pt idx="380">
                  <c:v>2.3617375000000003</c:v>
                </c:pt>
                <c:pt idx="381">
                  <c:v>1.7699749999999987</c:v>
                </c:pt>
                <c:pt idx="382">
                  <c:v>1.7249124999999985</c:v>
                </c:pt>
                <c:pt idx="383">
                  <c:v>1.8399375000000013</c:v>
                </c:pt>
                <c:pt idx="384">
                  <c:v>0.74091250000000031</c:v>
                </c:pt>
                <c:pt idx="385">
                  <c:v>0.47258749999999949</c:v>
                </c:pt>
                <c:pt idx="386">
                  <c:v>1.7566749999999978</c:v>
                </c:pt>
                <c:pt idx="387">
                  <c:v>1.343137500000001</c:v>
                </c:pt>
                <c:pt idx="388">
                  <c:v>1.4385499999999993</c:v>
                </c:pt>
                <c:pt idx="389">
                  <c:v>1.6506999999999969</c:v>
                </c:pt>
                <c:pt idx="390">
                  <c:v>1.534950000000002</c:v>
                </c:pt>
                <c:pt idx="391">
                  <c:v>0.92806249999999935</c:v>
                </c:pt>
                <c:pt idx="392">
                  <c:v>0.64098750000000138</c:v>
                </c:pt>
                <c:pt idx="393">
                  <c:v>1.9988250000000001</c:v>
                </c:pt>
                <c:pt idx="394">
                  <c:v>1.2856625000000008</c:v>
                </c:pt>
                <c:pt idx="395">
                  <c:v>1.142199999999999</c:v>
                </c:pt>
                <c:pt idx="396">
                  <c:v>1.0788875000000004</c:v>
                </c:pt>
                <c:pt idx="397">
                  <c:v>1.4137500000000003</c:v>
                </c:pt>
                <c:pt idx="398">
                  <c:v>0.59071250000000219</c:v>
                </c:pt>
                <c:pt idx="399">
                  <c:v>0.82157499999999928</c:v>
                </c:pt>
                <c:pt idx="400">
                  <c:v>1.9220624999999991</c:v>
                </c:pt>
                <c:pt idx="401">
                  <c:v>1.5328124999999986</c:v>
                </c:pt>
                <c:pt idx="402">
                  <c:v>1.9853375</c:v>
                </c:pt>
                <c:pt idx="403">
                  <c:v>2.5362749999999998</c:v>
                </c:pt>
                <c:pt idx="404">
                  <c:v>5.4483750000000022</c:v>
                </c:pt>
                <c:pt idx="405">
                  <c:v>0.7876499999999993</c:v>
                </c:pt>
                <c:pt idx="406">
                  <c:v>0.2982875000000007</c:v>
                </c:pt>
                <c:pt idx="407">
                  <c:v>2.0495750000000044</c:v>
                </c:pt>
                <c:pt idx="408">
                  <c:v>2.0159999999999982</c:v>
                </c:pt>
                <c:pt idx="409">
                  <c:v>2.2599249999999991</c:v>
                </c:pt>
                <c:pt idx="410">
                  <c:v>4.5172875000000019</c:v>
                </c:pt>
                <c:pt idx="411">
                  <c:v>1.5843500000000006</c:v>
                </c:pt>
                <c:pt idx="412">
                  <c:v>1.7661250000000024</c:v>
                </c:pt>
                <c:pt idx="413">
                  <c:v>1.8012625000000071</c:v>
                </c:pt>
                <c:pt idx="414">
                  <c:v>1.4406125000000003</c:v>
                </c:pt>
                <c:pt idx="415">
                  <c:v>1.6631374999999977</c:v>
                </c:pt>
                <c:pt idx="416">
                  <c:v>1.6408500000000075</c:v>
                </c:pt>
                <c:pt idx="417">
                  <c:v>2.5364874999999998</c:v>
                </c:pt>
                <c:pt idx="418">
                  <c:v>1.4369999999999976</c:v>
                </c:pt>
                <c:pt idx="419">
                  <c:v>1.9786500000000018</c:v>
                </c:pt>
                <c:pt idx="420">
                  <c:v>3.8690624999999983</c:v>
                </c:pt>
                <c:pt idx="421">
                  <c:v>3.1854249999999951</c:v>
                </c:pt>
                <c:pt idx="422">
                  <c:v>2.3447000000000031</c:v>
                </c:pt>
                <c:pt idx="423">
                  <c:v>3.0062500000000014</c:v>
                </c:pt>
                <c:pt idx="424">
                  <c:v>2.300650000000001</c:v>
                </c:pt>
                <c:pt idx="425">
                  <c:v>2.376850000000001</c:v>
                </c:pt>
                <c:pt idx="426">
                  <c:v>2.8873500000000014</c:v>
                </c:pt>
                <c:pt idx="427">
                  <c:v>1.4074874999999984</c:v>
                </c:pt>
                <c:pt idx="428">
                  <c:v>4.9157124999999979</c:v>
                </c:pt>
                <c:pt idx="429">
                  <c:v>2.9400750000000073</c:v>
                </c:pt>
                <c:pt idx="430">
                  <c:v>2.8096875000000026</c:v>
                </c:pt>
                <c:pt idx="431">
                  <c:v>3.4141875000000041</c:v>
                </c:pt>
                <c:pt idx="432">
                  <c:v>1.1572875000000025</c:v>
                </c:pt>
                <c:pt idx="433">
                  <c:v>1.5129624999999933</c:v>
                </c:pt>
                <c:pt idx="434">
                  <c:v>2.4053125000000009</c:v>
                </c:pt>
                <c:pt idx="435">
                  <c:v>2.5222374999999957</c:v>
                </c:pt>
                <c:pt idx="436">
                  <c:v>1.596074999999999</c:v>
                </c:pt>
                <c:pt idx="437">
                  <c:v>1.4941125</c:v>
                </c:pt>
                <c:pt idx="438">
                  <c:v>1.4395375000000001</c:v>
                </c:pt>
                <c:pt idx="439">
                  <c:v>2.5688999999999993</c:v>
                </c:pt>
                <c:pt idx="440">
                  <c:v>1.621562499999996</c:v>
                </c:pt>
                <c:pt idx="441">
                  <c:v>1.4639249999999961</c:v>
                </c:pt>
                <c:pt idx="442">
                  <c:v>1.5421624999999963</c:v>
                </c:pt>
                <c:pt idx="443">
                  <c:v>1.7840750000000014</c:v>
                </c:pt>
                <c:pt idx="444">
                  <c:v>2.4057749999999984</c:v>
                </c:pt>
                <c:pt idx="445">
                  <c:v>2.5259124999999969</c:v>
                </c:pt>
                <c:pt idx="446">
                  <c:v>1.4799374999999984</c:v>
                </c:pt>
                <c:pt idx="447">
                  <c:v>1.9907749999999993</c:v>
                </c:pt>
                <c:pt idx="448">
                  <c:v>1.5662749999999974</c:v>
                </c:pt>
                <c:pt idx="449">
                  <c:v>2.7137499999999974</c:v>
                </c:pt>
                <c:pt idx="450">
                  <c:v>2.3364374999999953</c:v>
                </c:pt>
                <c:pt idx="451">
                  <c:v>5.1794624999999925</c:v>
                </c:pt>
                <c:pt idx="452">
                  <c:v>2.4510000000000005</c:v>
                </c:pt>
                <c:pt idx="453">
                  <c:v>3.6350499999999926</c:v>
                </c:pt>
                <c:pt idx="454">
                  <c:v>1.4275250000000028</c:v>
                </c:pt>
                <c:pt idx="455">
                  <c:v>1.5413750000000022</c:v>
                </c:pt>
                <c:pt idx="456">
                  <c:v>3.9519500000000036</c:v>
                </c:pt>
                <c:pt idx="457">
                  <c:v>3.6869249999999951</c:v>
                </c:pt>
                <c:pt idx="458">
                  <c:v>1.9801500000000019</c:v>
                </c:pt>
                <c:pt idx="459">
                  <c:v>3.1167625000000001</c:v>
                </c:pt>
                <c:pt idx="460">
                  <c:v>2.9382124999999988</c:v>
                </c:pt>
                <c:pt idx="461">
                  <c:v>2.2748874999999984</c:v>
                </c:pt>
                <c:pt idx="462">
                  <c:v>1.7258999999999958</c:v>
                </c:pt>
                <c:pt idx="463">
                  <c:v>2.6473250000000021</c:v>
                </c:pt>
                <c:pt idx="464">
                  <c:v>1.7469000000000037</c:v>
                </c:pt>
                <c:pt idx="465">
                  <c:v>6.0195750000000032</c:v>
                </c:pt>
                <c:pt idx="466">
                  <c:v>3.6466874999999987</c:v>
                </c:pt>
                <c:pt idx="467">
                  <c:v>3.2783124999999984</c:v>
                </c:pt>
                <c:pt idx="468">
                  <c:v>1.2569249999999954</c:v>
                </c:pt>
                <c:pt idx="469">
                  <c:v>1.0396625000000057</c:v>
                </c:pt>
                <c:pt idx="470">
                  <c:v>3.4024500000000018</c:v>
                </c:pt>
                <c:pt idx="471">
                  <c:v>1.1289499999999961</c:v>
                </c:pt>
                <c:pt idx="472">
                  <c:v>1.6696499999999972</c:v>
                </c:pt>
                <c:pt idx="473">
                  <c:v>1.8558749999999975</c:v>
                </c:pt>
                <c:pt idx="474">
                  <c:v>1.2221499999999992</c:v>
                </c:pt>
                <c:pt idx="475">
                  <c:v>1.4490874999999974</c:v>
                </c:pt>
                <c:pt idx="476">
                  <c:v>1.1125625000000028</c:v>
                </c:pt>
                <c:pt idx="477">
                  <c:v>1.7356625000000037</c:v>
                </c:pt>
                <c:pt idx="478">
                  <c:v>1.9788999999999959</c:v>
                </c:pt>
                <c:pt idx="479">
                  <c:v>4.700387500000005</c:v>
                </c:pt>
                <c:pt idx="480">
                  <c:v>2.3705750000000023</c:v>
                </c:pt>
                <c:pt idx="481">
                  <c:v>2.7612749999999977</c:v>
                </c:pt>
                <c:pt idx="482">
                  <c:v>0.9985874999999993</c:v>
                </c:pt>
                <c:pt idx="483">
                  <c:v>1.4586250000000049</c:v>
                </c:pt>
                <c:pt idx="484">
                  <c:v>2.6642500000000027</c:v>
                </c:pt>
                <c:pt idx="485">
                  <c:v>3.2173499999999962</c:v>
                </c:pt>
                <c:pt idx="486">
                  <c:v>1.2883500000000012</c:v>
                </c:pt>
                <c:pt idx="487">
                  <c:v>0.82332500000000408</c:v>
                </c:pt>
                <c:pt idx="488">
                  <c:v>0.49997499999999917</c:v>
                </c:pt>
                <c:pt idx="489">
                  <c:v>0.51633749999999878</c:v>
                </c:pt>
                <c:pt idx="490">
                  <c:v>0.75676250000000067</c:v>
                </c:pt>
                <c:pt idx="491">
                  <c:v>0.95877499999999571</c:v>
                </c:pt>
                <c:pt idx="492">
                  <c:v>1.9929375000000036</c:v>
                </c:pt>
                <c:pt idx="493">
                  <c:v>4.8806000000000012</c:v>
                </c:pt>
                <c:pt idx="494">
                  <c:v>4.3196624999999997</c:v>
                </c:pt>
                <c:pt idx="495">
                  <c:v>2.6442249999999987</c:v>
                </c:pt>
                <c:pt idx="496">
                  <c:v>2.2450249999999983</c:v>
                </c:pt>
                <c:pt idx="497">
                  <c:v>1.2888875000000013</c:v>
                </c:pt>
                <c:pt idx="498">
                  <c:v>2.6005625000000023</c:v>
                </c:pt>
                <c:pt idx="499">
                  <c:v>3.0778999999999996</c:v>
                </c:pt>
                <c:pt idx="500">
                  <c:v>2.1344124999999963</c:v>
                </c:pt>
                <c:pt idx="501">
                  <c:v>3.2733374999999967</c:v>
                </c:pt>
                <c:pt idx="502">
                  <c:v>1.8452250000000063</c:v>
                </c:pt>
                <c:pt idx="503">
                  <c:v>0.1221375000000009</c:v>
                </c:pt>
                <c:pt idx="504">
                  <c:v>0.44267499999999416</c:v>
                </c:pt>
                <c:pt idx="505">
                  <c:v>1.6821125000000023</c:v>
                </c:pt>
                <c:pt idx="506">
                  <c:v>2.6129000000000033</c:v>
                </c:pt>
                <c:pt idx="507">
                  <c:v>3.8360249999999994</c:v>
                </c:pt>
                <c:pt idx="508">
                  <c:v>2.6124000000000009</c:v>
                </c:pt>
                <c:pt idx="509">
                  <c:v>4.2921250000000057</c:v>
                </c:pt>
                <c:pt idx="510">
                  <c:v>3.0777625000000057</c:v>
                </c:pt>
                <c:pt idx="511">
                  <c:v>1.0842875000000021</c:v>
                </c:pt>
                <c:pt idx="512">
                  <c:v>1.9042874999999952</c:v>
                </c:pt>
                <c:pt idx="513">
                  <c:v>2.5483250000000055</c:v>
                </c:pt>
                <c:pt idx="514">
                  <c:v>2.1729500000000002</c:v>
                </c:pt>
                <c:pt idx="515">
                  <c:v>2.9804124999999928</c:v>
                </c:pt>
                <c:pt idx="516">
                  <c:v>3.212299999999999</c:v>
                </c:pt>
                <c:pt idx="517">
                  <c:v>1.9177999999999926</c:v>
                </c:pt>
                <c:pt idx="518">
                  <c:v>4.4343624999999989</c:v>
                </c:pt>
                <c:pt idx="519">
                  <c:v>2.6532750000000007</c:v>
                </c:pt>
                <c:pt idx="520">
                  <c:v>4.5214124999999967</c:v>
                </c:pt>
                <c:pt idx="521">
                  <c:v>5.2927999999999997</c:v>
                </c:pt>
                <c:pt idx="522">
                  <c:v>2.5592000000000041</c:v>
                </c:pt>
                <c:pt idx="523">
                  <c:v>1.9009124999999969</c:v>
                </c:pt>
                <c:pt idx="524">
                  <c:v>3.0602249999999955</c:v>
                </c:pt>
                <c:pt idx="525">
                  <c:v>1.5581749999999985</c:v>
                </c:pt>
                <c:pt idx="526">
                  <c:v>1.9084375000000051</c:v>
                </c:pt>
                <c:pt idx="527">
                  <c:v>2.574837500000001</c:v>
                </c:pt>
                <c:pt idx="528">
                  <c:v>2.4512250000000009</c:v>
                </c:pt>
                <c:pt idx="529">
                  <c:v>2.9684999999999988</c:v>
                </c:pt>
                <c:pt idx="530">
                  <c:v>4.3216874999999959</c:v>
                </c:pt>
                <c:pt idx="531">
                  <c:v>2.8558125000000061</c:v>
                </c:pt>
                <c:pt idx="532">
                  <c:v>2.8624374999999986</c:v>
                </c:pt>
                <c:pt idx="533">
                  <c:v>2.3941749999999971</c:v>
                </c:pt>
                <c:pt idx="534">
                  <c:v>2.6113500000000016</c:v>
                </c:pt>
                <c:pt idx="535">
                  <c:v>2.330462500000003</c:v>
                </c:pt>
                <c:pt idx="536">
                  <c:v>3.0470499999999987</c:v>
                </c:pt>
                <c:pt idx="537">
                  <c:v>2.7990249999999932</c:v>
                </c:pt>
                <c:pt idx="538">
                  <c:v>2.7593999999999994</c:v>
                </c:pt>
                <c:pt idx="539">
                  <c:v>2.5326499999999967</c:v>
                </c:pt>
                <c:pt idx="540">
                  <c:v>3.8883999999999972</c:v>
                </c:pt>
                <c:pt idx="541">
                  <c:v>6.4441749999999942</c:v>
                </c:pt>
                <c:pt idx="542">
                  <c:v>5.6191625000000016</c:v>
                </c:pt>
                <c:pt idx="543">
                  <c:v>1.9333500000000043</c:v>
                </c:pt>
                <c:pt idx="544">
                  <c:v>4.6726750000000017</c:v>
                </c:pt>
                <c:pt idx="545">
                  <c:v>0.89304999999999879</c:v>
                </c:pt>
                <c:pt idx="546">
                  <c:v>1.3116374999999998</c:v>
                </c:pt>
                <c:pt idx="547">
                  <c:v>1.5934124999999995</c:v>
                </c:pt>
                <c:pt idx="548">
                  <c:v>2.7358875000000005</c:v>
                </c:pt>
                <c:pt idx="549">
                  <c:v>0.84563750000000226</c:v>
                </c:pt>
                <c:pt idx="550">
                  <c:v>1.3981999999999992</c:v>
                </c:pt>
                <c:pt idx="551">
                  <c:v>1.7478000000000016</c:v>
                </c:pt>
                <c:pt idx="552">
                  <c:v>2.1891749999999988</c:v>
                </c:pt>
                <c:pt idx="553">
                  <c:v>1.0456125000000007</c:v>
                </c:pt>
                <c:pt idx="554">
                  <c:v>2.1485500000000002</c:v>
                </c:pt>
                <c:pt idx="555">
                  <c:v>1.9723624999999991</c:v>
                </c:pt>
                <c:pt idx="556">
                  <c:v>2.0296749999999975</c:v>
                </c:pt>
                <c:pt idx="557">
                  <c:v>1.9954874999999994</c:v>
                </c:pt>
                <c:pt idx="558">
                  <c:v>1.9409375000000004</c:v>
                </c:pt>
                <c:pt idx="559">
                  <c:v>1.6121374999999993</c:v>
                </c:pt>
                <c:pt idx="560">
                  <c:v>1.360199999999999</c:v>
                </c:pt>
                <c:pt idx="561">
                  <c:v>1.4449749999999995</c:v>
                </c:pt>
                <c:pt idx="562">
                  <c:v>2.1747624999999999</c:v>
                </c:pt>
                <c:pt idx="563">
                  <c:v>2.3768250000000002</c:v>
                </c:pt>
                <c:pt idx="564">
                  <c:v>1.4085000000000001</c:v>
                </c:pt>
                <c:pt idx="565">
                  <c:v>0.75215000000000032</c:v>
                </c:pt>
                <c:pt idx="566">
                  <c:v>1.4794750000000008</c:v>
                </c:pt>
                <c:pt idx="567">
                  <c:v>1.8860124999999996</c:v>
                </c:pt>
                <c:pt idx="568">
                  <c:v>2.7031625000000012</c:v>
                </c:pt>
                <c:pt idx="569">
                  <c:v>1.6983250000000041</c:v>
                </c:pt>
                <c:pt idx="570">
                  <c:v>1.8379249999999985</c:v>
                </c:pt>
                <c:pt idx="571">
                  <c:v>2.7960499999999975</c:v>
                </c:pt>
                <c:pt idx="572">
                  <c:v>1.8860499999999973</c:v>
                </c:pt>
                <c:pt idx="573">
                  <c:v>0.85728750000000176</c:v>
                </c:pt>
                <c:pt idx="574">
                  <c:v>0.97443750000000051</c:v>
                </c:pt>
                <c:pt idx="575">
                  <c:v>2.0774749999999997</c:v>
                </c:pt>
                <c:pt idx="576">
                  <c:v>1.4441375000000036</c:v>
                </c:pt>
                <c:pt idx="577">
                  <c:v>1.5228875000000031</c:v>
                </c:pt>
                <c:pt idx="578">
                  <c:v>2.3424624999999999</c:v>
                </c:pt>
                <c:pt idx="579">
                  <c:v>1.7092000000000027</c:v>
                </c:pt>
                <c:pt idx="580">
                  <c:v>1.2305749999999982</c:v>
                </c:pt>
                <c:pt idx="581">
                  <c:v>1.6638000000000019</c:v>
                </c:pt>
                <c:pt idx="582">
                  <c:v>1.5720249999999965</c:v>
                </c:pt>
                <c:pt idx="583">
                  <c:v>1.6080374999999982</c:v>
                </c:pt>
                <c:pt idx="584">
                  <c:v>2.4312374999999946</c:v>
                </c:pt>
                <c:pt idx="585">
                  <c:v>1.1574125000000031</c:v>
                </c:pt>
                <c:pt idx="586">
                  <c:v>1.577787500000003</c:v>
                </c:pt>
                <c:pt idx="587">
                  <c:v>1.9875500000000024</c:v>
                </c:pt>
                <c:pt idx="588">
                  <c:v>1.1032000000000011</c:v>
                </c:pt>
                <c:pt idx="589">
                  <c:v>1.8862499999999969</c:v>
                </c:pt>
                <c:pt idx="590">
                  <c:v>1.8552250000000008</c:v>
                </c:pt>
                <c:pt idx="591">
                  <c:v>2.1053999999999995</c:v>
                </c:pt>
                <c:pt idx="592">
                  <c:v>1.6112625000000023</c:v>
                </c:pt>
                <c:pt idx="593">
                  <c:v>1.7039500000000025</c:v>
                </c:pt>
                <c:pt idx="594">
                  <c:v>1.2030500000000011</c:v>
                </c:pt>
                <c:pt idx="595">
                  <c:v>1.0263000000000027</c:v>
                </c:pt>
                <c:pt idx="596">
                  <c:v>1.6574750000000016</c:v>
                </c:pt>
                <c:pt idx="597">
                  <c:v>1.2096249999999991</c:v>
                </c:pt>
                <c:pt idx="598">
                  <c:v>0.83573750000000047</c:v>
                </c:pt>
                <c:pt idx="599">
                  <c:v>2.2125874999999979</c:v>
                </c:pt>
                <c:pt idx="600">
                  <c:v>2.9193500000000014</c:v>
                </c:pt>
                <c:pt idx="601">
                  <c:v>1.4184874999999977</c:v>
                </c:pt>
                <c:pt idx="602">
                  <c:v>0.81736249999999799</c:v>
                </c:pt>
                <c:pt idx="603">
                  <c:v>2.6162625000000048</c:v>
                </c:pt>
                <c:pt idx="604">
                  <c:v>1.9863999999999997</c:v>
                </c:pt>
                <c:pt idx="605">
                  <c:v>1.8974374999999988</c:v>
                </c:pt>
                <c:pt idx="606">
                  <c:v>2.3994250000000008</c:v>
                </c:pt>
                <c:pt idx="607">
                  <c:v>2.5360000000000014</c:v>
                </c:pt>
                <c:pt idx="608">
                  <c:v>1.3858874999999991</c:v>
                </c:pt>
                <c:pt idx="609">
                  <c:v>1.4769874999999999</c:v>
                </c:pt>
                <c:pt idx="610">
                  <c:v>0.84756250000000222</c:v>
                </c:pt>
                <c:pt idx="611">
                  <c:v>0.47551250000000067</c:v>
                </c:pt>
                <c:pt idx="612">
                  <c:v>2.0592250000000014</c:v>
                </c:pt>
                <c:pt idx="613">
                  <c:v>1.8313000000000024</c:v>
                </c:pt>
                <c:pt idx="614">
                  <c:v>2.9308999999999976</c:v>
                </c:pt>
                <c:pt idx="615">
                  <c:v>1.3107250000000015</c:v>
                </c:pt>
                <c:pt idx="616">
                  <c:v>0.73871249999999833</c:v>
                </c:pt>
                <c:pt idx="617">
                  <c:v>2.1907124999999965</c:v>
                </c:pt>
                <c:pt idx="618">
                  <c:v>2.1944374999999994</c:v>
                </c:pt>
                <c:pt idx="619">
                  <c:v>1.5394000000000005</c:v>
                </c:pt>
                <c:pt idx="620">
                  <c:v>2.4014874999999982</c:v>
                </c:pt>
                <c:pt idx="621">
                  <c:v>1.5341999999999985</c:v>
                </c:pt>
                <c:pt idx="622">
                  <c:v>1.3402875000000023</c:v>
                </c:pt>
                <c:pt idx="623">
                  <c:v>0.587175000000002</c:v>
                </c:pt>
                <c:pt idx="624">
                  <c:v>0.530012499999998</c:v>
                </c:pt>
                <c:pt idx="625">
                  <c:v>1.1438000000000024</c:v>
                </c:pt>
                <c:pt idx="626">
                  <c:v>2.1896124999999991</c:v>
                </c:pt>
                <c:pt idx="627">
                  <c:v>1.2980750000000008</c:v>
                </c:pt>
                <c:pt idx="628">
                  <c:v>2.4571250000000013</c:v>
                </c:pt>
                <c:pt idx="629">
                  <c:v>1.2357750000000003</c:v>
                </c:pt>
                <c:pt idx="630">
                  <c:v>1.2256250000000009</c:v>
                </c:pt>
                <c:pt idx="631">
                  <c:v>2.2879500000000021</c:v>
                </c:pt>
                <c:pt idx="632">
                  <c:v>2.2167999999999992</c:v>
                </c:pt>
                <c:pt idx="633">
                  <c:v>2.0729000000000006</c:v>
                </c:pt>
                <c:pt idx="634">
                  <c:v>2.192162500000002</c:v>
                </c:pt>
                <c:pt idx="635">
                  <c:v>2.5578250000000011</c:v>
                </c:pt>
                <c:pt idx="636">
                  <c:v>1.1406124999999996</c:v>
                </c:pt>
                <c:pt idx="637">
                  <c:v>0.71347499999999897</c:v>
                </c:pt>
                <c:pt idx="638">
                  <c:v>1.3625624999999992</c:v>
                </c:pt>
                <c:pt idx="639">
                  <c:v>1.3828249999999969</c:v>
                </c:pt>
                <c:pt idx="640">
                  <c:v>1.9344375000000014</c:v>
                </c:pt>
                <c:pt idx="641">
                  <c:v>2.3716000000000008</c:v>
                </c:pt>
                <c:pt idx="642">
                  <c:v>2.4725750000000026</c:v>
                </c:pt>
                <c:pt idx="643">
                  <c:v>0.98764999999999858</c:v>
                </c:pt>
                <c:pt idx="644">
                  <c:v>0.90374999999999872</c:v>
                </c:pt>
                <c:pt idx="645">
                  <c:v>2.0196000000000005</c:v>
                </c:pt>
                <c:pt idx="646">
                  <c:v>2.3417625000000015</c:v>
                </c:pt>
                <c:pt idx="647">
                  <c:v>2.068950000000001</c:v>
                </c:pt>
                <c:pt idx="648">
                  <c:v>1.7969750000000033</c:v>
                </c:pt>
                <c:pt idx="649">
                  <c:v>1.1599125000000008</c:v>
                </c:pt>
                <c:pt idx="650">
                  <c:v>1.3814250000000001</c:v>
                </c:pt>
                <c:pt idx="651">
                  <c:v>0.49358750000000029</c:v>
                </c:pt>
                <c:pt idx="652">
                  <c:v>1.5461625000000012</c:v>
                </c:pt>
                <c:pt idx="653">
                  <c:v>1.8724500000000006</c:v>
                </c:pt>
                <c:pt idx="654">
                  <c:v>3.6159624999999984</c:v>
                </c:pt>
                <c:pt idx="655">
                  <c:v>2.9167000000000023</c:v>
                </c:pt>
                <c:pt idx="656">
                  <c:v>1.4712125</c:v>
                </c:pt>
                <c:pt idx="657">
                  <c:v>1.3950750000000021</c:v>
                </c:pt>
                <c:pt idx="658">
                  <c:v>0.7521374999999999</c:v>
                </c:pt>
                <c:pt idx="659">
                  <c:v>2.510275</c:v>
                </c:pt>
                <c:pt idx="660">
                  <c:v>2.9197874999999982</c:v>
                </c:pt>
                <c:pt idx="661">
                  <c:v>3.3110750000000024</c:v>
                </c:pt>
                <c:pt idx="662">
                  <c:v>0.92027500000000018</c:v>
                </c:pt>
                <c:pt idx="663">
                  <c:v>0.75657500000000155</c:v>
                </c:pt>
                <c:pt idx="664">
                  <c:v>1.4486124999999994</c:v>
                </c:pt>
                <c:pt idx="665">
                  <c:v>1.4753250000000016</c:v>
                </c:pt>
                <c:pt idx="666">
                  <c:v>1.4717749999999974</c:v>
                </c:pt>
                <c:pt idx="667">
                  <c:v>1.1900000000000013</c:v>
                </c:pt>
                <c:pt idx="668">
                  <c:v>2.5960249999999974</c:v>
                </c:pt>
                <c:pt idx="669">
                  <c:v>4.1527374999999971</c:v>
                </c:pt>
                <c:pt idx="670">
                  <c:v>2.0775375000000054</c:v>
                </c:pt>
                <c:pt idx="671">
                  <c:v>1.9680249999999972</c:v>
                </c:pt>
                <c:pt idx="672">
                  <c:v>2.8956500000000034</c:v>
                </c:pt>
                <c:pt idx="673">
                  <c:v>2.4482250000000008</c:v>
                </c:pt>
                <c:pt idx="674">
                  <c:v>2.274737499999997</c:v>
                </c:pt>
                <c:pt idx="675">
                  <c:v>1.3366749999999996</c:v>
                </c:pt>
                <c:pt idx="676">
                  <c:v>3.933125000000004</c:v>
                </c:pt>
                <c:pt idx="677">
                  <c:v>1.9307374999999958</c:v>
                </c:pt>
                <c:pt idx="678">
                  <c:v>2.1225750000000012</c:v>
                </c:pt>
                <c:pt idx="679">
                  <c:v>2.8010499999999965</c:v>
                </c:pt>
                <c:pt idx="680">
                  <c:v>2.6179000000000023</c:v>
                </c:pt>
                <c:pt idx="681">
                  <c:v>1.9850374999999971</c:v>
                </c:pt>
                <c:pt idx="682">
                  <c:v>2.6436124999999961</c:v>
                </c:pt>
                <c:pt idx="683">
                  <c:v>2.1544249999999963</c:v>
                </c:pt>
                <c:pt idx="684">
                  <c:v>2.7414500000000075</c:v>
                </c:pt>
                <c:pt idx="685">
                  <c:v>3.2021124999999948</c:v>
                </c:pt>
                <c:pt idx="686">
                  <c:v>1.5816000000000017</c:v>
                </c:pt>
                <c:pt idx="687">
                  <c:v>2.535762499999997</c:v>
                </c:pt>
                <c:pt idx="688">
                  <c:v>3.1860250000000008</c:v>
                </c:pt>
                <c:pt idx="689">
                  <c:v>2.6409624999999934</c:v>
                </c:pt>
                <c:pt idx="690">
                  <c:v>1.6574874999999949</c:v>
                </c:pt>
                <c:pt idx="691">
                  <c:v>1.3957250000000059</c:v>
                </c:pt>
                <c:pt idx="692">
                  <c:v>1.3657499999999985</c:v>
                </c:pt>
                <c:pt idx="693">
                  <c:v>1.6173500000000018</c:v>
                </c:pt>
                <c:pt idx="694">
                  <c:v>2.6379125000000059</c:v>
                </c:pt>
                <c:pt idx="695">
                  <c:v>1.5542499999999961</c:v>
                </c:pt>
                <c:pt idx="696">
                  <c:v>6.2617000000000012</c:v>
                </c:pt>
                <c:pt idx="697">
                  <c:v>1.6306249999999949</c:v>
                </c:pt>
                <c:pt idx="698">
                  <c:v>1.0450875000000011</c:v>
                </c:pt>
                <c:pt idx="699">
                  <c:v>2.4009249999999938</c:v>
                </c:pt>
                <c:pt idx="700">
                  <c:v>2.1304625000000001</c:v>
                </c:pt>
                <c:pt idx="701">
                  <c:v>2.427637500000003</c:v>
                </c:pt>
                <c:pt idx="702">
                  <c:v>2.6863625000000013</c:v>
                </c:pt>
                <c:pt idx="703">
                  <c:v>4.0987124999999978</c:v>
                </c:pt>
                <c:pt idx="704">
                  <c:v>2.5278874999999985</c:v>
                </c:pt>
                <c:pt idx="705">
                  <c:v>3.2026874999999961</c:v>
                </c:pt>
                <c:pt idx="706">
                  <c:v>0.86448749999999919</c:v>
                </c:pt>
                <c:pt idx="707">
                  <c:v>3.2702124999999995</c:v>
                </c:pt>
                <c:pt idx="708">
                  <c:v>2.4202500000000029</c:v>
                </c:pt>
                <c:pt idx="709">
                  <c:v>3.2419750000000036</c:v>
                </c:pt>
                <c:pt idx="710">
                  <c:v>2.7406499999999951</c:v>
                </c:pt>
                <c:pt idx="711">
                  <c:v>2.8661875000000023</c:v>
                </c:pt>
                <c:pt idx="712">
                  <c:v>2.7101124999999939</c:v>
                </c:pt>
                <c:pt idx="713">
                  <c:v>2.0523500000000041</c:v>
                </c:pt>
                <c:pt idx="714">
                  <c:v>2.8780750000000026</c:v>
                </c:pt>
                <c:pt idx="715">
                  <c:v>3.1386749999999992</c:v>
                </c:pt>
                <c:pt idx="716">
                  <c:v>2.597987499999995</c:v>
                </c:pt>
                <c:pt idx="717">
                  <c:v>5.3134000000000015</c:v>
                </c:pt>
                <c:pt idx="718">
                  <c:v>1.5941249999999982</c:v>
                </c:pt>
                <c:pt idx="719">
                  <c:v>2.6612000000000009</c:v>
                </c:pt>
                <c:pt idx="720">
                  <c:v>2.6726499999999973</c:v>
                </c:pt>
                <c:pt idx="721">
                  <c:v>1.8446250000000006</c:v>
                </c:pt>
                <c:pt idx="722">
                  <c:v>2.5386999999999986</c:v>
                </c:pt>
                <c:pt idx="723">
                  <c:v>2.4664624999999987</c:v>
                </c:pt>
                <c:pt idx="724">
                  <c:v>3.1354874999999964</c:v>
                </c:pt>
                <c:pt idx="725">
                  <c:v>3.2413124999999994</c:v>
                </c:pt>
                <c:pt idx="726">
                  <c:v>3.438600000000001</c:v>
                </c:pt>
                <c:pt idx="727">
                  <c:v>3.3187250000000006</c:v>
                </c:pt>
                <c:pt idx="728">
                  <c:v>3.4585749999999962</c:v>
                </c:pt>
                <c:pt idx="729">
                  <c:v>4.5563250000000011</c:v>
                </c:pt>
                <c:pt idx="730">
                  <c:v>2.7274375000000006</c:v>
                </c:pt>
                <c:pt idx="731">
                  <c:v>4.9260625000000005</c:v>
                </c:pt>
                <c:pt idx="732">
                  <c:v>3.2140500000000003</c:v>
                </c:pt>
                <c:pt idx="733">
                  <c:v>2.4257249999999999</c:v>
                </c:pt>
                <c:pt idx="734">
                  <c:v>1.2127624999999966</c:v>
                </c:pt>
                <c:pt idx="735">
                  <c:v>1.733687500000002</c:v>
                </c:pt>
                <c:pt idx="736">
                  <c:v>3.0585750000000047</c:v>
                </c:pt>
                <c:pt idx="737">
                  <c:v>4.385975000000002</c:v>
                </c:pt>
                <c:pt idx="738">
                  <c:v>3.5920249999999996</c:v>
                </c:pt>
                <c:pt idx="739">
                  <c:v>3.4811874999999972</c:v>
                </c:pt>
                <c:pt idx="740">
                  <c:v>3.301812500000004</c:v>
                </c:pt>
                <c:pt idx="741">
                  <c:v>3.1338500000000025</c:v>
                </c:pt>
                <c:pt idx="742">
                  <c:v>3.3839874999999964</c:v>
                </c:pt>
                <c:pt idx="743">
                  <c:v>2.9924499999999981</c:v>
                </c:pt>
                <c:pt idx="744">
                  <c:v>3.0016625000000019</c:v>
                </c:pt>
                <c:pt idx="745">
                  <c:v>5.5012250000000051</c:v>
                </c:pt>
                <c:pt idx="746">
                  <c:v>2.2562750000000023</c:v>
                </c:pt>
                <c:pt idx="747">
                  <c:v>2.1060250000000025</c:v>
                </c:pt>
                <c:pt idx="748">
                  <c:v>2.2653875000000028</c:v>
                </c:pt>
                <c:pt idx="749">
                  <c:v>3.3619500000000002</c:v>
                </c:pt>
                <c:pt idx="750">
                  <c:v>1.6201374999999985</c:v>
                </c:pt>
                <c:pt idx="751">
                  <c:v>2.6188624999999988</c:v>
                </c:pt>
                <c:pt idx="752">
                  <c:v>1.4635999999999996</c:v>
                </c:pt>
                <c:pt idx="753">
                  <c:v>2.5753250000000065</c:v>
                </c:pt>
                <c:pt idx="754">
                  <c:v>2.0895624999999995</c:v>
                </c:pt>
                <c:pt idx="755">
                  <c:v>1.6439625000000007</c:v>
                </c:pt>
                <c:pt idx="756">
                  <c:v>1.5451249999999987</c:v>
                </c:pt>
                <c:pt idx="757">
                  <c:v>3.5206749999999971</c:v>
                </c:pt>
                <c:pt idx="758">
                  <c:v>1.2830875000000006</c:v>
                </c:pt>
                <c:pt idx="759">
                  <c:v>1.923125000000006</c:v>
                </c:pt>
                <c:pt idx="760">
                  <c:v>1.4745500000000007</c:v>
                </c:pt>
                <c:pt idx="761">
                  <c:v>1.8916124999999937</c:v>
                </c:pt>
                <c:pt idx="762">
                  <c:v>2.3604874999999979</c:v>
                </c:pt>
                <c:pt idx="763">
                  <c:v>1.3757749999999973</c:v>
                </c:pt>
                <c:pt idx="764">
                  <c:v>3.1664874999999952</c:v>
                </c:pt>
                <c:pt idx="765">
                  <c:v>2.627049999999997</c:v>
                </c:pt>
                <c:pt idx="766">
                  <c:v>2.2693000000000012</c:v>
                </c:pt>
                <c:pt idx="767">
                  <c:v>2.795774999999999</c:v>
                </c:pt>
                <c:pt idx="768">
                  <c:v>2.8228250000000017</c:v>
                </c:pt>
                <c:pt idx="769">
                  <c:v>1.668174999999998</c:v>
                </c:pt>
                <c:pt idx="770">
                  <c:v>3.0920249999999996</c:v>
                </c:pt>
                <c:pt idx="771">
                  <c:v>1.3878374999999963</c:v>
                </c:pt>
                <c:pt idx="772">
                  <c:v>2.0147000000000048</c:v>
                </c:pt>
                <c:pt idx="773">
                  <c:v>5.8314625000000007</c:v>
                </c:pt>
                <c:pt idx="774">
                  <c:v>2.1556374999999974</c:v>
                </c:pt>
                <c:pt idx="775">
                  <c:v>2.5798875000000052</c:v>
                </c:pt>
                <c:pt idx="776">
                  <c:v>2.2305499999999938</c:v>
                </c:pt>
                <c:pt idx="777">
                  <c:v>2.4566124999999985</c:v>
                </c:pt>
                <c:pt idx="778">
                  <c:v>1.643787500000002</c:v>
                </c:pt>
                <c:pt idx="779">
                  <c:v>1.0378125000000011</c:v>
                </c:pt>
                <c:pt idx="780">
                  <c:v>2.0106249999999974</c:v>
                </c:pt>
                <c:pt idx="781">
                  <c:v>2.4205624999999955</c:v>
                </c:pt>
                <c:pt idx="782">
                  <c:v>1.4926499999999976</c:v>
                </c:pt>
                <c:pt idx="783">
                  <c:v>2.3478875000000059</c:v>
                </c:pt>
                <c:pt idx="784">
                  <c:v>1.969437499999998</c:v>
                </c:pt>
                <c:pt idx="785">
                  <c:v>2.224224999999997</c:v>
                </c:pt>
                <c:pt idx="786">
                  <c:v>2.8857374999999976</c:v>
                </c:pt>
                <c:pt idx="787">
                  <c:v>4.3707374999999971</c:v>
                </c:pt>
                <c:pt idx="788">
                  <c:v>2.4231874999999974</c:v>
                </c:pt>
                <c:pt idx="789">
                  <c:v>2.5477625000000046</c:v>
                </c:pt>
                <c:pt idx="790">
                  <c:v>2.0207125000000019</c:v>
                </c:pt>
                <c:pt idx="791">
                  <c:v>2.0558124999999947</c:v>
                </c:pt>
                <c:pt idx="792">
                  <c:v>1.4033250000000024</c:v>
                </c:pt>
                <c:pt idx="793">
                  <c:v>1.0219874999999945</c:v>
                </c:pt>
                <c:pt idx="794">
                  <c:v>2.2350999999999956</c:v>
                </c:pt>
                <c:pt idx="795">
                  <c:v>2.3455000000000013</c:v>
                </c:pt>
                <c:pt idx="796">
                  <c:v>1.2990250000000003</c:v>
                </c:pt>
                <c:pt idx="797">
                  <c:v>1.8946125000000009</c:v>
                </c:pt>
                <c:pt idx="798">
                  <c:v>2.7576125000000005</c:v>
                </c:pt>
                <c:pt idx="799">
                  <c:v>2.9592749999999981</c:v>
                </c:pt>
                <c:pt idx="800">
                  <c:v>1.4831624999999988</c:v>
                </c:pt>
                <c:pt idx="801">
                  <c:v>1.7669750000000022</c:v>
                </c:pt>
                <c:pt idx="802">
                  <c:v>4.3174499999999973</c:v>
                </c:pt>
                <c:pt idx="803">
                  <c:v>2.0694124999999985</c:v>
                </c:pt>
                <c:pt idx="804">
                  <c:v>2.6325125000000007</c:v>
                </c:pt>
                <c:pt idx="805">
                  <c:v>1.2241375000000012</c:v>
                </c:pt>
                <c:pt idx="806">
                  <c:v>2.3991624999999992</c:v>
                </c:pt>
                <c:pt idx="807">
                  <c:v>1.1020874999999997</c:v>
                </c:pt>
                <c:pt idx="808">
                  <c:v>1.547975000000001</c:v>
                </c:pt>
                <c:pt idx="809">
                  <c:v>1.0958624999999955</c:v>
                </c:pt>
                <c:pt idx="810">
                  <c:v>1.6834874999999982</c:v>
                </c:pt>
                <c:pt idx="811">
                  <c:v>0.68613750000000095</c:v>
                </c:pt>
                <c:pt idx="812">
                  <c:v>0.70888749999999945</c:v>
                </c:pt>
                <c:pt idx="813">
                  <c:v>0.43807499999999777</c:v>
                </c:pt>
                <c:pt idx="814">
                  <c:v>2.2404750000000035</c:v>
                </c:pt>
                <c:pt idx="815">
                  <c:v>1.3961874999999999</c:v>
                </c:pt>
                <c:pt idx="816">
                  <c:v>2.2730375000000009</c:v>
                </c:pt>
                <c:pt idx="817">
                  <c:v>1.5623500000000021</c:v>
                </c:pt>
                <c:pt idx="818">
                  <c:v>0.4400624999999998</c:v>
                </c:pt>
                <c:pt idx="819">
                  <c:v>0.69792500000000146</c:v>
                </c:pt>
                <c:pt idx="820">
                  <c:v>2.3611124999999973</c:v>
                </c:pt>
                <c:pt idx="821">
                  <c:v>1.6448125000000005</c:v>
                </c:pt>
                <c:pt idx="822">
                  <c:v>1.1116625000000013</c:v>
                </c:pt>
                <c:pt idx="823">
                  <c:v>0.74153749999999974</c:v>
                </c:pt>
                <c:pt idx="824">
                  <c:v>1.6591875000000016</c:v>
                </c:pt>
                <c:pt idx="825">
                  <c:v>0.78786249999999924</c:v>
                </c:pt>
                <c:pt idx="826">
                  <c:v>2.0639749999999992</c:v>
                </c:pt>
                <c:pt idx="827">
                  <c:v>2.2724875000000004</c:v>
                </c:pt>
                <c:pt idx="828">
                  <c:v>1.4304375</c:v>
                </c:pt>
                <c:pt idx="829">
                  <c:v>1.2784875000000007</c:v>
                </c:pt>
                <c:pt idx="830">
                  <c:v>1.6775125000000024</c:v>
                </c:pt>
                <c:pt idx="831">
                  <c:v>1.310925000000001</c:v>
                </c:pt>
                <c:pt idx="832">
                  <c:v>0.91341250000000329</c:v>
                </c:pt>
                <c:pt idx="833">
                  <c:v>0.96277499999999705</c:v>
                </c:pt>
                <c:pt idx="834">
                  <c:v>1.9498874999999991</c:v>
                </c:pt>
                <c:pt idx="835">
                  <c:v>0.73402499999999904</c:v>
                </c:pt>
                <c:pt idx="836">
                  <c:v>1.574212499999998</c:v>
                </c:pt>
                <c:pt idx="837">
                  <c:v>2.0157624999999975</c:v>
                </c:pt>
                <c:pt idx="838">
                  <c:v>1.8933500000000016</c:v>
                </c:pt>
                <c:pt idx="839">
                  <c:v>0.42653750000000201</c:v>
                </c:pt>
                <c:pt idx="840">
                  <c:v>0.78369999999999962</c:v>
                </c:pt>
                <c:pt idx="841">
                  <c:v>1.3288625000000032</c:v>
                </c:pt>
                <c:pt idx="842">
                  <c:v>1.4651999999999994</c:v>
                </c:pt>
                <c:pt idx="843">
                  <c:v>0.65585000000000093</c:v>
                </c:pt>
                <c:pt idx="844">
                  <c:v>1.4464499999999987</c:v>
                </c:pt>
                <c:pt idx="845">
                  <c:v>1.3786750000000012</c:v>
                </c:pt>
                <c:pt idx="846">
                  <c:v>0.57401250000000203</c:v>
                </c:pt>
                <c:pt idx="847">
                  <c:v>0.85383749999999736</c:v>
                </c:pt>
                <c:pt idx="848">
                  <c:v>1.8164624999999965</c:v>
                </c:pt>
                <c:pt idx="849">
                  <c:v>1.7649374999999985</c:v>
                </c:pt>
                <c:pt idx="850">
                  <c:v>1.7797624999999968</c:v>
                </c:pt>
                <c:pt idx="851">
                  <c:v>1.4990875000000017</c:v>
                </c:pt>
                <c:pt idx="852">
                  <c:v>1.7794999999999987</c:v>
                </c:pt>
                <c:pt idx="853">
                  <c:v>0.6195750000000011</c:v>
                </c:pt>
                <c:pt idx="854">
                  <c:v>0.64518750000000225</c:v>
                </c:pt>
                <c:pt idx="855">
                  <c:v>0.79887499999999889</c:v>
                </c:pt>
                <c:pt idx="856">
                  <c:v>0.90246249999999861</c:v>
                </c:pt>
                <c:pt idx="857">
                  <c:v>0.88569999999999993</c:v>
                </c:pt>
                <c:pt idx="858">
                  <c:v>1.5003875000000022</c:v>
                </c:pt>
                <c:pt idx="859">
                  <c:v>1.3172749999999986</c:v>
                </c:pt>
                <c:pt idx="860">
                  <c:v>1.0733750000000022</c:v>
                </c:pt>
                <c:pt idx="861">
                  <c:v>1.1174249999999972</c:v>
                </c:pt>
                <c:pt idx="862">
                  <c:v>1.0277624999999979</c:v>
                </c:pt>
                <c:pt idx="863">
                  <c:v>1.0462375000000002</c:v>
                </c:pt>
                <c:pt idx="864">
                  <c:v>2.2176124999999978</c:v>
                </c:pt>
                <c:pt idx="865">
                  <c:v>0.69648749999999993</c:v>
                </c:pt>
                <c:pt idx="866">
                  <c:v>2.1994875</c:v>
                </c:pt>
                <c:pt idx="867">
                  <c:v>0.67596250000000069</c:v>
                </c:pt>
                <c:pt idx="868">
                  <c:v>0.33043749999999861</c:v>
                </c:pt>
                <c:pt idx="869">
                  <c:v>1.4160499999999985</c:v>
                </c:pt>
                <c:pt idx="870">
                  <c:v>1.4466625000000022</c:v>
                </c:pt>
                <c:pt idx="871">
                  <c:v>1.3544750000000008</c:v>
                </c:pt>
                <c:pt idx="872">
                  <c:v>1.1588999999999992</c:v>
                </c:pt>
                <c:pt idx="873">
                  <c:v>2.303325000000001</c:v>
                </c:pt>
                <c:pt idx="874">
                  <c:v>1.4666125000000001</c:v>
                </c:pt>
                <c:pt idx="875">
                  <c:v>1.0905625000000008</c:v>
                </c:pt>
                <c:pt idx="876">
                  <c:v>0.89685000000000059</c:v>
                </c:pt>
                <c:pt idx="877">
                  <c:v>3.9493249999999982</c:v>
                </c:pt>
                <c:pt idx="878">
                  <c:v>1.3481500000000004</c:v>
                </c:pt>
                <c:pt idx="879">
                  <c:v>1.1497124999999997</c:v>
                </c:pt>
                <c:pt idx="880">
                  <c:v>2.489712499999996</c:v>
                </c:pt>
                <c:pt idx="881">
                  <c:v>2.2756499999999988</c:v>
                </c:pt>
                <c:pt idx="882">
                  <c:v>0.99693750000000136</c:v>
                </c:pt>
                <c:pt idx="883">
                  <c:v>1.9712375000000009</c:v>
                </c:pt>
                <c:pt idx="884">
                  <c:v>2.9591250000000002</c:v>
                </c:pt>
                <c:pt idx="885">
                  <c:v>1.9558749999999989</c:v>
                </c:pt>
                <c:pt idx="886">
                  <c:v>1.4966000000000008</c:v>
                </c:pt>
                <c:pt idx="887">
                  <c:v>1.2217249999999993</c:v>
                </c:pt>
                <c:pt idx="888">
                  <c:v>1.5443625000000019</c:v>
                </c:pt>
                <c:pt idx="889">
                  <c:v>2.1804500000000004</c:v>
                </c:pt>
                <c:pt idx="890">
                  <c:v>3.0746375000000015</c:v>
                </c:pt>
                <c:pt idx="891">
                  <c:v>2.0018375000000006</c:v>
                </c:pt>
                <c:pt idx="892">
                  <c:v>0.9859125000000013</c:v>
                </c:pt>
                <c:pt idx="893">
                  <c:v>1.5551874999999988</c:v>
                </c:pt>
                <c:pt idx="894">
                  <c:v>2.1780124999999977</c:v>
                </c:pt>
                <c:pt idx="895">
                  <c:v>1.8502125000000014</c:v>
                </c:pt>
                <c:pt idx="896">
                  <c:v>1.0527499999999996</c:v>
                </c:pt>
                <c:pt idx="897">
                  <c:v>2.2973749999999988</c:v>
                </c:pt>
                <c:pt idx="898">
                  <c:v>2.0095124999999996</c:v>
                </c:pt>
                <c:pt idx="899">
                  <c:v>2.3467249999999993</c:v>
                </c:pt>
                <c:pt idx="900">
                  <c:v>1.5136125000000007</c:v>
                </c:pt>
                <c:pt idx="901">
                  <c:v>2.0872375000000005</c:v>
                </c:pt>
                <c:pt idx="902">
                  <c:v>1.0869750000000025</c:v>
                </c:pt>
                <c:pt idx="903">
                  <c:v>1.1882375000000032</c:v>
                </c:pt>
                <c:pt idx="904">
                  <c:v>2.7154500000000006</c:v>
                </c:pt>
                <c:pt idx="905">
                  <c:v>2.6617999999999995</c:v>
                </c:pt>
                <c:pt idx="906">
                  <c:v>2.9038749999999993</c:v>
                </c:pt>
                <c:pt idx="907">
                  <c:v>2.1902124999999977</c:v>
                </c:pt>
                <c:pt idx="908">
                  <c:v>2.5401124999999993</c:v>
                </c:pt>
                <c:pt idx="909">
                  <c:v>1.0453125000000014</c:v>
                </c:pt>
                <c:pt idx="910">
                  <c:v>0.80071249999999594</c:v>
                </c:pt>
                <c:pt idx="911">
                  <c:v>2.2484000000000002</c:v>
                </c:pt>
                <c:pt idx="912">
                  <c:v>2.2391124999999974</c:v>
                </c:pt>
                <c:pt idx="913">
                  <c:v>2.5485624999999992</c:v>
                </c:pt>
                <c:pt idx="914">
                  <c:v>1.093399999999999</c:v>
                </c:pt>
                <c:pt idx="915">
                  <c:v>1.1200874999999968</c:v>
                </c:pt>
                <c:pt idx="916">
                  <c:v>0.90944999999999965</c:v>
                </c:pt>
                <c:pt idx="917">
                  <c:v>0.91452499999999759</c:v>
                </c:pt>
                <c:pt idx="918">
                  <c:v>2.5422624999999996</c:v>
                </c:pt>
                <c:pt idx="919">
                  <c:v>2.8102124999999987</c:v>
                </c:pt>
                <c:pt idx="920">
                  <c:v>3.1678874999999991</c:v>
                </c:pt>
                <c:pt idx="921">
                  <c:v>2.9888125000000016</c:v>
                </c:pt>
                <c:pt idx="922">
                  <c:v>2.5486874999999998</c:v>
                </c:pt>
                <c:pt idx="923">
                  <c:v>1.0735375000000005</c:v>
                </c:pt>
                <c:pt idx="924">
                  <c:v>2.1303000000000019</c:v>
                </c:pt>
                <c:pt idx="925">
                  <c:v>1.4656375000000033</c:v>
                </c:pt>
                <c:pt idx="926">
                  <c:v>2.333000000000002</c:v>
                </c:pt>
                <c:pt idx="927">
                  <c:v>2.1324250000000013</c:v>
                </c:pt>
                <c:pt idx="928">
                  <c:v>2.3388250000000035</c:v>
                </c:pt>
                <c:pt idx="929">
                  <c:v>2.9640750000000011</c:v>
                </c:pt>
                <c:pt idx="930">
                  <c:v>1.100462499999999</c:v>
                </c:pt>
                <c:pt idx="931">
                  <c:v>0.95891250000000028</c:v>
                </c:pt>
                <c:pt idx="932">
                  <c:v>1.6705874999999999</c:v>
                </c:pt>
                <c:pt idx="933">
                  <c:v>1.9272000000000027</c:v>
                </c:pt>
                <c:pt idx="934">
                  <c:v>2.8329249999999995</c:v>
                </c:pt>
                <c:pt idx="935">
                  <c:v>3.4628625</c:v>
                </c:pt>
                <c:pt idx="936">
                  <c:v>4.0821250000000013</c:v>
                </c:pt>
                <c:pt idx="937">
                  <c:v>1.303799999999999</c:v>
                </c:pt>
                <c:pt idx="938">
                  <c:v>1.6068250000000006</c:v>
                </c:pt>
                <c:pt idx="939">
                  <c:v>2.9229500000000002</c:v>
                </c:pt>
                <c:pt idx="940">
                  <c:v>2.2841000000000022</c:v>
                </c:pt>
                <c:pt idx="941">
                  <c:v>2.9961124999999988</c:v>
                </c:pt>
                <c:pt idx="942">
                  <c:v>1.6198749999999968</c:v>
                </c:pt>
                <c:pt idx="943">
                  <c:v>2.7484874999999995</c:v>
                </c:pt>
                <c:pt idx="944">
                  <c:v>0.96581249999999841</c:v>
                </c:pt>
                <c:pt idx="945">
                  <c:v>1.0017874999999989</c:v>
                </c:pt>
                <c:pt idx="946">
                  <c:v>2.5716374999999978</c:v>
                </c:pt>
                <c:pt idx="947">
                  <c:v>1.6745625000000004</c:v>
                </c:pt>
                <c:pt idx="948">
                  <c:v>3.5923249999999989</c:v>
                </c:pt>
                <c:pt idx="949">
                  <c:v>2.3073249999999987</c:v>
                </c:pt>
                <c:pt idx="950">
                  <c:v>4.1487625000000001</c:v>
                </c:pt>
                <c:pt idx="951">
                  <c:v>0.76439999999999841</c:v>
                </c:pt>
                <c:pt idx="952">
                  <c:v>0.87451249999999803</c:v>
                </c:pt>
                <c:pt idx="953">
                  <c:v>2.3433375000000005</c:v>
                </c:pt>
                <c:pt idx="954">
                  <c:v>2.6045875000000009</c:v>
                </c:pt>
                <c:pt idx="955">
                  <c:v>2.365475</c:v>
                </c:pt>
                <c:pt idx="956">
                  <c:v>3.5383125</c:v>
                </c:pt>
                <c:pt idx="957">
                  <c:v>2.0609125000000006</c:v>
                </c:pt>
                <c:pt idx="958">
                  <c:v>0.66447499999999948</c:v>
                </c:pt>
                <c:pt idx="959">
                  <c:v>1.963750000000001</c:v>
                </c:pt>
                <c:pt idx="960">
                  <c:v>3.0359624999999966</c:v>
                </c:pt>
                <c:pt idx="961">
                  <c:v>2.7875624999999999</c:v>
                </c:pt>
                <c:pt idx="962">
                  <c:v>1.3801999999999985</c:v>
                </c:pt>
                <c:pt idx="963">
                  <c:v>2.3457624999999993</c:v>
                </c:pt>
                <c:pt idx="964">
                  <c:v>2.7854124999999996</c:v>
                </c:pt>
                <c:pt idx="965">
                  <c:v>1.088750000000001</c:v>
                </c:pt>
                <c:pt idx="966">
                  <c:v>1.0446625000000029</c:v>
                </c:pt>
                <c:pt idx="967">
                  <c:v>2.9451625000000021</c:v>
                </c:pt>
                <c:pt idx="968">
                  <c:v>1.3636750000000006</c:v>
                </c:pt>
                <c:pt idx="969">
                  <c:v>1.5475874999999988</c:v>
                </c:pt>
                <c:pt idx="970">
                  <c:v>2.0151125000000008</c:v>
                </c:pt>
                <c:pt idx="971">
                  <c:v>1.3863249999999994</c:v>
                </c:pt>
                <c:pt idx="972">
                  <c:v>1.2646625</c:v>
                </c:pt>
                <c:pt idx="973">
                  <c:v>1.3156499999999998</c:v>
                </c:pt>
                <c:pt idx="974">
                  <c:v>1.1135249999999992</c:v>
                </c:pt>
                <c:pt idx="975">
                  <c:v>1.9708874999999999</c:v>
                </c:pt>
                <c:pt idx="976">
                  <c:v>1.4352499999999999</c:v>
                </c:pt>
                <c:pt idx="977">
                  <c:v>2.503287499999999</c:v>
                </c:pt>
                <c:pt idx="978">
                  <c:v>1.2690000000000019</c:v>
                </c:pt>
                <c:pt idx="979">
                  <c:v>1.5541875000000012</c:v>
                </c:pt>
                <c:pt idx="980">
                  <c:v>0.85500000000000043</c:v>
                </c:pt>
                <c:pt idx="981">
                  <c:v>1.9589125000000003</c:v>
                </c:pt>
                <c:pt idx="982">
                  <c:v>2.0525750000000009</c:v>
                </c:pt>
                <c:pt idx="983">
                  <c:v>0.91655000000000086</c:v>
                </c:pt>
                <c:pt idx="984">
                  <c:v>1.6512124999999997</c:v>
                </c:pt>
                <c:pt idx="985">
                  <c:v>1.5696625000000033</c:v>
                </c:pt>
                <c:pt idx="986">
                  <c:v>1.4479000000000006</c:v>
                </c:pt>
                <c:pt idx="987">
                  <c:v>1.5904875000000018</c:v>
                </c:pt>
                <c:pt idx="988">
                  <c:v>1.7099249999999984</c:v>
                </c:pt>
                <c:pt idx="989">
                  <c:v>1.2987875000000031</c:v>
                </c:pt>
                <c:pt idx="990">
                  <c:v>1.5269875000000006</c:v>
                </c:pt>
                <c:pt idx="991">
                  <c:v>1.6856249999999982</c:v>
                </c:pt>
                <c:pt idx="992">
                  <c:v>1.4999374999999979</c:v>
                </c:pt>
                <c:pt idx="993">
                  <c:v>0.46289999999999765</c:v>
                </c:pt>
                <c:pt idx="994">
                  <c:v>0.69083750000000066</c:v>
                </c:pt>
                <c:pt idx="995">
                  <c:v>1.3488500000000023</c:v>
                </c:pt>
                <c:pt idx="996">
                  <c:v>1.2527749999999997</c:v>
                </c:pt>
                <c:pt idx="997">
                  <c:v>1.8545374999999993</c:v>
                </c:pt>
                <c:pt idx="998">
                  <c:v>1.6371625000000023</c:v>
                </c:pt>
                <c:pt idx="999">
                  <c:v>1.6562624999999969</c:v>
                </c:pt>
                <c:pt idx="1000">
                  <c:v>1.0311625000000006</c:v>
                </c:pt>
                <c:pt idx="1001">
                  <c:v>1.2084499999999991</c:v>
                </c:pt>
                <c:pt idx="1002">
                  <c:v>1.6247500000000024</c:v>
                </c:pt>
                <c:pt idx="1003">
                  <c:v>1.1234499999999983</c:v>
                </c:pt>
                <c:pt idx="1004">
                  <c:v>3.1186750000000032</c:v>
                </c:pt>
                <c:pt idx="1005">
                  <c:v>2.56785</c:v>
                </c:pt>
                <c:pt idx="1006">
                  <c:v>3.1059875000000012</c:v>
                </c:pt>
                <c:pt idx="1007">
                  <c:v>0.95554999999999879</c:v>
                </c:pt>
                <c:pt idx="1008">
                  <c:v>0.74409999999999954</c:v>
                </c:pt>
                <c:pt idx="1009">
                  <c:v>1.6570500000000017</c:v>
                </c:pt>
                <c:pt idx="1010">
                  <c:v>1.3980125000000001</c:v>
                </c:pt>
                <c:pt idx="1011">
                  <c:v>1.477450000000001</c:v>
                </c:pt>
                <c:pt idx="1012">
                  <c:v>1.6922749999999986</c:v>
                </c:pt>
                <c:pt idx="1013">
                  <c:v>1.6206750000000021</c:v>
                </c:pt>
                <c:pt idx="1014">
                  <c:v>0.81093750000000142</c:v>
                </c:pt>
                <c:pt idx="1015">
                  <c:v>0.9532500000000006</c:v>
                </c:pt>
                <c:pt idx="1016">
                  <c:v>1.4877749999999992</c:v>
                </c:pt>
                <c:pt idx="1017">
                  <c:v>0.67044999999999888</c:v>
                </c:pt>
                <c:pt idx="1018">
                  <c:v>2.4516124999999995</c:v>
                </c:pt>
                <c:pt idx="1019">
                  <c:v>1.9514125000000035</c:v>
                </c:pt>
                <c:pt idx="1020">
                  <c:v>1.2907374999999988</c:v>
                </c:pt>
                <c:pt idx="1021">
                  <c:v>0.60843750000000085</c:v>
                </c:pt>
                <c:pt idx="1022">
                  <c:v>0.57882499999999837</c:v>
                </c:pt>
                <c:pt idx="1023">
                  <c:v>1.5862625000000001</c:v>
                </c:pt>
                <c:pt idx="1024">
                  <c:v>1.3981875000000024</c:v>
                </c:pt>
                <c:pt idx="1025">
                  <c:v>1.283175</c:v>
                </c:pt>
                <c:pt idx="1026">
                  <c:v>1.6353374999999986</c:v>
                </c:pt>
                <c:pt idx="1027">
                  <c:v>2.0337124999999965</c:v>
                </c:pt>
                <c:pt idx="1028">
                  <c:v>1.5105250000000012</c:v>
                </c:pt>
                <c:pt idx="1029">
                  <c:v>1.507125000000002</c:v>
                </c:pt>
                <c:pt idx="1030">
                  <c:v>1.1492000000000004</c:v>
                </c:pt>
                <c:pt idx="1031">
                  <c:v>1.3816750000000013</c:v>
                </c:pt>
                <c:pt idx="1032">
                  <c:v>1.3372625000000014</c:v>
                </c:pt>
                <c:pt idx="1033">
                  <c:v>1.2246875000000017</c:v>
                </c:pt>
                <c:pt idx="1034">
                  <c:v>1.0021750000000011</c:v>
                </c:pt>
                <c:pt idx="1035">
                  <c:v>0.5157500000000006</c:v>
                </c:pt>
                <c:pt idx="1036">
                  <c:v>0.28247500000000159</c:v>
                </c:pt>
                <c:pt idx="1037">
                  <c:v>1.257674999999999</c:v>
                </c:pt>
                <c:pt idx="1038">
                  <c:v>1.5279875000000018</c:v>
                </c:pt>
                <c:pt idx="1039">
                  <c:v>2.4027375000000006</c:v>
                </c:pt>
                <c:pt idx="1040">
                  <c:v>2.7192000000000007</c:v>
                </c:pt>
                <c:pt idx="1041">
                  <c:v>1.2115125000000013</c:v>
                </c:pt>
                <c:pt idx="1042">
                  <c:v>0.71061249999999987</c:v>
                </c:pt>
                <c:pt idx="1043">
                  <c:v>0.90267499999999856</c:v>
                </c:pt>
                <c:pt idx="1044">
                  <c:v>1.9237000000000002</c:v>
                </c:pt>
                <c:pt idx="1045">
                  <c:v>0.83006250000000037</c:v>
                </c:pt>
                <c:pt idx="1046">
                  <c:v>1.634187500000003</c:v>
                </c:pt>
                <c:pt idx="1047">
                  <c:v>2.2803749999999994</c:v>
                </c:pt>
                <c:pt idx="1048">
                  <c:v>2.0704749999999983</c:v>
                </c:pt>
                <c:pt idx="1049">
                  <c:v>1.6638500000000001</c:v>
                </c:pt>
                <c:pt idx="1050">
                  <c:v>0.79113749999999783</c:v>
                </c:pt>
                <c:pt idx="1051">
                  <c:v>1.235199999999999</c:v>
                </c:pt>
                <c:pt idx="1052">
                  <c:v>1.3711875000000013</c:v>
                </c:pt>
                <c:pt idx="1053">
                  <c:v>2.1916374999999988</c:v>
                </c:pt>
                <c:pt idx="1054">
                  <c:v>1.039674999999999</c:v>
                </c:pt>
                <c:pt idx="1055">
                  <c:v>0.69162499999999838</c:v>
                </c:pt>
                <c:pt idx="1056">
                  <c:v>1.050912499999999</c:v>
                </c:pt>
                <c:pt idx="1057">
                  <c:v>2.1164750000000012</c:v>
                </c:pt>
                <c:pt idx="1058">
                  <c:v>3.4258624999999974</c:v>
                </c:pt>
                <c:pt idx="1059">
                  <c:v>5.3114874999999984</c:v>
                </c:pt>
                <c:pt idx="1060">
                  <c:v>1.0315624999999997</c:v>
                </c:pt>
                <c:pt idx="1061">
                  <c:v>0.5835874999999966</c:v>
                </c:pt>
                <c:pt idx="1062">
                  <c:v>0.8718375000000016</c:v>
                </c:pt>
                <c:pt idx="1063">
                  <c:v>0.78383750000000063</c:v>
                </c:pt>
                <c:pt idx="1064">
                  <c:v>0.95543749999999861</c:v>
                </c:pt>
                <c:pt idx="1065">
                  <c:v>3.3954249999999959</c:v>
                </c:pt>
                <c:pt idx="1066">
                  <c:v>1.6207625000000014</c:v>
                </c:pt>
                <c:pt idx="1067">
                  <c:v>3.630612499999998</c:v>
                </c:pt>
                <c:pt idx="1068">
                  <c:v>0.71242499999999964</c:v>
                </c:pt>
                <c:pt idx="1069">
                  <c:v>1.4664999999999999</c:v>
                </c:pt>
                <c:pt idx="1070">
                  <c:v>0.54425000000000168</c:v>
                </c:pt>
                <c:pt idx="1071">
                  <c:v>1.1191250000000004</c:v>
                </c:pt>
                <c:pt idx="1072">
                  <c:v>1.7972500000000018</c:v>
                </c:pt>
                <c:pt idx="1073">
                  <c:v>1.7158750000000005</c:v>
                </c:pt>
                <c:pt idx="1074">
                  <c:v>2.7575625000000024</c:v>
                </c:pt>
                <c:pt idx="1075">
                  <c:v>2.5751249999999999</c:v>
                </c:pt>
                <c:pt idx="1076">
                  <c:v>0.66543749999999946</c:v>
                </c:pt>
                <c:pt idx="1077">
                  <c:v>1.0574374999999989</c:v>
                </c:pt>
                <c:pt idx="1078">
                  <c:v>1.0963749999999983</c:v>
                </c:pt>
                <c:pt idx="1079">
                  <c:v>1.5404374999999995</c:v>
                </c:pt>
                <c:pt idx="1080">
                  <c:v>2.1603750000000019</c:v>
                </c:pt>
                <c:pt idx="1081">
                  <c:v>1.5093749999999986</c:v>
                </c:pt>
                <c:pt idx="1082">
                  <c:v>2.1310625000000023</c:v>
                </c:pt>
                <c:pt idx="1083">
                  <c:v>2.3257499999999993</c:v>
                </c:pt>
                <c:pt idx="1084">
                  <c:v>0.57968750000000213</c:v>
                </c:pt>
                <c:pt idx="1085">
                  <c:v>1.7998750000000001</c:v>
                </c:pt>
                <c:pt idx="1086">
                  <c:v>2.5261250000000004</c:v>
                </c:pt>
                <c:pt idx="1087">
                  <c:v>1.4560749999999985</c:v>
                </c:pt>
                <c:pt idx="1088">
                  <c:v>0.76679999999999993</c:v>
                </c:pt>
                <c:pt idx="1089">
                  <c:v>0.86828750000000099</c:v>
                </c:pt>
                <c:pt idx="1090">
                  <c:v>0.58532500000000098</c:v>
                </c:pt>
                <c:pt idx="1091">
                  <c:v>0.75205000000000055</c:v>
                </c:pt>
                <c:pt idx="1092">
                  <c:v>0.65425000000000111</c:v>
                </c:pt>
                <c:pt idx="1093">
                  <c:v>2.4173374999999986</c:v>
                </c:pt>
                <c:pt idx="1094">
                  <c:v>1.1152499999999996</c:v>
                </c:pt>
                <c:pt idx="1095">
                  <c:v>0.93674999999999997</c:v>
                </c:pt>
                <c:pt idx="1096">
                  <c:v>0.57781250000000028</c:v>
                </c:pt>
                <c:pt idx="1097">
                  <c:v>1.2455749999999988</c:v>
                </c:pt>
                <c:pt idx="1098">
                  <c:v>0.3892624999999974</c:v>
                </c:pt>
                <c:pt idx="1099">
                  <c:v>0.69521250000000023</c:v>
                </c:pt>
                <c:pt idx="1100">
                  <c:v>0.98119999999999763</c:v>
                </c:pt>
                <c:pt idx="1101">
                  <c:v>0.73357499999999831</c:v>
                </c:pt>
                <c:pt idx="1102">
                  <c:v>1.8146374999999999</c:v>
                </c:pt>
                <c:pt idx="1103">
                  <c:v>1.2737124999999985</c:v>
                </c:pt>
                <c:pt idx="1104">
                  <c:v>2.6423250000000031</c:v>
                </c:pt>
                <c:pt idx="1105">
                  <c:v>1.9874874999999967</c:v>
                </c:pt>
                <c:pt idx="1106">
                  <c:v>2.0910750000000036</c:v>
                </c:pt>
                <c:pt idx="1107">
                  <c:v>2.3296124999999961</c:v>
                </c:pt>
                <c:pt idx="1108">
                  <c:v>1.2597249999999995</c:v>
                </c:pt>
                <c:pt idx="1109">
                  <c:v>1.452024999999999</c:v>
                </c:pt>
                <c:pt idx="1110">
                  <c:v>5.1359249999999967</c:v>
                </c:pt>
                <c:pt idx="1111">
                  <c:v>1.1625750000000039</c:v>
                </c:pt>
                <c:pt idx="1112">
                  <c:v>0.64999999999999858</c:v>
                </c:pt>
                <c:pt idx="1113">
                  <c:v>0.73150000000000048</c:v>
                </c:pt>
                <c:pt idx="1114">
                  <c:v>4.1747249999999987</c:v>
                </c:pt>
                <c:pt idx="1115">
                  <c:v>3.0360000000000014</c:v>
                </c:pt>
                <c:pt idx="1116">
                  <c:v>1.4973249999999965</c:v>
                </c:pt>
                <c:pt idx="1117">
                  <c:v>1.1929874999999939</c:v>
                </c:pt>
                <c:pt idx="1118">
                  <c:v>2.3423500000000033</c:v>
                </c:pt>
                <c:pt idx="1119">
                  <c:v>0.74743750000000375</c:v>
                </c:pt>
                <c:pt idx="1120">
                  <c:v>0.83210000000000406</c:v>
                </c:pt>
                <c:pt idx="1121">
                  <c:v>2.8285625000000003</c:v>
                </c:pt>
                <c:pt idx="1122">
                  <c:v>2.1979624999999956</c:v>
                </c:pt>
                <c:pt idx="1123">
                  <c:v>0.58002499999999912</c:v>
                </c:pt>
                <c:pt idx="1124">
                  <c:v>1.572775</c:v>
                </c:pt>
                <c:pt idx="1125">
                  <c:v>0.68798749999999842</c:v>
                </c:pt>
                <c:pt idx="1126">
                  <c:v>1.1838624999999965</c:v>
                </c:pt>
                <c:pt idx="1127">
                  <c:v>1.8862374999999965</c:v>
                </c:pt>
                <c:pt idx="1128">
                  <c:v>4.247799999999998</c:v>
                </c:pt>
                <c:pt idx="1129">
                  <c:v>2.9142750000000035</c:v>
                </c:pt>
                <c:pt idx="1130">
                  <c:v>5.0755499999999998</c:v>
                </c:pt>
                <c:pt idx="1131">
                  <c:v>1.8751125000000002</c:v>
                </c:pt>
                <c:pt idx="1132">
                  <c:v>3.0978999999999957</c:v>
                </c:pt>
                <c:pt idx="1133">
                  <c:v>2.1652750000000012</c:v>
                </c:pt>
                <c:pt idx="1134">
                  <c:v>1.0723874999999978</c:v>
                </c:pt>
                <c:pt idx="1135">
                  <c:v>1.9349125000000029</c:v>
                </c:pt>
                <c:pt idx="1136">
                  <c:v>3.0846750000000043</c:v>
                </c:pt>
                <c:pt idx="1137">
                  <c:v>2.0519125000000003</c:v>
                </c:pt>
                <c:pt idx="1138">
                  <c:v>2.0493249999999961</c:v>
                </c:pt>
                <c:pt idx="1139">
                  <c:v>2.9863500000000016</c:v>
                </c:pt>
                <c:pt idx="1140">
                  <c:v>2.1358499999999978</c:v>
                </c:pt>
                <c:pt idx="1141">
                  <c:v>1.0158874999999981</c:v>
                </c:pt>
                <c:pt idx="1142">
                  <c:v>0.86536249999999626</c:v>
                </c:pt>
                <c:pt idx="1143">
                  <c:v>1.7807500000000047</c:v>
                </c:pt>
                <c:pt idx="1144">
                  <c:v>1.6445374999999984</c:v>
                </c:pt>
                <c:pt idx="1145">
                  <c:v>3.8992750000000029</c:v>
                </c:pt>
                <c:pt idx="1146">
                  <c:v>1.5672500000000014</c:v>
                </c:pt>
                <c:pt idx="1147">
                  <c:v>1.1015374999999992</c:v>
                </c:pt>
                <c:pt idx="1148">
                  <c:v>1.2009749999999997</c:v>
                </c:pt>
                <c:pt idx="1149">
                  <c:v>2.7549124999999961</c:v>
                </c:pt>
                <c:pt idx="1150">
                  <c:v>2.4440125000000066</c:v>
                </c:pt>
                <c:pt idx="1151">
                  <c:v>1.3995624999999947</c:v>
                </c:pt>
                <c:pt idx="1152">
                  <c:v>1.7599625000000003</c:v>
                </c:pt>
                <c:pt idx="1153">
                  <c:v>2.5274375000000049</c:v>
                </c:pt>
                <c:pt idx="1154">
                  <c:v>3.5909624999999963</c:v>
                </c:pt>
                <c:pt idx="1155">
                  <c:v>1.9301749999999984</c:v>
                </c:pt>
                <c:pt idx="1156">
                  <c:v>2.7675874999999976</c:v>
                </c:pt>
                <c:pt idx="1157">
                  <c:v>1.890749999999997</c:v>
                </c:pt>
                <c:pt idx="1158">
                  <c:v>7.3378500000000031</c:v>
                </c:pt>
                <c:pt idx="1159">
                  <c:v>1.1690125000000009</c:v>
                </c:pt>
                <c:pt idx="1160">
                  <c:v>0.9559874999999991</c:v>
                </c:pt>
                <c:pt idx="1161">
                  <c:v>0.92724999999999369</c:v>
                </c:pt>
                <c:pt idx="1162">
                  <c:v>0.83558749999999549</c:v>
                </c:pt>
                <c:pt idx="1163">
                  <c:v>1.7100374999999985</c:v>
                </c:pt>
                <c:pt idx="1164">
                  <c:v>2.208887500000003</c:v>
                </c:pt>
                <c:pt idx="1165">
                  <c:v>1.8568124999999966</c:v>
                </c:pt>
                <c:pt idx="1166">
                  <c:v>2.5155499999999975</c:v>
                </c:pt>
                <c:pt idx="1167">
                  <c:v>2.3943000000000012</c:v>
                </c:pt>
                <c:pt idx="1168">
                  <c:v>2.7396749999999983</c:v>
                </c:pt>
                <c:pt idx="1169">
                  <c:v>1.852924999999999</c:v>
                </c:pt>
                <c:pt idx="1170">
                  <c:v>1.8672374999999946</c:v>
                </c:pt>
                <c:pt idx="1171">
                  <c:v>2.2078999999999951</c:v>
                </c:pt>
                <c:pt idx="1172">
                  <c:v>6.3937625000000011</c:v>
                </c:pt>
                <c:pt idx="1173">
                  <c:v>2.0890125000000026</c:v>
                </c:pt>
                <c:pt idx="1174">
                  <c:v>1.9261625000000038</c:v>
                </c:pt>
                <c:pt idx="1175">
                  <c:v>1.861437500000001</c:v>
                </c:pt>
                <c:pt idx="1176">
                  <c:v>1.5990125000000006</c:v>
                </c:pt>
                <c:pt idx="1177">
                  <c:v>2.0044500000000056</c:v>
                </c:pt>
                <c:pt idx="1178">
                  <c:v>1.5539374999999964</c:v>
                </c:pt>
                <c:pt idx="1179">
                  <c:v>1.8450249999999997</c:v>
                </c:pt>
                <c:pt idx="1180">
                  <c:v>2.5882250000000013</c:v>
                </c:pt>
                <c:pt idx="1181">
                  <c:v>2.284812500000001</c:v>
                </c:pt>
                <c:pt idx="1182">
                  <c:v>2.4536875000000009</c:v>
                </c:pt>
                <c:pt idx="1183">
                  <c:v>2.0200625000000016</c:v>
                </c:pt>
                <c:pt idx="1184">
                  <c:v>2.8457625000000064</c:v>
                </c:pt>
                <c:pt idx="1185">
                  <c:v>2.6417999999999964</c:v>
                </c:pt>
                <c:pt idx="1186">
                  <c:v>4.5330374999999989</c:v>
                </c:pt>
                <c:pt idx="1187">
                  <c:v>3.6239750000000015</c:v>
                </c:pt>
                <c:pt idx="1188">
                  <c:v>2.7093249999999998</c:v>
                </c:pt>
                <c:pt idx="1189">
                  <c:v>1.6388249999999971</c:v>
                </c:pt>
                <c:pt idx="1190">
                  <c:v>4.2150999999999996</c:v>
                </c:pt>
                <c:pt idx="1191">
                  <c:v>3.0037750000000045</c:v>
                </c:pt>
                <c:pt idx="1192">
                  <c:v>3.1701499999999996</c:v>
                </c:pt>
                <c:pt idx="1193">
                  <c:v>1.411724999999997</c:v>
                </c:pt>
                <c:pt idx="1194">
                  <c:v>1.6740999999999957</c:v>
                </c:pt>
                <c:pt idx="1195">
                  <c:v>2.9674249999999986</c:v>
                </c:pt>
                <c:pt idx="1196">
                  <c:v>2.8027250000000024</c:v>
                </c:pt>
                <c:pt idx="1197">
                  <c:v>2.5657999999999959</c:v>
                </c:pt>
                <c:pt idx="1198">
                  <c:v>1.8471249999999984</c:v>
                </c:pt>
                <c:pt idx="1199">
                  <c:v>1.338262499999999</c:v>
                </c:pt>
                <c:pt idx="1200">
                  <c:v>7.137187499999996</c:v>
                </c:pt>
                <c:pt idx="1201">
                  <c:v>1.2441125</c:v>
                </c:pt>
                <c:pt idx="1202">
                  <c:v>1.2482500000000059</c:v>
                </c:pt>
                <c:pt idx="1203">
                  <c:v>1.8154249999999976</c:v>
                </c:pt>
                <c:pt idx="1204">
                  <c:v>2.6061499999999995</c:v>
                </c:pt>
                <c:pt idx="1205">
                  <c:v>2.7264499999999998</c:v>
                </c:pt>
                <c:pt idx="1206">
                  <c:v>1.8340500000000048</c:v>
                </c:pt>
                <c:pt idx="1207">
                  <c:v>1.5987500000000026</c:v>
                </c:pt>
                <c:pt idx="1208">
                  <c:v>2.3348125000000053</c:v>
                </c:pt>
                <c:pt idx="1209">
                  <c:v>2.3907124999999994</c:v>
                </c:pt>
                <c:pt idx="1210">
                  <c:v>2.0176000000000016</c:v>
                </c:pt>
                <c:pt idx="1211">
                  <c:v>2.126362499999999</c:v>
                </c:pt>
                <c:pt idx="1212">
                  <c:v>4.4364249999999998</c:v>
                </c:pt>
                <c:pt idx="1213">
                  <c:v>5.6279000000000039</c:v>
                </c:pt>
                <c:pt idx="1214">
                  <c:v>5.3981000000000066</c:v>
                </c:pt>
                <c:pt idx="1215">
                  <c:v>5.4429333333333361</c:v>
                </c:pt>
                <c:pt idx="1216">
                  <c:v>3.490949999999998</c:v>
                </c:pt>
                <c:pt idx="1217">
                  <c:v>2.9888375000000025</c:v>
                </c:pt>
                <c:pt idx="1218">
                  <c:v>2.1243624999999966</c:v>
                </c:pt>
                <c:pt idx="1219">
                  <c:v>2.9660500000000027</c:v>
                </c:pt>
                <c:pt idx="1220">
                  <c:v>2.5281250000000028</c:v>
                </c:pt>
                <c:pt idx="1221">
                  <c:v>2.8058624999999964</c:v>
                </c:pt>
                <c:pt idx="1222">
                  <c:v>2.8024624999999972</c:v>
                </c:pt>
                <c:pt idx="1223">
                  <c:v>19.229875000000003</c:v>
                </c:pt>
                <c:pt idx="1224">
                  <c:v>2.3292000000000002</c:v>
                </c:pt>
                <c:pt idx="1225">
                  <c:v>2.2647874999999971</c:v>
                </c:pt>
                <c:pt idx="1226">
                  <c:v>2.027812499999996</c:v>
                </c:pt>
                <c:pt idx="1227">
                  <c:v>1.9065124999999981</c:v>
                </c:pt>
                <c:pt idx="1228">
                  <c:v>6.6430125000000046</c:v>
                </c:pt>
                <c:pt idx="1229">
                  <c:v>2.1458250000000021</c:v>
                </c:pt>
                <c:pt idx="1230">
                  <c:v>2.2873124999999987</c:v>
                </c:pt>
                <c:pt idx="1231">
                  <c:v>3.8133499999999998</c:v>
                </c:pt>
                <c:pt idx="1232">
                  <c:v>2.1637875000000051</c:v>
                </c:pt>
                <c:pt idx="1233">
                  <c:v>2.9708375000000018</c:v>
                </c:pt>
                <c:pt idx="1234">
                  <c:v>2.4596124999999986</c:v>
                </c:pt>
                <c:pt idx="1235">
                  <c:v>3.4804625000000016</c:v>
                </c:pt>
                <c:pt idx="1236">
                  <c:v>2.9318375000000003</c:v>
                </c:pt>
                <c:pt idx="1237">
                  <c:v>4.2282000000000011</c:v>
                </c:pt>
                <c:pt idx="1238">
                  <c:v>2.4106124999999921</c:v>
                </c:pt>
                <c:pt idx="1239">
                  <c:v>2.0311749999999975</c:v>
                </c:pt>
                <c:pt idx="1240">
                  <c:v>3.9243625000000009</c:v>
                </c:pt>
                <c:pt idx="1241">
                  <c:v>2.4592749999999981</c:v>
                </c:pt>
                <c:pt idx="1242">
                  <c:v>7.5429625000000016</c:v>
                </c:pt>
                <c:pt idx="1243">
                  <c:v>3.3635875000000013</c:v>
                </c:pt>
                <c:pt idx="1244">
                  <c:v>2.669537499999997</c:v>
                </c:pt>
                <c:pt idx="1245">
                  <c:v>1.3878500000000003</c:v>
                </c:pt>
                <c:pt idx="1246">
                  <c:v>1.9480375000000052</c:v>
                </c:pt>
                <c:pt idx="1247">
                  <c:v>2.1266125000000002</c:v>
                </c:pt>
                <c:pt idx="1248">
                  <c:v>2.6559125000000066</c:v>
                </c:pt>
                <c:pt idx="1249">
                  <c:v>3.1264249999999976</c:v>
                </c:pt>
                <c:pt idx="1250">
                  <c:v>2.4606750000000019</c:v>
                </c:pt>
                <c:pt idx="1251">
                  <c:v>2.114299999999993</c:v>
                </c:pt>
                <c:pt idx="1252">
                  <c:v>1.4200000000000017</c:v>
                </c:pt>
                <c:pt idx="1253">
                  <c:v>2.2395124999999965</c:v>
                </c:pt>
                <c:pt idx="1254">
                  <c:v>3.0157500000000041</c:v>
                </c:pt>
                <c:pt idx="1255">
                  <c:v>3.297162500000006</c:v>
                </c:pt>
                <c:pt idx="1256">
                  <c:v>2.5266124999999988</c:v>
                </c:pt>
                <c:pt idx="1257">
                  <c:v>3.4294750000000036</c:v>
                </c:pt>
                <c:pt idx="1258">
                  <c:v>6.5862750000000005</c:v>
                </c:pt>
                <c:pt idx="1259">
                  <c:v>1.3746624999999995</c:v>
                </c:pt>
                <c:pt idx="1260">
                  <c:v>2.559062499999996</c:v>
                </c:pt>
                <c:pt idx="1261">
                  <c:v>3.7350874999999988</c:v>
                </c:pt>
                <c:pt idx="1262">
                  <c:v>2.2259750000000054</c:v>
                </c:pt>
                <c:pt idx="1263">
                  <c:v>5.455325000000002</c:v>
                </c:pt>
                <c:pt idx="1264">
                  <c:v>3.2777999999999921</c:v>
                </c:pt>
                <c:pt idx="1265">
                  <c:v>3.7053374999999988</c:v>
                </c:pt>
                <c:pt idx="1266">
                  <c:v>3.1119375000000034</c:v>
                </c:pt>
                <c:pt idx="1267">
                  <c:v>3.8665499999999966</c:v>
                </c:pt>
                <c:pt idx="1268">
                  <c:v>3.3425500000000028</c:v>
                </c:pt>
                <c:pt idx="1269">
                  <c:v>2.8234374999999972</c:v>
                </c:pt>
                <c:pt idx="1270">
                  <c:v>3.1301249999999996</c:v>
                </c:pt>
                <c:pt idx="1271">
                  <c:v>3.2774500000000018</c:v>
                </c:pt>
                <c:pt idx="1272">
                  <c:v>5.8529750000000007</c:v>
                </c:pt>
                <c:pt idx="1273">
                  <c:v>2.1770375000000044</c:v>
                </c:pt>
                <c:pt idx="1274">
                  <c:v>2.2465625000000031</c:v>
                </c:pt>
                <c:pt idx="1275">
                  <c:v>2.7663875000000004</c:v>
                </c:pt>
                <c:pt idx="1276">
                  <c:v>4.7672208333333401</c:v>
                </c:pt>
                <c:pt idx="1277">
                  <c:v>4.5924500000000066</c:v>
                </c:pt>
                <c:pt idx="1278">
                  <c:v>3.833462499999996</c:v>
                </c:pt>
                <c:pt idx="1279">
                  <c:v>2.3731749999999963</c:v>
                </c:pt>
                <c:pt idx="1280">
                  <c:v>1.5629500000000007</c:v>
                </c:pt>
                <c:pt idx="1281">
                  <c:v>2.8154874999999961</c:v>
                </c:pt>
                <c:pt idx="1282">
                  <c:v>5.9140874999999937</c:v>
                </c:pt>
                <c:pt idx="1283">
                  <c:v>3.7420749999999998</c:v>
                </c:pt>
                <c:pt idx="1284">
                  <c:v>2.7941874999999996</c:v>
                </c:pt>
                <c:pt idx="1285">
                  <c:v>1.152474999999999</c:v>
                </c:pt>
                <c:pt idx="1286">
                  <c:v>1.6680249999999965</c:v>
                </c:pt>
                <c:pt idx="1287">
                  <c:v>1.1412124999999982</c:v>
                </c:pt>
                <c:pt idx="1288">
                  <c:v>0.45998750000000044</c:v>
                </c:pt>
                <c:pt idx="1289">
                  <c:v>2.8851000000000013</c:v>
                </c:pt>
                <c:pt idx="1290">
                  <c:v>1.3422250000000027</c:v>
                </c:pt>
                <c:pt idx="1291">
                  <c:v>1.7863499999999988</c:v>
                </c:pt>
                <c:pt idx="1292">
                  <c:v>1.8638499999999993</c:v>
                </c:pt>
                <c:pt idx="1293">
                  <c:v>3.2285499999999985</c:v>
                </c:pt>
                <c:pt idx="1294">
                  <c:v>1.3250874999999986</c:v>
                </c:pt>
                <c:pt idx="1295">
                  <c:v>1.0838249999999974</c:v>
                </c:pt>
                <c:pt idx="1296">
                  <c:v>1.2064249999999994</c:v>
                </c:pt>
                <c:pt idx="1297">
                  <c:v>2.4642750000000007</c:v>
                </c:pt>
                <c:pt idx="1298">
                  <c:v>2.1192875000000022</c:v>
                </c:pt>
                <c:pt idx="1299">
                  <c:v>1.7253125000000011</c:v>
                </c:pt>
                <c:pt idx="1300">
                  <c:v>1.7971999999999966</c:v>
                </c:pt>
                <c:pt idx="1301">
                  <c:v>1.7695000000000007</c:v>
                </c:pt>
                <c:pt idx="1302">
                  <c:v>1.131924999999999</c:v>
                </c:pt>
                <c:pt idx="1303">
                  <c:v>2.5897749999999995</c:v>
                </c:pt>
                <c:pt idx="1304">
                  <c:v>3.3394499999999994</c:v>
                </c:pt>
                <c:pt idx="1305">
                  <c:v>2.278850000000002</c:v>
                </c:pt>
                <c:pt idx="1306">
                  <c:v>2.6944375000000029</c:v>
                </c:pt>
                <c:pt idx="1307">
                  <c:v>2.8245125000000044</c:v>
                </c:pt>
                <c:pt idx="1308">
                  <c:v>1.4346749999999986</c:v>
                </c:pt>
                <c:pt idx="1309">
                  <c:v>0.72347500000000053</c:v>
                </c:pt>
                <c:pt idx="1310">
                  <c:v>2.0571000000000019</c:v>
                </c:pt>
                <c:pt idx="1311">
                  <c:v>1.8883250000000018</c:v>
                </c:pt>
                <c:pt idx="1312">
                  <c:v>2.3592750000000002</c:v>
                </c:pt>
                <c:pt idx="1313">
                  <c:v>1.0052875000000014</c:v>
                </c:pt>
                <c:pt idx="1314">
                  <c:v>1.6386874999999996</c:v>
                </c:pt>
                <c:pt idx="1315">
                  <c:v>1.3588249999999995</c:v>
                </c:pt>
                <c:pt idx="1316">
                  <c:v>1.8505375000000015</c:v>
                </c:pt>
                <c:pt idx="1317">
                  <c:v>2.1733374999999988</c:v>
                </c:pt>
                <c:pt idx="1318">
                  <c:v>2.3768124999999998</c:v>
                </c:pt>
                <c:pt idx="1319">
                  <c:v>3.3858250000000005</c:v>
                </c:pt>
                <c:pt idx="1320">
                  <c:v>4.6087250000000033</c:v>
                </c:pt>
                <c:pt idx="1321">
                  <c:v>3.5389374999999994</c:v>
                </c:pt>
                <c:pt idx="1322">
                  <c:v>1.7998750000000001</c:v>
                </c:pt>
                <c:pt idx="1323">
                  <c:v>1.1746874999999974</c:v>
                </c:pt>
                <c:pt idx="1324">
                  <c:v>3.8876249999999999</c:v>
                </c:pt>
                <c:pt idx="1325">
                  <c:v>2.8844375000000007</c:v>
                </c:pt>
                <c:pt idx="1326">
                  <c:v>2.8376249999999992</c:v>
                </c:pt>
                <c:pt idx="1327">
                  <c:v>1.9490625000000001</c:v>
                </c:pt>
                <c:pt idx="1328">
                  <c:v>2.6035625000000024</c:v>
                </c:pt>
                <c:pt idx="1329">
                  <c:v>0.85225000000000151</c:v>
                </c:pt>
                <c:pt idx="1330">
                  <c:v>1.0351249999999972</c:v>
                </c:pt>
                <c:pt idx="1331">
                  <c:v>2.3817500000000003</c:v>
                </c:pt>
                <c:pt idx="1332">
                  <c:v>2.7383124999999993</c:v>
                </c:pt>
                <c:pt idx="1333">
                  <c:v>2.2098125000000017</c:v>
                </c:pt>
                <c:pt idx="1334">
                  <c:v>1.5316874999999968</c:v>
                </c:pt>
                <c:pt idx="1335">
                  <c:v>2.244374999999998</c:v>
                </c:pt>
                <c:pt idx="1336">
                  <c:v>1.2298125000000013</c:v>
                </c:pt>
                <c:pt idx="1337">
                  <c:v>1.8151875000000004</c:v>
                </c:pt>
                <c:pt idx="1338">
                  <c:v>1.6235624999999985</c:v>
                </c:pt>
                <c:pt idx="1339">
                  <c:v>1.5378125000000011</c:v>
                </c:pt>
                <c:pt idx="1340">
                  <c:v>2.1135625000000005</c:v>
                </c:pt>
                <c:pt idx="1341">
                  <c:v>2.5121249999999975</c:v>
                </c:pt>
                <c:pt idx="1342">
                  <c:v>1.7031874999999985</c:v>
                </c:pt>
                <c:pt idx="1343">
                  <c:v>1.4664999999999999</c:v>
                </c:pt>
                <c:pt idx="1344">
                  <c:v>2.2124375000000001</c:v>
                </c:pt>
                <c:pt idx="1345">
                  <c:v>1.1641875000000006</c:v>
                </c:pt>
                <c:pt idx="1346">
                  <c:v>2.3554999999999993</c:v>
                </c:pt>
                <c:pt idx="1347">
                  <c:v>2.0663124999999987</c:v>
                </c:pt>
                <c:pt idx="1348">
                  <c:v>2.0470624999999991</c:v>
                </c:pt>
                <c:pt idx="1349">
                  <c:v>1.8532499999999992</c:v>
                </c:pt>
                <c:pt idx="1350">
                  <c:v>0.70656250000000043</c:v>
                </c:pt>
                <c:pt idx="1351">
                  <c:v>0.63350000000000151</c:v>
                </c:pt>
                <c:pt idx="1352">
                  <c:v>1.181124999999998</c:v>
                </c:pt>
                <c:pt idx="1353">
                  <c:v>2.8125250000000008</c:v>
                </c:pt>
                <c:pt idx="1354">
                  <c:v>1.2685250000000003</c:v>
                </c:pt>
                <c:pt idx="1355">
                  <c:v>1.5870625000000018</c:v>
                </c:pt>
                <c:pt idx="1356">
                  <c:v>1.3338374999999978</c:v>
                </c:pt>
                <c:pt idx="1357">
                  <c:v>1.3010375000000032</c:v>
                </c:pt>
                <c:pt idx="1358">
                  <c:v>1.1857375000000019</c:v>
                </c:pt>
                <c:pt idx="1359">
                  <c:v>2.1625499999999995</c:v>
                </c:pt>
                <c:pt idx="1360">
                  <c:v>2.887062499999999</c:v>
                </c:pt>
                <c:pt idx="1361">
                  <c:v>1.9176749999999956</c:v>
                </c:pt>
                <c:pt idx="1362">
                  <c:v>1.7523875000000011</c:v>
                </c:pt>
                <c:pt idx="1363">
                  <c:v>1.4578124999999993</c:v>
                </c:pt>
                <c:pt idx="1364">
                  <c:v>1.1768125000000005</c:v>
                </c:pt>
                <c:pt idx="1365">
                  <c:v>0.98833749999999654</c:v>
                </c:pt>
                <c:pt idx="1366">
                  <c:v>1.8183875</c:v>
                </c:pt>
                <c:pt idx="1367">
                  <c:v>1.0078250000000004</c:v>
                </c:pt>
                <c:pt idx="1368">
                  <c:v>1.8196750000000002</c:v>
                </c:pt>
                <c:pt idx="1369">
                  <c:v>1.5052374999999998</c:v>
                </c:pt>
                <c:pt idx="1370">
                  <c:v>1.2196125000000002</c:v>
                </c:pt>
                <c:pt idx="1371">
                  <c:v>0.80290000000000106</c:v>
                </c:pt>
                <c:pt idx="1372">
                  <c:v>0.78180000000000049</c:v>
                </c:pt>
                <c:pt idx="1373">
                  <c:v>1.3851999999999975</c:v>
                </c:pt>
                <c:pt idx="1374">
                  <c:v>1.2287624999999984</c:v>
                </c:pt>
                <c:pt idx="1375">
                  <c:v>2.5415375000000004</c:v>
                </c:pt>
                <c:pt idx="1376">
                  <c:v>2.1917124999999977</c:v>
                </c:pt>
                <c:pt idx="1377">
                  <c:v>1.4025125000000003</c:v>
                </c:pt>
                <c:pt idx="1378">
                  <c:v>1.1634875000000022</c:v>
                </c:pt>
                <c:pt idx="1379">
                  <c:v>0.45045000000000002</c:v>
                </c:pt>
                <c:pt idx="1380">
                  <c:v>1.3965999999999994</c:v>
                </c:pt>
                <c:pt idx="1381">
                  <c:v>1.620000000000001</c:v>
                </c:pt>
                <c:pt idx="1382">
                  <c:v>1.2767124999999986</c:v>
                </c:pt>
                <c:pt idx="1383">
                  <c:v>1.5416000000000025</c:v>
                </c:pt>
                <c:pt idx="1384">
                  <c:v>2.0943124999999974</c:v>
                </c:pt>
                <c:pt idx="1385">
                  <c:v>0.16471249999999671</c:v>
                </c:pt>
                <c:pt idx="1386">
                  <c:v>0.32086250000000049</c:v>
                </c:pt>
                <c:pt idx="1387">
                  <c:v>1.4244875000000015</c:v>
                </c:pt>
                <c:pt idx="1388">
                  <c:v>2.2369500000000002</c:v>
                </c:pt>
                <c:pt idx="1389">
                  <c:v>2.3683499999999995</c:v>
                </c:pt>
                <c:pt idx="1390">
                  <c:v>1.3788250000000026</c:v>
                </c:pt>
                <c:pt idx="1391">
                  <c:v>1.8308374999999977</c:v>
                </c:pt>
                <c:pt idx="1392">
                  <c:v>1.4013999999999989</c:v>
                </c:pt>
                <c:pt idx="1393">
                  <c:v>0.73811249999999973</c:v>
                </c:pt>
                <c:pt idx="1394">
                  <c:v>1.1741625000000013</c:v>
                </c:pt>
                <c:pt idx="1395">
                  <c:v>1.2229624999999977</c:v>
                </c:pt>
                <c:pt idx="1396">
                  <c:v>2.3421249999999993</c:v>
                </c:pt>
                <c:pt idx="1397">
                  <c:v>1.2901124999999993</c:v>
                </c:pt>
                <c:pt idx="1398">
                  <c:v>1.207787500000002</c:v>
                </c:pt>
                <c:pt idx="1399">
                  <c:v>1.0811999999999991</c:v>
                </c:pt>
                <c:pt idx="1400">
                  <c:v>-0.11551249999999769</c:v>
                </c:pt>
                <c:pt idx="1401">
                  <c:v>1.7322000000000024</c:v>
                </c:pt>
                <c:pt idx="1402">
                  <c:v>1.9375375000000012</c:v>
                </c:pt>
                <c:pt idx="1403">
                  <c:v>3.8575625000000002</c:v>
                </c:pt>
                <c:pt idx="1404">
                  <c:v>4.7572875000000039</c:v>
                </c:pt>
                <c:pt idx="1405">
                  <c:v>1.915362499999997</c:v>
                </c:pt>
                <c:pt idx="1406">
                  <c:v>0.51222500000000082</c:v>
                </c:pt>
                <c:pt idx="1407">
                  <c:v>0.99964999999999904</c:v>
                </c:pt>
                <c:pt idx="1408">
                  <c:v>1.5965875000000018</c:v>
                </c:pt>
                <c:pt idx="1409">
                  <c:v>1.1401749999999957</c:v>
                </c:pt>
                <c:pt idx="1410">
                  <c:v>0.39972500000000011</c:v>
                </c:pt>
                <c:pt idx="1411">
                  <c:v>1.2314125000000011</c:v>
                </c:pt>
                <c:pt idx="1412">
                  <c:v>1.0540625000000006</c:v>
                </c:pt>
                <c:pt idx="1413">
                  <c:v>1.3189750000000018</c:v>
                </c:pt>
                <c:pt idx="1414">
                  <c:v>1.3069500000000005</c:v>
                </c:pt>
                <c:pt idx="1415">
                  <c:v>4.3325125000000035</c:v>
                </c:pt>
                <c:pt idx="1416">
                  <c:v>2.5744000000000007</c:v>
                </c:pt>
                <c:pt idx="1417">
                  <c:v>1.937637500000001</c:v>
                </c:pt>
                <c:pt idx="1418">
                  <c:v>1.9110499999999995</c:v>
                </c:pt>
                <c:pt idx="1419">
                  <c:v>3.1112125000000006</c:v>
                </c:pt>
                <c:pt idx="1420">
                  <c:v>1.7714624999999984</c:v>
                </c:pt>
                <c:pt idx="1421">
                  <c:v>1.6668875000000014</c:v>
                </c:pt>
                <c:pt idx="1422">
                  <c:v>3.0750874999999986</c:v>
                </c:pt>
                <c:pt idx="1423">
                  <c:v>2.9459750000000042</c:v>
                </c:pt>
                <c:pt idx="1424">
                  <c:v>4.4432000000000045</c:v>
                </c:pt>
                <c:pt idx="1425">
                  <c:v>0.44507499999999922</c:v>
                </c:pt>
                <c:pt idx="1426">
                  <c:v>1.0091499999999982</c:v>
                </c:pt>
                <c:pt idx="1427">
                  <c:v>0.98455000000000226</c:v>
                </c:pt>
                <c:pt idx="1428">
                  <c:v>0.87601250000000164</c:v>
                </c:pt>
                <c:pt idx="1429">
                  <c:v>7.7092500000000008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1.1827000000000005</c:v>
                </c:pt>
                <c:pt idx="1766">
                  <c:v>1.6046000000000014</c:v>
                </c:pt>
                <c:pt idx="1767">
                  <c:v>1.4974374999999966</c:v>
                </c:pt>
                <c:pt idx="1768">
                  <c:v>1.7242000000000033</c:v>
                </c:pt>
                <c:pt idx="1769">
                  <c:v>1.7300374999999981</c:v>
                </c:pt>
                <c:pt idx="1770">
                  <c:v>0.73094999999999999</c:v>
                </c:pt>
                <c:pt idx="1771">
                  <c:v>-0.25228750000000133</c:v>
                </c:pt>
                <c:pt idx="1772">
                  <c:v>1.878487499999995</c:v>
                </c:pt>
                <c:pt idx="1773">
                  <c:v>1.5551250000000003</c:v>
                </c:pt>
                <c:pt idx="1774">
                  <c:v>1.2439375000000013</c:v>
                </c:pt>
                <c:pt idx="1775">
                  <c:v>0.90489999999999782</c:v>
                </c:pt>
                <c:pt idx="1776">
                  <c:v>1.1631499999999981</c:v>
                </c:pt>
                <c:pt idx="1777">
                  <c:v>0.8445999999999998</c:v>
                </c:pt>
                <c:pt idx="1778">
                  <c:v>1.0384874999999987</c:v>
                </c:pt>
                <c:pt idx="1779">
                  <c:v>0.78301250000000167</c:v>
                </c:pt>
                <c:pt idx="1780">
                  <c:v>1.2931999999999988</c:v>
                </c:pt>
                <c:pt idx="1781">
                  <c:v>1.9481125000000006</c:v>
                </c:pt>
                <c:pt idx="1782">
                  <c:v>1.4781124999999982</c:v>
                </c:pt>
                <c:pt idx="1783">
                  <c:v>1.2900124999999996</c:v>
                </c:pt>
                <c:pt idx="1784">
                  <c:v>1.2570625</c:v>
                </c:pt>
                <c:pt idx="1785">
                  <c:v>0.83722500000000011</c:v>
                </c:pt>
                <c:pt idx="1786">
                  <c:v>1.3981749999999984</c:v>
                </c:pt>
                <c:pt idx="1787">
                  <c:v>2.6749249999999982</c:v>
                </c:pt>
                <c:pt idx="1788">
                  <c:v>1.9217250000000021</c:v>
                </c:pt>
                <c:pt idx="1789">
                  <c:v>0.74998749999999959</c:v>
                </c:pt>
                <c:pt idx="1790">
                  <c:v>0.73317499999999924</c:v>
                </c:pt>
                <c:pt idx="1791">
                  <c:v>0.69887500000000102</c:v>
                </c:pt>
                <c:pt idx="1792">
                  <c:v>0.96868749999999793</c:v>
                </c:pt>
                <c:pt idx="1793">
                  <c:v>4.4621875000000024</c:v>
                </c:pt>
                <c:pt idx="1794">
                  <c:v>4.5600625000000008</c:v>
                </c:pt>
                <c:pt idx="1795">
                  <c:v>1.1199000000000012</c:v>
                </c:pt>
                <c:pt idx="1796">
                  <c:v>1.8029374999999987</c:v>
                </c:pt>
                <c:pt idx="1797">
                  <c:v>2.2231749999999977</c:v>
                </c:pt>
                <c:pt idx="1798">
                  <c:v>1.1298999999999992</c:v>
                </c:pt>
                <c:pt idx="1799">
                  <c:v>1.1680500000000009</c:v>
                </c:pt>
                <c:pt idx="1800">
                  <c:v>1.6312499999999979</c:v>
                </c:pt>
                <c:pt idx="1801">
                  <c:v>1.6722999999999999</c:v>
                </c:pt>
                <c:pt idx="1802">
                  <c:v>1.0134624999999993</c:v>
                </c:pt>
                <c:pt idx="1803">
                  <c:v>1.0110250000000001</c:v>
                </c:pt>
                <c:pt idx="1804">
                  <c:v>1.6053125000000001</c:v>
                </c:pt>
                <c:pt idx="1805">
                  <c:v>1.0352250000000005</c:v>
                </c:pt>
                <c:pt idx="1806">
                  <c:v>1.2769874999999971</c:v>
                </c:pt>
                <c:pt idx="1807">
                  <c:v>3.8224625000000003</c:v>
                </c:pt>
                <c:pt idx="1808">
                  <c:v>2.0703374999999973</c:v>
                </c:pt>
                <c:pt idx="1809">
                  <c:v>0.89166250000000602</c:v>
                </c:pt>
                <c:pt idx="1810">
                  <c:v>2.2633499999999991</c:v>
                </c:pt>
                <c:pt idx="1811">
                  <c:v>1.2535500000000006</c:v>
                </c:pt>
                <c:pt idx="1812">
                  <c:v>2.0315249999999985</c:v>
                </c:pt>
                <c:pt idx="1813">
                  <c:v>1.1724125000000001</c:v>
                </c:pt>
                <c:pt idx="1814">
                  <c:v>0.87062500000000043</c:v>
                </c:pt>
                <c:pt idx="1815">
                  <c:v>1.0498624999999997</c:v>
                </c:pt>
                <c:pt idx="1816">
                  <c:v>0.79797500000000099</c:v>
                </c:pt>
                <c:pt idx="1817">
                  <c:v>3.7376874999999998</c:v>
                </c:pt>
                <c:pt idx="1818">
                  <c:v>0.75986250000000055</c:v>
                </c:pt>
                <c:pt idx="1819">
                  <c:v>0.5001749999999987</c:v>
                </c:pt>
                <c:pt idx="1820">
                  <c:v>0.61596249999999841</c:v>
                </c:pt>
                <c:pt idx="1821">
                  <c:v>2.3957000000000015</c:v>
                </c:pt>
                <c:pt idx="1822">
                  <c:v>2.7943500000000014</c:v>
                </c:pt>
                <c:pt idx="1823">
                  <c:v>0.77922500000000383</c:v>
                </c:pt>
                <c:pt idx="1824">
                  <c:v>1.0514999999999972</c:v>
                </c:pt>
                <c:pt idx="1825">
                  <c:v>1.3864625000000004</c:v>
                </c:pt>
                <c:pt idx="1826">
                  <c:v>1.4823875000000051</c:v>
                </c:pt>
                <c:pt idx="1827">
                  <c:v>1.4210624999999979</c:v>
                </c:pt>
                <c:pt idx="1828">
                  <c:v>4.845125000000003</c:v>
                </c:pt>
                <c:pt idx="1829">
                  <c:v>1.735599999999998</c:v>
                </c:pt>
                <c:pt idx="1830">
                  <c:v>1.8916625000000025</c:v>
                </c:pt>
                <c:pt idx="1831">
                  <c:v>1.9029375000000002</c:v>
                </c:pt>
                <c:pt idx="1832">
                  <c:v>0.79035000000000366</c:v>
                </c:pt>
                <c:pt idx="1833">
                  <c:v>1.5139374999999973</c:v>
                </c:pt>
                <c:pt idx="1834">
                  <c:v>1.660224999999997</c:v>
                </c:pt>
                <c:pt idx="1835">
                  <c:v>2.0443500000000014</c:v>
                </c:pt>
                <c:pt idx="1836">
                  <c:v>1.7999875000000003</c:v>
                </c:pt>
                <c:pt idx="1837">
                  <c:v>2.1649999999999991</c:v>
                </c:pt>
                <c:pt idx="1838">
                  <c:v>1.7629999999999981</c:v>
                </c:pt>
                <c:pt idx="1839">
                  <c:v>1.3650875000000013</c:v>
                </c:pt>
                <c:pt idx="1840">
                  <c:v>2.6526500000000013</c:v>
                </c:pt>
                <c:pt idx="1841">
                  <c:v>4.3828625000000017</c:v>
                </c:pt>
                <c:pt idx="1842">
                  <c:v>1.864587499999999</c:v>
                </c:pt>
                <c:pt idx="1843">
                  <c:v>1.7296874999999972</c:v>
                </c:pt>
                <c:pt idx="1844">
                  <c:v>5.6182500000000033</c:v>
                </c:pt>
                <c:pt idx="1845">
                  <c:v>1.7705249999999992</c:v>
                </c:pt>
                <c:pt idx="1846">
                  <c:v>2.1074375000000032</c:v>
                </c:pt>
                <c:pt idx="1847">
                  <c:v>1.204637500000004</c:v>
                </c:pt>
                <c:pt idx="1848">
                  <c:v>2.4835125000000033</c:v>
                </c:pt>
                <c:pt idx="1849">
                  <c:v>2.0034125000000031</c:v>
                </c:pt>
                <c:pt idx="1850">
                  <c:v>1.9876124999999973</c:v>
                </c:pt>
                <c:pt idx="1851">
                  <c:v>3.4057250000000039</c:v>
                </c:pt>
                <c:pt idx="1852">
                  <c:v>2.2147999999999968</c:v>
                </c:pt>
                <c:pt idx="1853">
                  <c:v>2.0595874999999992</c:v>
                </c:pt>
                <c:pt idx="1854">
                  <c:v>2.3801375000000036</c:v>
                </c:pt>
                <c:pt idx="1855">
                  <c:v>2.7789500000000018</c:v>
                </c:pt>
                <c:pt idx="1856">
                  <c:v>2.5430625000000049</c:v>
                </c:pt>
                <c:pt idx="1857">
                  <c:v>2.166924999999992</c:v>
                </c:pt>
                <c:pt idx="1858">
                  <c:v>2.1313250000000039</c:v>
                </c:pt>
                <c:pt idx="1859">
                  <c:v>5.3340499999999977</c:v>
                </c:pt>
                <c:pt idx="1860">
                  <c:v>0.9660624999999996</c:v>
                </c:pt>
                <c:pt idx="1861">
                  <c:v>2.9299874999999957</c:v>
                </c:pt>
                <c:pt idx="1862">
                  <c:v>3.0014249999999976</c:v>
                </c:pt>
                <c:pt idx="1863">
                  <c:v>2.4193375000000046</c:v>
                </c:pt>
                <c:pt idx="1864">
                  <c:v>0.99857500000000243</c:v>
                </c:pt>
                <c:pt idx="1865">
                  <c:v>2.7688250000000068</c:v>
                </c:pt>
                <c:pt idx="1866">
                  <c:v>1.3311875000000057</c:v>
                </c:pt>
                <c:pt idx="1867">
                  <c:v>1.7717374999999933</c:v>
                </c:pt>
                <c:pt idx="1868">
                  <c:v>3.5882374999999982</c:v>
                </c:pt>
                <c:pt idx="1869">
                  <c:v>1.270287500000002</c:v>
                </c:pt>
                <c:pt idx="1870">
                  <c:v>5.035362499999998</c:v>
                </c:pt>
                <c:pt idx="1871">
                  <c:v>2.1281500000000051</c:v>
                </c:pt>
                <c:pt idx="1872">
                  <c:v>2.3876875000000055</c:v>
                </c:pt>
                <c:pt idx="1873">
                  <c:v>1.1428875000000076</c:v>
                </c:pt>
                <c:pt idx="1874">
                  <c:v>1.2422875000000033</c:v>
                </c:pt>
                <c:pt idx="1875">
                  <c:v>2.3173749999999984</c:v>
                </c:pt>
                <c:pt idx="1876">
                  <c:v>2.585924999999996</c:v>
                </c:pt>
                <c:pt idx="1877">
                  <c:v>3.1318624999999969</c:v>
                </c:pt>
                <c:pt idx="1878">
                  <c:v>1.3499125000000021</c:v>
                </c:pt>
                <c:pt idx="1879">
                  <c:v>0.9572250000000011</c:v>
                </c:pt>
                <c:pt idx="1880">
                  <c:v>2.3753875000000022</c:v>
                </c:pt>
                <c:pt idx="1881">
                  <c:v>3.6990750000000006</c:v>
                </c:pt>
                <c:pt idx="1882">
                  <c:v>1.581012500000007</c:v>
                </c:pt>
                <c:pt idx="1883">
                  <c:v>2.6449874999999921</c:v>
                </c:pt>
                <c:pt idx="1884">
                  <c:v>2.9206124999999972</c:v>
                </c:pt>
                <c:pt idx="1885">
                  <c:v>2.7250125000000054</c:v>
                </c:pt>
                <c:pt idx="1886">
                  <c:v>23.799537500000003</c:v>
                </c:pt>
                <c:pt idx="1887">
                  <c:v>2.5871125000000035</c:v>
                </c:pt>
                <c:pt idx="1888">
                  <c:v>1.9281249999999943</c:v>
                </c:pt>
                <c:pt idx="1889">
                  <c:v>0.89563749999999942</c:v>
                </c:pt>
                <c:pt idx="1890">
                  <c:v>1.5434874999999977</c:v>
                </c:pt>
                <c:pt idx="1891">
                  <c:v>4.8655250000000052</c:v>
                </c:pt>
                <c:pt idx="1892">
                  <c:v>3.0180875</c:v>
                </c:pt>
                <c:pt idx="1893">
                  <c:v>2.845812500000001</c:v>
                </c:pt>
                <c:pt idx="1894">
                  <c:v>3.0653124999999974</c:v>
                </c:pt>
                <c:pt idx="1895">
                  <c:v>2.7182000000000031</c:v>
                </c:pt>
                <c:pt idx="1896">
                  <c:v>3.1947875000000039</c:v>
                </c:pt>
                <c:pt idx="1897">
                  <c:v>6.2188625000000002</c:v>
                </c:pt>
                <c:pt idx="1898">
                  <c:v>3.7767750000000007</c:v>
                </c:pt>
                <c:pt idx="1899">
                  <c:v>2.9880499999999941</c:v>
                </c:pt>
                <c:pt idx="1900">
                  <c:v>0.64461249999999382</c:v>
                </c:pt>
                <c:pt idx="1901">
                  <c:v>5.2526624999999996</c:v>
                </c:pt>
                <c:pt idx="1902">
                  <c:v>1.6502374999999958</c:v>
                </c:pt>
                <c:pt idx="1903">
                  <c:v>3.2279125000000022</c:v>
                </c:pt>
                <c:pt idx="1904">
                  <c:v>2.8512250000000066</c:v>
                </c:pt>
                <c:pt idx="1905">
                  <c:v>1.9563500000000005</c:v>
                </c:pt>
                <c:pt idx="1906">
                  <c:v>1.6093375000000023</c:v>
                </c:pt>
                <c:pt idx="1907">
                  <c:v>1.8378250000000023</c:v>
                </c:pt>
                <c:pt idx="1908">
                  <c:v>1.4370499999999993</c:v>
                </c:pt>
                <c:pt idx="1909">
                  <c:v>1.2369874999999979</c:v>
                </c:pt>
                <c:pt idx="1910">
                  <c:v>1.0790250000000015</c:v>
                </c:pt>
                <c:pt idx="1911">
                  <c:v>2.2867250000000041</c:v>
                </c:pt>
                <c:pt idx="1912">
                  <c:v>2.1427375000000026</c:v>
                </c:pt>
                <c:pt idx="1913">
                  <c:v>1.034950000000002</c:v>
                </c:pt>
                <c:pt idx="1914">
                  <c:v>4.6296749999999989</c:v>
                </c:pt>
                <c:pt idx="1915">
                  <c:v>1.1907499999999942</c:v>
                </c:pt>
                <c:pt idx="1916">
                  <c:v>-44.310458333333337</c:v>
                </c:pt>
                <c:pt idx="1917">
                  <c:v>-42.53820833333333</c:v>
                </c:pt>
                <c:pt idx="1918">
                  <c:v>-42.680750000000003</c:v>
                </c:pt>
                <c:pt idx="1919">
                  <c:v>-44.293666666666667</c:v>
                </c:pt>
                <c:pt idx="1920">
                  <c:v>-43.60454166666667</c:v>
                </c:pt>
                <c:pt idx="1921">
                  <c:v>-44.361708333333333</c:v>
                </c:pt>
                <c:pt idx="1922">
                  <c:v>-43.874124999999999</c:v>
                </c:pt>
                <c:pt idx="1923">
                  <c:v>-43.405000000000001</c:v>
                </c:pt>
                <c:pt idx="1924">
                  <c:v>-42.507916666666667</c:v>
                </c:pt>
                <c:pt idx="1925">
                  <c:v>-43.880166666666668</c:v>
                </c:pt>
                <c:pt idx="1926">
                  <c:v>-43.497666666666667</c:v>
                </c:pt>
                <c:pt idx="1927">
                  <c:v>-42.059083333333334</c:v>
                </c:pt>
                <c:pt idx="1928">
                  <c:v>-41.303249999999998</c:v>
                </c:pt>
                <c:pt idx="1929">
                  <c:v>-43.916499999999999</c:v>
                </c:pt>
                <c:pt idx="1930">
                  <c:v>-43.168333333333337</c:v>
                </c:pt>
                <c:pt idx="1931">
                  <c:v>-42.378041666666668</c:v>
                </c:pt>
                <c:pt idx="1932">
                  <c:v>-41.022750000000002</c:v>
                </c:pt>
                <c:pt idx="1933">
                  <c:v>-41.372833333333332</c:v>
                </c:pt>
                <c:pt idx="1934">
                  <c:v>-40.711458333333333</c:v>
                </c:pt>
                <c:pt idx="1935">
                  <c:v>-40.019458333333333</c:v>
                </c:pt>
                <c:pt idx="1936">
                  <c:v>-42.258333333333333</c:v>
                </c:pt>
                <c:pt idx="1937">
                  <c:v>-42.880499999999998</c:v>
                </c:pt>
                <c:pt idx="1938">
                  <c:v>-39.297583333333336</c:v>
                </c:pt>
                <c:pt idx="1939">
                  <c:v>-39.457166666666666</c:v>
                </c:pt>
                <c:pt idx="1940">
                  <c:v>-42.290958333333336</c:v>
                </c:pt>
                <c:pt idx="1941">
                  <c:v>-43.34408333333333</c:v>
                </c:pt>
                <c:pt idx="1942">
                  <c:v>-43.246458333333337</c:v>
                </c:pt>
                <c:pt idx="1943">
                  <c:v>-41.351875</c:v>
                </c:pt>
                <c:pt idx="1944">
                  <c:v>-43.550333333333334</c:v>
                </c:pt>
                <c:pt idx="1945">
                  <c:v>-42.287541666666669</c:v>
                </c:pt>
                <c:pt idx="1946">
                  <c:v>0.57133333333333525</c:v>
                </c:pt>
                <c:pt idx="1947">
                  <c:v>0.85054166666666475</c:v>
                </c:pt>
                <c:pt idx="1948">
                  <c:v>2.2340833333333308</c:v>
                </c:pt>
                <c:pt idx="1949">
                  <c:v>5.7330833333333331</c:v>
                </c:pt>
                <c:pt idx="1950">
                  <c:v>1.3418333333333337</c:v>
                </c:pt>
                <c:pt idx="1951">
                  <c:v>1.0339166666666628</c:v>
                </c:pt>
                <c:pt idx="1952">
                  <c:v>2.2026666666666657</c:v>
                </c:pt>
                <c:pt idx="1953">
                  <c:v>2.4367083333333284</c:v>
                </c:pt>
                <c:pt idx="1954">
                  <c:v>1.6825833333333335</c:v>
                </c:pt>
                <c:pt idx="1955">
                  <c:v>1.5842083333333292</c:v>
                </c:pt>
                <c:pt idx="1956">
                  <c:v>3.1231666666666626</c:v>
                </c:pt>
                <c:pt idx="1957">
                  <c:v>2.9493333333333354</c:v>
                </c:pt>
                <c:pt idx="1958">
                  <c:v>2.2276249999999962</c:v>
                </c:pt>
                <c:pt idx="1959">
                  <c:v>0.56716666666666526</c:v>
                </c:pt>
                <c:pt idx="1960">
                  <c:v>1.0085000000000051</c:v>
                </c:pt>
                <c:pt idx="1961">
                  <c:v>2.9983333333333277</c:v>
                </c:pt>
                <c:pt idx="1962">
                  <c:v>27.55554166666667</c:v>
                </c:pt>
                <c:pt idx="1963">
                  <c:v>-0.30670833333333336</c:v>
                </c:pt>
                <c:pt idx="1964">
                  <c:v>-0.32829166666666665</c:v>
                </c:pt>
                <c:pt idx="1965">
                  <c:v>-0.32491666666666669</c:v>
                </c:pt>
                <c:pt idx="1966">
                  <c:v>-0.31679166666666669</c:v>
                </c:pt>
                <c:pt idx="1967">
                  <c:v>-0.30570833333333336</c:v>
                </c:pt>
                <c:pt idx="1968">
                  <c:v>-0.33729166666666666</c:v>
                </c:pt>
                <c:pt idx="1969">
                  <c:v>-0.48241666666666666</c:v>
                </c:pt>
                <c:pt idx="1970">
                  <c:v>-0.50679166666666664</c:v>
                </c:pt>
                <c:pt idx="1971">
                  <c:v>-0.35341666666666666</c:v>
                </c:pt>
                <c:pt idx="1972">
                  <c:v>-0.28770833333333334</c:v>
                </c:pt>
                <c:pt idx="1973">
                  <c:v>-0.27729166666666666</c:v>
                </c:pt>
                <c:pt idx="1974">
                  <c:v>-0.21120833333333333</c:v>
                </c:pt>
                <c:pt idx="1975">
                  <c:v>-0.214</c:v>
                </c:pt>
                <c:pt idx="1976">
                  <c:v>-0.52641666666666664</c:v>
                </c:pt>
                <c:pt idx="1977">
                  <c:v>-4.1200000000000001E-2</c:v>
                </c:pt>
                <c:pt idx="1978">
                  <c:v>-0.50009999999999999</c:v>
                </c:pt>
                <c:pt idx="1979">
                  <c:v>-0.68669999999999998</c:v>
                </c:pt>
                <c:pt idx="1980">
                  <c:v>-0.69739999999999991</c:v>
                </c:pt>
                <c:pt idx="1981">
                  <c:v>-0.35080000000000006</c:v>
                </c:pt>
                <c:pt idx="1982">
                  <c:v>-0.53749999999999998</c:v>
                </c:pt>
                <c:pt idx="1983">
                  <c:v>-0.50059999999999993</c:v>
                </c:pt>
                <c:pt idx="1984">
                  <c:v>7.6185999999999936</c:v>
                </c:pt>
                <c:pt idx="1985">
                  <c:v>5.7167374999999936</c:v>
                </c:pt>
                <c:pt idx="1986">
                  <c:v>3.8618875000000017</c:v>
                </c:pt>
                <c:pt idx="1987">
                  <c:v>2.0123875000000027</c:v>
                </c:pt>
                <c:pt idx="1988">
                  <c:v>1.6234624999999951</c:v>
                </c:pt>
                <c:pt idx="1989">
                  <c:v>3.2349749999999986</c:v>
                </c:pt>
                <c:pt idx="1990">
                  <c:v>2.6360625000000013</c:v>
                </c:pt>
                <c:pt idx="1991">
                  <c:v>7.699975000000002</c:v>
                </c:pt>
                <c:pt idx="1992">
                  <c:v>3.4927750000000017</c:v>
                </c:pt>
                <c:pt idx="1993">
                  <c:v>4.4719499999999996</c:v>
                </c:pt>
                <c:pt idx="1994">
                  <c:v>3.0343124999999986</c:v>
                </c:pt>
                <c:pt idx="1995">
                  <c:v>1.5516250000000014</c:v>
                </c:pt>
                <c:pt idx="1996">
                  <c:v>2.7513250000000014</c:v>
                </c:pt>
                <c:pt idx="1997">
                  <c:v>3.6640374999999992</c:v>
                </c:pt>
                <c:pt idx="1998">
                  <c:v>2.3104249999999951</c:v>
                </c:pt>
                <c:pt idx="1999">
                  <c:v>4.3654750000000035</c:v>
                </c:pt>
                <c:pt idx="2000">
                  <c:v>3.3864750000000043</c:v>
                </c:pt>
                <c:pt idx="2001">
                  <c:v>3.2474874999999983</c:v>
                </c:pt>
                <c:pt idx="2002">
                  <c:v>1.4612000000000052</c:v>
                </c:pt>
                <c:pt idx="2003">
                  <c:v>3.5827375000000004</c:v>
                </c:pt>
                <c:pt idx="2004">
                  <c:v>4.1381000000000014</c:v>
                </c:pt>
                <c:pt idx="2005">
                  <c:v>5.9797374999999988</c:v>
                </c:pt>
                <c:pt idx="2006">
                  <c:v>3.5632874999999977</c:v>
                </c:pt>
                <c:pt idx="2007">
                  <c:v>2.2664583333333326</c:v>
                </c:pt>
                <c:pt idx="2008">
                  <c:v>0.91799999999999926</c:v>
                </c:pt>
                <c:pt idx="2009">
                  <c:v>0.52837500000000048</c:v>
                </c:pt>
                <c:pt idx="2010">
                  <c:v>1.6894166666666663</c:v>
                </c:pt>
                <c:pt idx="2011">
                  <c:v>0.83791666666666487</c:v>
                </c:pt>
                <c:pt idx="2012">
                  <c:v>3.6560000000000024</c:v>
                </c:pt>
                <c:pt idx="2013">
                  <c:v>3.2387916666666676</c:v>
                </c:pt>
                <c:pt idx="2014">
                  <c:v>3.4053749999999994</c:v>
                </c:pt>
                <c:pt idx="2015">
                  <c:v>1.222291666666667</c:v>
                </c:pt>
                <c:pt idx="2016">
                  <c:v>1.2879166666666642</c:v>
                </c:pt>
                <c:pt idx="2017">
                  <c:v>3.1793750000000003</c:v>
                </c:pt>
                <c:pt idx="2018">
                  <c:v>3.349499999999999</c:v>
                </c:pt>
                <c:pt idx="2019">
                  <c:v>2.9649166666666638</c:v>
                </c:pt>
                <c:pt idx="2020">
                  <c:v>3.0283750000000005</c:v>
                </c:pt>
                <c:pt idx="2021">
                  <c:v>3.799666666666667</c:v>
                </c:pt>
                <c:pt idx="2022">
                  <c:v>1.3667499999999997</c:v>
                </c:pt>
                <c:pt idx="2023">
                  <c:v>1.0071249999999985</c:v>
                </c:pt>
                <c:pt idx="2024">
                  <c:v>3.1617916666666659</c:v>
                </c:pt>
                <c:pt idx="2025">
                  <c:v>2.5541249999999991</c:v>
                </c:pt>
                <c:pt idx="2026">
                  <c:v>1.6563750000000006</c:v>
                </c:pt>
                <c:pt idx="2027">
                  <c:v>2.6936666666666689</c:v>
                </c:pt>
                <c:pt idx="2028">
                  <c:v>2.4648749999999993</c:v>
                </c:pt>
                <c:pt idx="2029">
                  <c:v>1.0442916666666662</c:v>
                </c:pt>
                <c:pt idx="2030">
                  <c:v>0.33337499999999665</c:v>
                </c:pt>
                <c:pt idx="2031">
                  <c:v>1.7036249999999988</c:v>
                </c:pt>
                <c:pt idx="2032">
                  <c:v>2.6507916666666667</c:v>
                </c:pt>
                <c:pt idx="2033">
                  <c:v>1.463000000000001</c:v>
                </c:pt>
                <c:pt idx="2034">
                  <c:v>2.1708749999999988</c:v>
                </c:pt>
                <c:pt idx="2035">
                  <c:v>1.7005416666666662</c:v>
                </c:pt>
                <c:pt idx="2036">
                  <c:v>1.0407916666666672</c:v>
                </c:pt>
                <c:pt idx="2037">
                  <c:v>0.97604166666666714</c:v>
                </c:pt>
                <c:pt idx="2038">
                  <c:v>2.1109166666666681</c:v>
                </c:pt>
                <c:pt idx="2039">
                  <c:v>1.5981666666666641</c:v>
                </c:pt>
                <c:pt idx="2040">
                  <c:v>2.1004166666666677</c:v>
                </c:pt>
                <c:pt idx="2041">
                  <c:v>2.3738750000000017</c:v>
                </c:pt>
                <c:pt idx="2042">
                  <c:v>1.6874166666666675</c:v>
                </c:pt>
                <c:pt idx="2043">
                  <c:v>0.70129166666666976</c:v>
                </c:pt>
                <c:pt idx="2044">
                  <c:v>1.1475416666666653</c:v>
                </c:pt>
                <c:pt idx="2045">
                  <c:v>2.1634166666666665</c:v>
                </c:pt>
                <c:pt idx="2046">
                  <c:v>2.0921249999999993</c:v>
                </c:pt>
                <c:pt idx="2047">
                  <c:v>1.6935416666666647</c:v>
                </c:pt>
                <c:pt idx="2048">
                  <c:v>1.4420000000000002</c:v>
                </c:pt>
                <c:pt idx="2049">
                  <c:v>1.7832499999999989</c:v>
                </c:pt>
                <c:pt idx="2050">
                  <c:v>1.1869166666666651</c:v>
                </c:pt>
                <c:pt idx="2051">
                  <c:v>1.1900000000000013</c:v>
                </c:pt>
                <c:pt idx="2052">
                  <c:v>1.9612916666666678</c:v>
                </c:pt>
                <c:pt idx="2053">
                  <c:v>1.5876666666666672</c:v>
                </c:pt>
                <c:pt idx="2054">
                  <c:v>2.0986666666666665</c:v>
                </c:pt>
                <c:pt idx="2055">
                  <c:v>1.2547499999999978</c:v>
                </c:pt>
                <c:pt idx="2056">
                  <c:v>1.1947916666666671</c:v>
                </c:pt>
                <c:pt idx="2057">
                  <c:v>0.79841666666666811</c:v>
                </c:pt>
                <c:pt idx="2058">
                  <c:v>1.7591666666666654</c:v>
                </c:pt>
                <c:pt idx="2059">
                  <c:v>1.5832916666666677</c:v>
                </c:pt>
                <c:pt idx="2060">
                  <c:v>1.7176250000000017</c:v>
                </c:pt>
                <c:pt idx="2061">
                  <c:v>3.3365416666666654</c:v>
                </c:pt>
                <c:pt idx="2062">
                  <c:v>2.6276249999999983</c:v>
                </c:pt>
                <c:pt idx="2063">
                  <c:v>2.8056666666666672</c:v>
                </c:pt>
                <c:pt idx="2064">
                  <c:v>1.5259999999999998</c:v>
                </c:pt>
                <c:pt idx="2065">
                  <c:v>2.3887500000000017</c:v>
                </c:pt>
                <c:pt idx="2066">
                  <c:v>4.258166666666666</c:v>
                </c:pt>
                <c:pt idx="2067">
                  <c:v>2.4521666666666668</c:v>
                </c:pt>
                <c:pt idx="2068">
                  <c:v>3.0086666666666666</c:v>
                </c:pt>
                <c:pt idx="2069">
                  <c:v>2.0860000000000021</c:v>
                </c:pt>
                <c:pt idx="2070">
                  <c:v>2.1551250000000017</c:v>
                </c:pt>
                <c:pt idx="2071">
                  <c:v>1.8939374999999998</c:v>
                </c:pt>
                <c:pt idx="2072">
                  <c:v>0.96468750000000014</c:v>
                </c:pt>
                <c:pt idx="2073">
                  <c:v>1.6948749999999997</c:v>
                </c:pt>
                <c:pt idx="2074">
                  <c:v>1.0023124999999986</c:v>
                </c:pt>
                <c:pt idx="2075">
                  <c:v>3.5118125000000013</c:v>
                </c:pt>
                <c:pt idx="2076">
                  <c:v>4.0569375000000001</c:v>
                </c:pt>
                <c:pt idx="2077">
                  <c:v>2.0094375000000007</c:v>
                </c:pt>
                <c:pt idx="2078">
                  <c:v>1.8834374999999994</c:v>
                </c:pt>
                <c:pt idx="2079">
                  <c:v>0.73806249999999807</c:v>
                </c:pt>
                <c:pt idx="2080">
                  <c:v>2.959575000000001</c:v>
                </c:pt>
                <c:pt idx="2081">
                  <c:v>2.5410250000000012</c:v>
                </c:pt>
                <c:pt idx="2082">
                  <c:v>2.3167250000000017</c:v>
                </c:pt>
                <c:pt idx="2083">
                  <c:v>2.7150250000000007</c:v>
                </c:pt>
                <c:pt idx="2084">
                  <c:v>1.6684249999999992</c:v>
                </c:pt>
                <c:pt idx="2085">
                  <c:v>0.34593750000000156</c:v>
                </c:pt>
                <c:pt idx="2086">
                  <c:v>1.3420750000000012</c:v>
                </c:pt>
                <c:pt idx="2087">
                  <c:v>1.2236125000000015</c:v>
                </c:pt>
                <c:pt idx="2088">
                  <c:v>2.735125</c:v>
                </c:pt>
                <c:pt idx="2089">
                  <c:v>1.7297749999999965</c:v>
                </c:pt>
                <c:pt idx="2090">
                  <c:v>3.3115125000000027</c:v>
                </c:pt>
                <c:pt idx="2091">
                  <c:v>1.7882999999999996</c:v>
                </c:pt>
                <c:pt idx="2092">
                  <c:v>0.88671249999999802</c:v>
                </c:pt>
                <c:pt idx="2093">
                  <c:v>1.1066000000000003</c:v>
                </c:pt>
                <c:pt idx="2094">
                  <c:v>2.4606499999999976</c:v>
                </c:pt>
                <c:pt idx="2095">
                  <c:v>1.2788125000000008</c:v>
                </c:pt>
                <c:pt idx="2096">
                  <c:v>2.6697875000000018</c:v>
                </c:pt>
                <c:pt idx="2097">
                  <c:v>1.9724624999999989</c:v>
                </c:pt>
                <c:pt idx="2098">
                  <c:v>3.6607000000000021</c:v>
                </c:pt>
                <c:pt idx="2099">
                  <c:v>0.5748333333333342</c:v>
                </c:pt>
                <c:pt idx="2100">
                  <c:v>0.5592083333333342</c:v>
                </c:pt>
                <c:pt idx="2101">
                  <c:v>1.505625000000002</c:v>
                </c:pt>
                <c:pt idx="2102">
                  <c:v>1.485083333333332</c:v>
                </c:pt>
                <c:pt idx="2103">
                  <c:v>1.9775416666666636</c:v>
                </c:pt>
                <c:pt idx="2104">
                  <c:v>2.4174583333333324</c:v>
                </c:pt>
                <c:pt idx="2105">
                  <c:v>1.3944166666666682</c:v>
                </c:pt>
                <c:pt idx="2106">
                  <c:v>1.0105833333333365</c:v>
                </c:pt>
                <c:pt idx="2107">
                  <c:v>1.4990833333333349</c:v>
                </c:pt>
                <c:pt idx="2108">
                  <c:v>2.213041666666669</c:v>
                </c:pt>
                <c:pt idx="2109">
                  <c:v>1.9465833333333329</c:v>
                </c:pt>
                <c:pt idx="2110">
                  <c:v>1.9291249999999991</c:v>
                </c:pt>
                <c:pt idx="2111">
                  <c:v>1.2842083333333356</c:v>
                </c:pt>
                <c:pt idx="2112">
                  <c:v>1.7876249999999985</c:v>
                </c:pt>
                <c:pt idx="2113">
                  <c:v>1.1936249999999973</c:v>
                </c:pt>
                <c:pt idx="2114">
                  <c:v>1.2359583333333362</c:v>
                </c:pt>
                <c:pt idx="2115">
                  <c:v>1.343791666666668</c:v>
                </c:pt>
                <c:pt idx="2116">
                  <c:v>1.6031666666666666</c:v>
                </c:pt>
                <c:pt idx="2117">
                  <c:v>2.7697499999999984</c:v>
                </c:pt>
                <c:pt idx="2118">
                  <c:v>2.6898333333333362</c:v>
                </c:pt>
                <c:pt idx="2119">
                  <c:v>0.96779166666666683</c:v>
                </c:pt>
                <c:pt idx="2120">
                  <c:v>0.42620833333333508</c:v>
                </c:pt>
                <c:pt idx="2121">
                  <c:v>1.6366666666666667</c:v>
                </c:pt>
                <c:pt idx="2122">
                  <c:v>1.3062083333333341</c:v>
                </c:pt>
                <c:pt idx="2123">
                  <c:v>0.6873749999999994</c:v>
                </c:pt>
                <c:pt idx="2124">
                  <c:v>2.0338333333333338</c:v>
                </c:pt>
                <c:pt idx="2125">
                  <c:v>0.59641666666666637</c:v>
                </c:pt>
                <c:pt idx="2126">
                  <c:v>1.7344583333333325</c:v>
                </c:pt>
                <c:pt idx="2127">
                  <c:v>1.3214583333333323</c:v>
                </c:pt>
                <c:pt idx="2128">
                  <c:v>0.94904166666666612</c:v>
                </c:pt>
                <c:pt idx="2129">
                  <c:v>0.98012500000000102</c:v>
                </c:pt>
                <c:pt idx="2130">
                  <c:v>-23.245362499999999</c:v>
                </c:pt>
                <c:pt idx="2131">
                  <c:v>-23.132787500000003</c:v>
                </c:pt>
                <c:pt idx="2132">
                  <c:v>-23.249712499999998</c:v>
                </c:pt>
                <c:pt idx="2133">
                  <c:v>-22.998100000000001</c:v>
                </c:pt>
                <c:pt idx="2134">
                  <c:v>-22.475437500000002</c:v>
                </c:pt>
                <c:pt idx="2135">
                  <c:v>-22.764725000000002</c:v>
                </c:pt>
                <c:pt idx="2136">
                  <c:v>-22.115275</c:v>
                </c:pt>
                <c:pt idx="2137">
                  <c:v>-23.154924999999999</c:v>
                </c:pt>
                <c:pt idx="2138">
                  <c:v>-23.252524999999999</c:v>
                </c:pt>
                <c:pt idx="2139">
                  <c:v>-23.735200000000003</c:v>
                </c:pt>
                <c:pt idx="2140">
                  <c:v>-22.650575000000003</c:v>
                </c:pt>
                <c:pt idx="2141">
                  <c:v>-21.854875</c:v>
                </c:pt>
                <c:pt idx="2142">
                  <c:v>-21.653862499999999</c:v>
                </c:pt>
                <c:pt idx="2143">
                  <c:v>-23.037600000000001</c:v>
                </c:pt>
                <c:pt idx="2144">
                  <c:v>-22.841899999999999</c:v>
                </c:pt>
                <c:pt idx="2145">
                  <c:v>-23.646387500000003</c:v>
                </c:pt>
                <c:pt idx="2146">
                  <c:v>-23.833049999999997</c:v>
                </c:pt>
                <c:pt idx="2147">
                  <c:v>-17.065674999999999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-17.744125</c:v>
                </c:pt>
                <c:pt idx="2161">
                  <c:v>-17.632999999999999</c:v>
                </c:pt>
                <c:pt idx="2162">
                  <c:v>-16.814</c:v>
                </c:pt>
                <c:pt idx="2163">
                  <c:v>-16.727812499999999</c:v>
                </c:pt>
                <c:pt idx="2164">
                  <c:v>-17.6894375</c:v>
                </c:pt>
                <c:pt idx="2165">
                  <c:v>-18.438437499999999</c:v>
                </c:pt>
                <c:pt idx="2166">
                  <c:v>-18.546500000000002</c:v>
                </c:pt>
                <c:pt idx="2167">
                  <c:v>-17.626437500000002</c:v>
                </c:pt>
                <c:pt idx="2168">
                  <c:v>-17.5004375</c:v>
                </c:pt>
                <c:pt idx="2169">
                  <c:v>-17.060312499999998</c:v>
                </c:pt>
                <c:pt idx="2170">
                  <c:v>7.6288750000000007</c:v>
                </c:pt>
                <c:pt idx="2171">
                  <c:v>9.6239999999999988</c:v>
                </c:pt>
                <c:pt idx="2172">
                  <c:v>11.64855</c:v>
                </c:pt>
                <c:pt idx="2173">
                  <c:v>11.889687500000001</c:v>
                </c:pt>
                <c:pt idx="2174">
                  <c:v>8.3527500000000003</c:v>
                </c:pt>
                <c:pt idx="2175">
                  <c:v>8.6585624999999986</c:v>
                </c:pt>
                <c:pt idx="2176">
                  <c:v>8.2035625000000003</c:v>
                </c:pt>
                <c:pt idx="2177">
                  <c:v>8.9766250000000021</c:v>
                </c:pt>
                <c:pt idx="2178">
                  <c:v>10.187625000000001</c:v>
                </c:pt>
                <c:pt idx="2191">
                  <c:v>0.8016124999999974</c:v>
                </c:pt>
                <c:pt idx="2192">
                  <c:v>0.6398124999999979</c:v>
                </c:pt>
                <c:pt idx="2193">
                  <c:v>4.6042500000000004</c:v>
                </c:pt>
                <c:pt idx="2194">
                  <c:v>1.4931874999999977</c:v>
                </c:pt>
                <c:pt idx="2195">
                  <c:v>1.1905499999999947</c:v>
                </c:pt>
                <c:pt idx="2196">
                  <c:v>1.2899374999999971</c:v>
                </c:pt>
                <c:pt idx="2197">
                  <c:v>2.449562499999999</c:v>
                </c:pt>
                <c:pt idx="2198">
                  <c:v>2.0619374999999991</c:v>
                </c:pt>
                <c:pt idx="2199">
                  <c:v>3.2151875000000025</c:v>
                </c:pt>
                <c:pt idx="2200">
                  <c:v>1.6353750000000034</c:v>
                </c:pt>
                <c:pt idx="2201">
                  <c:v>1.6957500000000003</c:v>
                </c:pt>
                <c:pt idx="2202">
                  <c:v>3.3993750000000027</c:v>
                </c:pt>
                <c:pt idx="2203">
                  <c:v>1.6372250000000008</c:v>
                </c:pt>
                <c:pt idx="2204">
                  <c:v>0.52346250000000083</c:v>
                </c:pt>
                <c:pt idx="2205">
                  <c:v>1.3503999999999934</c:v>
                </c:pt>
                <c:pt idx="2206">
                  <c:v>0.86310000000000286</c:v>
                </c:pt>
                <c:pt idx="2207">
                  <c:v>3.6316375000000036</c:v>
                </c:pt>
                <c:pt idx="2208">
                  <c:v>3.8122499999999988</c:v>
                </c:pt>
                <c:pt idx="2209">
                  <c:v>1.7266249999999985</c:v>
                </c:pt>
                <c:pt idx="2210">
                  <c:v>2.2438624999999988</c:v>
                </c:pt>
                <c:pt idx="2211">
                  <c:v>0.92602499999999566</c:v>
                </c:pt>
                <c:pt idx="2212">
                  <c:v>1.3775874999999971</c:v>
                </c:pt>
                <c:pt idx="2213">
                  <c:v>2.6709749999999985</c:v>
                </c:pt>
                <c:pt idx="2214">
                  <c:v>2.362262500000007</c:v>
                </c:pt>
                <c:pt idx="2215">
                  <c:v>2.4908000000000001</c:v>
                </c:pt>
                <c:pt idx="2216">
                  <c:v>3.3296000000000063</c:v>
                </c:pt>
                <c:pt idx="2217">
                  <c:v>1.9533750000000012</c:v>
                </c:pt>
                <c:pt idx="2218">
                  <c:v>1.4360624999999985</c:v>
                </c:pt>
                <c:pt idx="2219">
                  <c:v>1.8608624999999961</c:v>
                </c:pt>
                <c:pt idx="2220">
                  <c:v>2.1232499999999987</c:v>
                </c:pt>
                <c:pt idx="2221">
                  <c:v>0.66687499999999744</c:v>
                </c:pt>
                <c:pt idx="2222">
                  <c:v>1.8075499999999991</c:v>
                </c:pt>
                <c:pt idx="2223">
                  <c:v>3.9659750000000074</c:v>
                </c:pt>
                <c:pt idx="2224">
                  <c:v>2.3035125000000036</c:v>
                </c:pt>
                <c:pt idx="2225">
                  <c:v>1.4524874999999966</c:v>
                </c:pt>
                <c:pt idx="2226">
                  <c:v>1.9257999999999953</c:v>
                </c:pt>
                <c:pt idx="2227">
                  <c:v>2.6586624999999984</c:v>
                </c:pt>
                <c:pt idx="2228">
                  <c:v>1.4802999999999997</c:v>
                </c:pt>
                <c:pt idx="2229">
                  <c:v>2.7029750000000021</c:v>
                </c:pt>
                <c:pt idx="2230">
                  <c:v>4.3847625000000008</c:v>
                </c:pt>
                <c:pt idx="2231">
                  <c:v>2.1592000000000056</c:v>
                </c:pt>
                <c:pt idx="2232">
                  <c:v>1.3008249999999961</c:v>
                </c:pt>
                <c:pt idx="2233">
                  <c:v>2.9767250000000018</c:v>
                </c:pt>
                <c:pt idx="2234">
                  <c:v>1.759187500000003</c:v>
                </c:pt>
                <c:pt idx="2235">
                  <c:v>3.128837500000003</c:v>
                </c:pt>
                <c:pt idx="2236">
                  <c:v>5.6062999999999974</c:v>
                </c:pt>
                <c:pt idx="2237">
                  <c:v>2.4379624999999976</c:v>
                </c:pt>
                <c:pt idx="2238">
                  <c:v>2.5497000000000014</c:v>
                </c:pt>
                <c:pt idx="2239">
                  <c:v>2.6179625000000044</c:v>
                </c:pt>
                <c:pt idx="2240">
                  <c:v>3.3147875000000013</c:v>
                </c:pt>
                <c:pt idx="2241">
                  <c:v>1.4557000000000002</c:v>
                </c:pt>
                <c:pt idx="2242">
                  <c:v>2.7304999999999993</c:v>
                </c:pt>
                <c:pt idx="2243">
                  <c:v>1.4654874999999947</c:v>
                </c:pt>
                <c:pt idx="2244">
                  <c:v>3.0776000000000039</c:v>
                </c:pt>
                <c:pt idx="2245">
                  <c:v>2.9882000000000062</c:v>
                </c:pt>
                <c:pt idx="2246">
                  <c:v>1.2951249999999987</c:v>
                </c:pt>
                <c:pt idx="2247">
                  <c:v>1.8231499999999983</c:v>
                </c:pt>
                <c:pt idx="2248">
                  <c:v>1.8714874999999935</c:v>
                </c:pt>
                <c:pt idx="2249">
                  <c:v>2.8836375000000061</c:v>
                </c:pt>
                <c:pt idx="2250">
                  <c:v>2.8620541666666668</c:v>
                </c:pt>
                <c:pt idx="2251">
                  <c:v>1.0765000000000029</c:v>
                </c:pt>
                <c:pt idx="2252">
                  <c:v>2.1381749999999968</c:v>
                </c:pt>
                <c:pt idx="2253">
                  <c:v>2.3528875000000014</c:v>
                </c:pt>
                <c:pt idx="2254">
                  <c:v>2.0279874999999947</c:v>
                </c:pt>
                <c:pt idx="2255">
                  <c:v>1.8384250000000009</c:v>
                </c:pt>
                <c:pt idx="2256">
                  <c:v>1.7958749999999952</c:v>
                </c:pt>
                <c:pt idx="2257">
                  <c:v>1.3861499999999936</c:v>
                </c:pt>
                <c:pt idx="2258">
                  <c:v>2.1078249999999983</c:v>
                </c:pt>
                <c:pt idx="2259">
                  <c:v>2.0717875000000063</c:v>
                </c:pt>
                <c:pt idx="2260">
                  <c:v>3.5581000000000031</c:v>
                </c:pt>
                <c:pt idx="2261">
                  <c:v>3.8949500000000015</c:v>
                </c:pt>
                <c:pt idx="2262">
                  <c:v>5.0313374999999994</c:v>
                </c:pt>
                <c:pt idx="2263">
                  <c:v>2.6049625000000063</c:v>
                </c:pt>
                <c:pt idx="2264">
                  <c:v>7.8274249999999981</c:v>
                </c:pt>
                <c:pt idx="2265">
                  <c:v>1.4804499999999976</c:v>
                </c:pt>
                <c:pt idx="2266">
                  <c:v>2.6309625000000025</c:v>
                </c:pt>
                <c:pt idx="2267">
                  <c:v>1.1891499999999979</c:v>
                </c:pt>
                <c:pt idx="2268">
                  <c:v>1.6076125000000019</c:v>
                </c:pt>
                <c:pt idx="2269">
                  <c:v>2.1195125000000061</c:v>
                </c:pt>
                <c:pt idx="2270">
                  <c:v>4.5284500000000065</c:v>
                </c:pt>
                <c:pt idx="2271">
                  <c:v>1.8271124999999984</c:v>
                </c:pt>
                <c:pt idx="2272">
                  <c:v>1.5485125000000011</c:v>
                </c:pt>
                <c:pt idx="2273">
                  <c:v>2.105787499999991</c:v>
                </c:pt>
                <c:pt idx="2274">
                  <c:v>2.5324625000000012</c:v>
                </c:pt>
                <c:pt idx="2275">
                  <c:v>1.4539749999999998</c:v>
                </c:pt>
                <c:pt idx="2276">
                  <c:v>2.7487250000000003</c:v>
                </c:pt>
                <c:pt idx="2277">
                  <c:v>0.86899999999999977</c:v>
                </c:pt>
                <c:pt idx="2278">
                  <c:v>5.0102250000000055</c:v>
                </c:pt>
                <c:pt idx="2279">
                  <c:v>0.9950875000000039</c:v>
                </c:pt>
                <c:pt idx="2280">
                  <c:v>2.6034374999999983</c:v>
                </c:pt>
                <c:pt idx="2281">
                  <c:v>1.9092500000000001</c:v>
                </c:pt>
                <c:pt idx="2282">
                  <c:v>1.4781500000000065</c:v>
                </c:pt>
                <c:pt idx="2283">
                  <c:v>1.3085999999999984</c:v>
                </c:pt>
                <c:pt idx="2284">
                  <c:v>1.7130374999999987</c:v>
                </c:pt>
                <c:pt idx="2285">
                  <c:v>2.5976374999999976</c:v>
                </c:pt>
                <c:pt idx="2286">
                  <c:v>1.4434499999999986</c:v>
                </c:pt>
                <c:pt idx="2287">
                  <c:v>1.6267000000000067</c:v>
                </c:pt>
                <c:pt idx="2288">
                  <c:v>2.3130750000000049</c:v>
                </c:pt>
                <c:pt idx="2289">
                  <c:v>1.2271124999999969</c:v>
                </c:pt>
                <c:pt idx="2290">
                  <c:v>1.6335499999999996</c:v>
                </c:pt>
                <c:pt idx="2291">
                  <c:v>2.1566749999999999</c:v>
                </c:pt>
                <c:pt idx="2292">
                  <c:v>4.4370375000000024</c:v>
                </c:pt>
                <c:pt idx="2293">
                  <c:v>1.5843624999999975</c:v>
                </c:pt>
                <c:pt idx="2294">
                  <c:v>2.1262499999999989</c:v>
                </c:pt>
                <c:pt idx="2295">
                  <c:v>1.5090499999999949</c:v>
                </c:pt>
                <c:pt idx="2296">
                  <c:v>1.5476124999999996</c:v>
                </c:pt>
                <c:pt idx="2297">
                  <c:v>3.3205250000000035</c:v>
                </c:pt>
                <c:pt idx="2298">
                  <c:v>2.8743624999999966</c:v>
                </c:pt>
                <c:pt idx="2299">
                  <c:v>2.0341999999999985</c:v>
                </c:pt>
                <c:pt idx="2300">
                  <c:v>5.4158750000000069</c:v>
                </c:pt>
                <c:pt idx="2301">
                  <c:v>1.4707124999999976</c:v>
                </c:pt>
                <c:pt idx="2302">
                  <c:v>2.9785749999999993</c:v>
                </c:pt>
                <c:pt idx="2303">
                  <c:v>1.3350749999999962</c:v>
                </c:pt>
                <c:pt idx="2304">
                  <c:v>3.0844875000000016</c:v>
                </c:pt>
                <c:pt idx="2305">
                  <c:v>1.3698125000000019</c:v>
                </c:pt>
                <c:pt idx="2306">
                  <c:v>1.6426124999999985</c:v>
                </c:pt>
                <c:pt idx="2307">
                  <c:v>2.4283624999999986</c:v>
                </c:pt>
                <c:pt idx="2308">
                  <c:v>1.6295499999999947</c:v>
                </c:pt>
                <c:pt idx="2309">
                  <c:v>3.0442250000000044</c:v>
                </c:pt>
                <c:pt idx="2310">
                  <c:v>1.9729749999999981</c:v>
                </c:pt>
                <c:pt idx="2311">
                  <c:v>1.2436875000000001</c:v>
                </c:pt>
                <c:pt idx="2312">
                  <c:v>1.3176249999999996</c:v>
                </c:pt>
                <c:pt idx="2313">
                  <c:v>2.4728125000000034</c:v>
                </c:pt>
                <c:pt idx="2314">
                  <c:v>2.6890624999999986</c:v>
                </c:pt>
                <c:pt idx="2315">
                  <c:v>1.9999749999999992</c:v>
                </c:pt>
                <c:pt idx="2316">
                  <c:v>1.1214124999999981</c:v>
                </c:pt>
                <c:pt idx="2317">
                  <c:v>1.2198874999999987</c:v>
                </c:pt>
                <c:pt idx="2318">
                  <c:v>2.1576374999999999</c:v>
                </c:pt>
                <c:pt idx="2319">
                  <c:v>0.75754999999999484</c:v>
                </c:pt>
                <c:pt idx="2320">
                  <c:v>14.0626</c:v>
                </c:pt>
                <c:pt idx="2321">
                  <c:v>0.60938749999999686</c:v>
                </c:pt>
                <c:pt idx="2322">
                  <c:v>1.7181124999999966</c:v>
                </c:pt>
                <c:pt idx="2323">
                  <c:v>0.65078749999999985</c:v>
                </c:pt>
                <c:pt idx="2324">
                  <c:v>1.081287500000002</c:v>
                </c:pt>
                <c:pt idx="2325">
                  <c:v>2.0503</c:v>
                </c:pt>
                <c:pt idx="2326">
                  <c:v>3.3560625000000002</c:v>
                </c:pt>
                <c:pt idx="2327">
                  <c:v>3.5435250000000025</c:v>
                </c:pt>
                <c:pt idx="2328">
                  <c:v>2.015775000000005</c:v>
                </c:pt>
                <c:pt idx="2329">
                  <c:v>3.1339624999999955</c:v>
                </c:pt>
                <c:pt idx="2330">
                  <c:v>1.6245249999999984</c:v>
                </c:pt>
                <c:pt idx="2331">
                  <c:v>1.6867250000000027</c:v>
                </c:pt>
                <c:pt idx="2332">
                  <c:v>2.3172124999999966</c:v>
                </c:pt>
                <c:pt idx="2333">
                  <c:v>1.9828125000000014</c:v>
                </c:pt>
                <c:pt idx="2334">
                  <c:v>3.5434375000000031</c:v>
                </c:pt>
                <c:pt idx="2335">
                  <c:v>3.6035000000000039</c:v>
                </c:pt>
                <c:pt idx="2336">
                  <c:v>2.0980875000000054</c:v>
                </c:pt>
                <c:pt idx="2337">
                  <c:v>1.0795999999999992</c:v>
                </c:pt>
                <c:pt idx="2338">
                  <c:v>2.3063250000000011</c:v>
                </c:pt>
                <c:pt idx="2339">
                  <c:v>1.3478375000000042</c:v>
                </c:pt>
                <c:pt idx="2340">
                  <c:v>4.0472000000000037</c:v>
                </c:pt>
                <c:pt idx="2341">
                  <c:v>3.6617125000000073</c:v>
                </c:pt>
                <c:pt idx="2342">
                  <c:v>2.523287499999995</c:v>
                </c:pt>
                <c:pt idx="2343">
                  <c:v>5.8244374999999948</c:v>
                </c:pt>
                <c:pt idx="2344">
                  <c:v>4.7676500000000033</c:v>
                </c:pt>
                <c:pt idx="2345">
                  <c:v>2.6687000000000012</c:v>
                </c:pt>
                <c:pt idx="2346">
                  <c:v>4.1174375000000012</c:v>
                </c:pt>
                <c:pt idx="2347">
                  <c:v>2.2110375000000033</c:v>
                </c:pt>
                <c:pt idx="2348">
                  <c:v>4.0465125000000057</c:v>
                </c:pt>
                <c:pt idx="2349">
                  <c:v>3.351012499999996</c:v>
                </c:pt>
                <c:pt idx="2350">
                  <c:v>1.7220875000000007</c:v>
                </c:pt>
                <c:pt idx="2351">
                  <c:v>2.5720125000000067</c:v>
                </c:pt>
                <c:pt idx="2352">
                  <c:v>2.656924999999994</c:v>
                </c:pt>
                <c:pt idx="2353">
                  <c:v>3.2893875000000037</c:v>
                </c:pt>
                <c:pt idx="2354">
                  <c:v>3.1228499999999926</c:v>
                </c:pt>
                <c:pt idx="2355">
                  <c:v>1.8150125000000017</c:v>
                </c:pt>
                <c:pt idx="2356">
                  <c:v>2.2525999999999939</c:v>
                </c:pt>
                <c:pt idx="2357">
                  <c:v>3.4352750000000043</c:v>
                </c:pt>
                <c:pt idx="2358">
                  <c:v>1.8734749999999991</c:v>
                </c:pt>
                <c:pt idx="2359">
                  <c:v>2.823062500000006</c:v>
                </c:pt>
                <c:pt idx="2360">
                  <c:v>3.3823750000000032</c:v>
                </c:pt>
                <c:pt idx="2361">
                  <c:v>1.8117124999999987</c:v>
                </c:pt>
                <c:pt idx="2362">
                  <c:v>4.2496624999999995</c:v>
                </c:pt>
                <c:pt idx="2363">
                  <c:v>2.1365000000000052</c:v>
                </c:pt>
                <c:pt idx="2364">
                  <c:v>7.6874000000000038</c:v>
                </c:pt>
                <c:pt idx="2365">
                  <c:v>4.6830625000000055</c:v>
                </c:pt>
                <c:pt idx="2366">
                  <c:v>2.0518124999999969</c:v>
                </c:pt>
                <c:pt idx="2367">
                  <c:v>4.5320625000000021</c:v>
                </c:pt>
                <c:pt idx="2368">
                  <c:v>1.7382249999999999</c:v>
                </c:pt>
                <c:pt idx="2369">
                  <c:v>2.4692499999999953</c:v>
                </c:pt>
                <c:pt idx="2370">
                  <c:v>7.2605374999999981</c:v>
                </c:pt>
                <c:pt idx="2371">
                  <c:v>3.5360999999999976</c:v>
                </c:pt>
                <c:pt idx="2372">
                  <c:v>1.6124375000000057</c:v>
                </c:pt>
                <c:pt idx="2373">
                  <c:v>2.522350000000003</c:v>
                </c:pt>
                <c:pt idx="2374">
                  <c:v>1.2919625000000003</c:v>
                </c:pt>
                <c:pt idx="2375">
                  <c:v>2.358762500000001</c:v>
                </c:pt>
                <c:pt idx="2376">
                  <c:v>1.1344375000000007</c:v>
                </c:pt>
                <c:pt idx="2377">
                  <c:v>2.7904374999999995</c:v>
                </c:pt>
                <c:pt idx="2378">
                  <c:v>1.9922374999999981</c:v>
                </c:pt>
                <c:pt idx="2379">
                  <c:v>0.78275000000000006</c:v>
                </c:pt>
                <c:pt idx="2380">
                  <c:v>0.60603750000000289</c:v>
                </c:pt>
                <c:pt idx="2381">
                  <c:v>2.1804249999999996</c:v>
                </c:pt>
                <c:pt idx="2382">
                  <c:v>2.9425499999999971</c:v>
                </c:pt>
                <c:pt idx="2383">
                  <c:v>2.9630125000000014</c:v>
                </c:pt>
                <c:pt idx="2384">
                  <c:v>2.6481749999999984</c:v>
                </c:pt>
                <c:pt idx="2385">
                  <c:v>3.243487499999997</c:v>
                </c:pt>
                <c:pt idx="2386">
                  <c:v>0.77045000000000385</c:v>
                </c:pt>
                <c:pt idx="2387">
                  <c:v>6.7249625000000002</c:v>
                </c:pt>
                <c:pt idx="2388">
                  <c:v>10.5410875</c:v>
                </c:pt>
                <c:pt idx="2389">
                  <c:v>1.2649500000000025</c:v>
                </c:pt>
                <c:pt idx="2390">
                  <c:v>3.0375624999999999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0.12425000000000001</c:v>
                </c:pt>
                <c:pt idx="2396">
                  <c:v>-2.0343375000000004</c:v>
                </c:pt>
                <c:pt idx="2397">
                  <c:v>-2.208275</c:v>
                </c:pt>
                <c:pt idx="2398">
                  <c:v>6.3875000000000015E-2</c:v>
                </c:pt>
                <c:pt idx="2399">
                  <c:v>8.3125000000000004E-2</c:v>
                </c:pt>
                <c:pt idx="2400">
                  <c:v>9.3625000000000014E-2</c:v>
                </c:pt>
                <c:pt idx="2401">
                  <c:v>9.0125000000000011E-2</c:v>
                </c:pt>
                <c:pt idx="2402">
                  <c:v>7.8750000000000014E-2</c:v>
                </c:pt>
                <c:pt idx="2403">
                  <c:v>8.0500000000000016E-2</c:v>
                </c:pt>
                <c:pt idx="2557">
                  <c:v>0.69314999999999571</c:v>
                </c:pt>
                <c:pt idx="2558">
                  <c:v>1.6062374999999953</c:v>
                </c:pt>
                <c:pt idx="2559">
                  <c:v>1.8949750000000023</c:v>
                </c:pt>
                <c:pt idx="2560">
                  <c:v>1.9299500000000016</c:v>
                </c:pt>
                <c:pt idx="2561">
                  <c:v>1.2525624999999998</c:v>
                </c:pt>
                <c:pt idx="2562">
                  <c:v>1.0577874999999999</c:v>
                </c:pt>
                <c:pt idx="2563">
                  <c:v>1.0190999999999981</c:v>
                </c:pt>
                <c:pt idx="2564">
                  <c:v>2.2123124999999995</c:v>
                </c:pt>
                <c:pt idx="2565">
                  <c:v>3.5481000000000016</c:v>
                </c:pt>
                <c:pt idx="2566">
                  <c:v>1.5609999999999999</c:v>
                </c:pt>
                <c:pt idx="2567">
                  <c:v>2.2688125000000028</c:v>
                </c:pt>
                <c:pt idx="2568">
                  <c:v>0.56329999999999814</c:v>
                </c:pt>
                <c:pt idx="2569">
                  <c:v>0.8802500000000002</c:v>
                </c:pt>
                <c:pt idx="2570">
                  <c:v>2.2805</c:v>
                </c:pt>
                <c:pt idx="2571">
                  <c:v>1.4847500000000018</c:v>
                </c:pt>
                <c:pt idx="2572">
                  <c:v>1.5167499999999983</c:v>
                </c:pt>
                <c:pt idx="2573">
                  <c:v>0.96966250000000187</c:v>
                </c:pt>
                <c:pt idx="2574">
                  <c:v>1.6743624999999973</c:v>
                </c:pt>
                <c:pt idx="2575">
                  <c:v>0.93858750000000057</c:v>
                </c:pt>
                <c:pt idx="2576">
                  <c:v>1.3567625000000021</c:v>
                </c:pt>
                <c:pt idx="2577">
                  <c:v>1.0002749999999985</c:v>
                </c:pt>
                <c:pt idx="2578">
                  <c:v>1.3606500000000032</c:v>
                </c:pt>
                <c:pt idx="2579">
                  <c:v>2.1544625000000011</c:v>
                </c:pt>
                <c:pt idx="2580">
                  <c:v>3.1967874999999992</c:v>
                </c:pt>
                <c:pt idx="2581">
                  <c:v>3.2474124999999958</c:v>
                </c:pt>
                <c:pt idx="2582">
                  <c:v>2.1402500000000018</c:v>
                </c:pt>
                <c:pt idx="2583">
                  <c:v>1.8434249999999963</c:v>
                </c:pt>
                <c:pt idx="2584">
                  <c:v>2.294674999999998</c:v>
                </c:pt>
                <c:pt idx="2585">
                  <c:v>2.7732749999999982</c:v>
                </c:pt>
                <c:pt idx="2586">
                  <c:v>2.7000750000000018</c:v>
                </c:pt>
                <c:pt idx="2587">
                  <c:v>1.7491499999999931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100"/>
        <c:axId val="35295232"/>
        <c:axId val="34536192"/>
      </c:barChart>
      <c:dateAx>
        <c:axId val="35295232"/>
        <c:scaling>
          <c:orientation val="minMax"/>
          <c:max val="41364"/>
          <c:min val="40087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5062972363748649"/>
              <c:y val="0.91282894736842102"/>
            </c:manualLayout>
          </c:layout>
          <c:overlay val="0"/>
          <c:spPr>
            <a:noFill/>
            <a:ln w="25400">
              <a:noFill/>
            </a:ln>
          </c:spPr>
        </c:title>
        <c:numFmt formatCode="[$-409]d\-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536192"/>
        <c:crosses val="autoZero"/>
        <c:auto val="1"/>
        <c:lblOffset val="100"/>
        <c:baseTimeUnit val="days"/>
        <c:majorUnit val="2"/>
        <c:majorTimeUnit val="months"/>
        <c:minorUnit val="3"/>
        <c:minorTimeUnit val="days"/>
      </c:dateAx>
      <c:valAx>
        <c:axId val="34536192"/>
        <c:scaling>
          <c:orientation val="minMax"/>
          <c:max val="5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Daily Average Power (MW)     </a:t>
                </a:r>
              </a:p>
            </c:rich>
          </c:tx>
          <c:layout>
            <c:manualLayout>
              <c:xMode val="edge"/>
              <c:yMode val="edge"/>
              <c:x val="3.4005002315886983E-2"/>
              <c:y val="0.2236842105263157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295232"/>
        <c:crosses val="autoZero"/>
        <c:crossBetween val="midCat"/>
        <c:majorUnit val="5"/>
        <c:minorUnit val="1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53764742936544696"/>
          <c:y val="8.2236842105263153E-3"/>
          <c:w val="0.46235257063455304"/>
          <c:h val="0.1521929824561403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Operations FY10-13</a:t>
            </a:r>
          </a:p>
        </c:rich>
      </c:tx>
      <c:layout>
        <c:manualLayout>
          <c:xMode val="edge"/>
          <c:yMode val="edge"/>
          <c:x val="0.27566187559888344"/>
          <c:y val="4.07239819004524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92084406132823"/>
          <c:y val="0.16289610755455886"/>
          <c:w val="0.79365202389016598"/>
          <c:h val="0.6809962274155863"/>
        </c:manualLayout>
      </c:layout>
      <c:scatterChart>
        <c:scatterStyle val="lineMarker"/>
        <c:varyColors val="0"/>
        <c:ser>
          <c:idx val="3"/>
          <c:order val="0"/>
          <c:tx>
            <c:strRef>
              <c:f>'Cryo thru run13'!$AP$3</c:f>
              <c:strCache>
                <c:ptCount val="1"/>
                <c:pt idx="0">
                  <c:v>CAD Power 10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square"/>
            <c:size val="2"/>
            <c:spPr>
              <a:solidFill>
                <a:schemeClr val="tx1"/>
              </a:solidFill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run13'!$AP$4:$AP$297</c:f>
              <c:numCache>
                <c:formatCode>0.00</c:formatCode>
                <c:ptCount val="294"/>
                <c:pt idx="0">
                  <c:v>5.5214824190397538</c:v>
                </c:pt>
                <c:pt idx="1">
                  <c:v>5.1131256969323982</c:v>
                </c:pt>
                <c:pt idx="2">
                  <c:v>5.0791545697828182</c:v>
                </c:pt>
                <c:pt idx="3">
                  <c:v>5.4057269336733134</c:v>
                </c:pt>
                <c:pt idx="4">
                  <c:v>5.752407855410115</c:v>
                </c:pt>
                <c:pt idx="5">
                  <c:v>5.9138506988990303</c:v>
                </c:pt>
                <c:pt idx="6">
                  <c:v>6.0128877668956626</c:v>
                </c:pt>
                <c:pt idx="7">
                  <c:v>6.167946297614443</c:v>
                </c:pt>
                <c:pt idx="8">
                  <c:v>5.7077203142056758</c:v>
                </c:pt>
                <c:pt idx="9">
                  <c:v>5.5054540761737956</c:v>
                </c:pt>
                <c:pt idx="10">
                  <c:v>5.9318888885918524</c:v>
                </c:pt>
                <c:pt idx="11">
                  <c:v>5.7361750961110429</c:v>
                </c:pt>
                <c:pt idx="12">
                  <c:v>5.9252322706105902</c:v>
                </c:pt>
                <c:pt idx="13">
                  <c:v>6.474022356392477</c:v>
                </c:pt>
                <c:pt idx="14">
                  <c:v>6.4994021401935953</c:v>
                </c:pt>
                <c:pt idx="15">
                  <c:v>6.2090720571577735</c:v>
                </c:pt>
                <c:pt idx="16">
                  <c:v>6.4275984253707348</c:v>
                </c:pt>
                <c:pt idx="17">
                  <c:v>6.4596260884834562</c:v>
                </c:pt>
                <c:pt idx="18">
                  <c:v>7.0468105347480288</c:v>
                </c:pt>
                <c:pt idx="19">
                  <c:v>6.8965153151863765</c:v>
                </c:pt>
                <c:pt idx="20">
                  <c:v>6.8679674968030717</c:v>
                </c:pt>
                <c:pt idx="21">
                  <c:v>6.7864526067990321</c:v>
                </c:pt>
                <c:pt idx="22">
                  <c:v>6.3615797799195404</c:v>
                </c:pt>
                <c:pt idx="23">
                  <c:v>6.1366008274385901</c:v>
                </c:pt>
                <c:pt idx="24">
                  <c:v>6.3911754903505962</c:v>
                </c:pt>
                <c:pt idx="25">
                  <c:v>6.4959102095120045</c:v>
                </c:pt>
                <c:pt idx="26">
                  <c:v>6.4827619211388168</c:v>
                </c:pt>
                <c:pt idx="27">
                  <c:v>6.8405273532403301</c:v>
                </c:pt>
                <c:pt idx="28">
                  <c:v>7.388167339756901</c:v>
                </c:pt>
                <c:pt idx="29">
                  <c:v>6.9999556694136844</c:v>
                </c:pt>
                <c:pt idx="30">
                  <c:v>7.1081983862072855</c:v>
                </c:pt>
                <c:pt idx="31">
                  <c:v>8.205285499563912</c:v>
                </c:pt>
                <c:pt idx="32">
                  <c:v>9.846407613755769</c:v>
                </c:pt>
                <c:pt idx="33">
                  <c:v>10.443188179648532</c:v>
                </c:pt>
                <c:pt idx="34">
                  <c:v>11.309505640000516</c:v>
                </c:pt>
                <c:pt idx="35">
                  <c:v>10.835971548050225</c:v>
                </c:pt>
                <c:pt idx="36">
                  <c:v>9.7917722191690011</c:v>
                </c:pt>
                <c:pt idx="37">
                  <c:v>9.6402822685263381</c:v>
                </c:pt>
                <c:pt idx="38">
                  <c:v>10.249258236140214</c:v>
                </c:pt>
                <c:pt idx="39">
                  <c:v>10.428244657654592</c:v>
                </c:pt>
                <c:pt idx="40">
                  <c:v>10.463091206382302</c:v>
                </c:pt>
                <c:pt idx="41">
                  <c:v>10.342176618134175</c:v>
                </c:pt>
                <c:pt idx="42">
                  <c:v>10.587525572254954</c:v>
                </c:pt>
                <c:pt idx="43">
                  <c:v>9.8785243966386886</c:v>
                </c:pt>
                <c:pt idx="44">
                  <c:v>9.7082910751705001</c:v>
                </c:pt>
                <c:pt idx="45">
                  <c:v>11.216453876079065</c:v>
                </c:pt>
                <c:pt idx="46">
                  <c:v>11.840985947048171</c:v>
                </c:pt>
                <c:pt idx="47">
                  <c:v>12.425579964032595</c:v>
                </c:pt>
                <c:pt idx="48">
                  <c:v>13.499071369508039</c:v>
                </c:pt>
                <c:pt idx="49">
                  <c:v>12.170064188156672</c:v>
                </c:pt>
                <c:pt idx="50">
                  <c:v>14.250213208022041</c:v>
                </c:pt>
                <c:pt idx="51">
                  <c:v>14.86182677341098</c:v>
                </c:pt>
                <c:pt idx="52">
                  <c:v>12.45691340017062</c:v>
                </c:pt>
                <c:pt idx="53">
                  <c:v>14.644466513537408</c:v>
                </c:pt>
                <c:pt idx="54">
                  <c:v>12.162436194126125</c:v>
                </c:pt>
                <c:pt idx="55">
                  <c:v>8.8090066924445019</c:v>
                </c:pt>
                <c:pt idx="56">
                  <c:v>8.7953411976560396</c:v>
                </c:pt>
                <c:pt idx="57">
                  <c:v>8.8697149119755139</c:v>
                </c:pt>
                <c:pt idx="58">
                  <c:v>8.8832212332421125</c:v>
                </c:pt>
                <c:pt idx="59">
                  <c:v>10.408601981693652</c:v>
                </c:pt>
                <c:pt idx="60">
                  <c:v>15.3258758264923</c:v>
                </c:pt>
                <c:pt idx="61">
                  <c:v>19.017160729620699</c:v>
                </c:pt>
                <c:pt idx="62">
                  <c:v>18.997500238184081</c:v>
                </c:pt>
                <c:pt idx="63">
                  <c:v>18.375438510985592</c:v>
                </c:pt>
                <c:pt idx="64">
                  <c:v>15.449269614152534</c:v>
                </c:pt>
                <c:pt idx="65">
                  <c:v>17.525091296166366</c:v>
                </c:pt>
                <c:pt idx="66">
                  <c:v>18.65406542687094</c:v>
                </c:pt>
                <c:pt idx="67">
                  <c:v>19.266559398693285</c:v>
                </c:pt>
                <c:pt idx="68">
                  <c:v>17.904839996274546</c:v>
                </c:pt>
                <c:pt idx="69">
                  <c:v>17.445206440610949</c:v>
                </c:pt>
                <c:pt idx="70">
                  <c:v>18.583372166863342</c:v>
                </c:pt>
                <c:pt idx="71">
                  <c:v>18.61825520294369</c:v>
                </c:pt>
                <c:pt idx="72">
                  <c:v>19.862078492743272</c:v>
                </c:pt>
                <c:pt idx="73">
                  <c:v>20.741782958252731</c:v>
                </c:pt>
                <c:pt idx="74">
                  <c:v>21.844520315790049</c:v>
                </c:pt>
                <c:pt idx="75">
                  <c:v>17.485745478352182</c:v>
                </c:pt>
                <c:pt idx="76">
                  <c:v>23.328963076107939</c:v>
                </c:pt>
                <c:pt idx="77">
                  <c:v>24.215464805300705</c:v>
                </c:pt>
                <c:pt idx="78">
                  <c:v>24.578818002291626</c:v>
                </c:pt>
                <c:pt idx="79">
                  <c:v>20.446340516941849</c:v>
                </c:pt>
                <c:pt idx="80">
                  <c:v>24.925407643732122</c:v>
                </c:pt>
                <c:pt idx="81">
                  <c:v>25.025074465126323</c:v>
                </c:pt>
                <c:pt idx="82">
                  <c:v>25.02120189752376</c:v>
                </c:pt>
                <c:pt idx="83">
                  <c:v>24.450903210123062</c:v>
                </c:pt>
                <c:pt idx="84">
                  <c:v>24.784122847413368</c:v>
                </c:pt>
                <c:pt idx="85">
                  <c:v>24.598675000631477</c:v>
                </c:pt>
                <c:pt idx="86">
                  <c:v>24.515517317753133</c:v>
                </c:pt>
                <c:pt idx="87">
                  <c:v>24.171845917026246</c:v>
                </c:pt>
                <c:pt idx="88">
                  <c:v>24.739448699863622</c:v>
                </c:pt>
                <c:pt idx="89">
                  <c:v>24.653790406496199</c:v>
                </c:pt>
                <c:pt idx="90">
                  <c:v>24.404944428541825</c:v>
                </c:pt>
                <c:pt idx="91">
                  <c:v>24.741065876145282</c:v>
                </c:pt>
                <c:pt idx="92">
                  <c:v>24.693375117152126</c:v>
                </c:pt>
                <c:pt idx="93">
                  <c:v>25.081863188321673</c:v>
                </c:pt>
                <c:pt idx="94">
                  <c:v>25.149395502341363</c:v>
                </c:pt>
                <c:pt idx="95">
                  <c:v>25.536410722492164</c:v>
                </c:pt>
                <c:pt idx="96">
                  <c:v>25.269924096129035</c:v>
                </c:pt>
                <c:pt idx="97">
                  <c:v>24.902881796282838</c:v>
                </c:pt>
                <c:pt idx="98">
                  <c:v>25.696621846988247</c:v>
                </c:pt>
                <c:pt idx="99">
                  <c:v>24.702233514423721</c:v>
                </c:pt>
                <c:pt idx="100">
                  <c:v>25.437671090413044</c:v>
                </c:pt>
                <c:pt idx="101">
                  <c:v>25.31562350751053</c:v>
                </c:pt>
                <c:pt idx="102">
                  <c:v>25.645034801226224</c:v>
                </c:pt>
                <c:pt idx="103">
                  <c:v>19.274221916761917</c:v>
                </c:pt>
                <c:pt idx="104">
                  <c:v>26.116760208432737</c:v>
                </c:pt>
                <c:pt idx="105">
                  <c:v>25.298742473394668</c:v>
                </c:pt>
                <c:pt idx="106">
                  <c:v>23.670983711109709</c:v>
                </c:pt>
                <c:pt idx="107">
                  <c:v>25.12653719986896</c:v>
                </c:pt>
                <c:pt idx="108">
                  <c:v>24.91734235850679</c:v>
                </c:pt>
                <c:pt idx="109">
                  <c:v>24.497277948367927</c:v>
                </c:pt>
                <c:pt idx="110">
                  <c:v>25.910337368881006</c:v>
                </c:pt>
                <c:pt idx="111">
                  <c:v>25.896408100452991</c:v>
                </c:pt>
                <c:pt idx="112">
                  <c:v>26.441452725776301</c:v>
                </c:pt>
                <c:pt idx="113">
                  <c:v>25.752125004625537</c:v>
                </c:pt>
                <c:pt idx="114">
                  <c:v>25.114730015870947</c:v>
                </c:pt>
                <c:pt idx="115">
                  <c:v>26.411112834809092</c:v>
                </c:pt>
                <c:pt idx="116">
                  <c:v>26.017381433261715</c:v>
                </c:pt>
                <c:pt idx="117">
                  <c:v>19.150105029276162</c:v>
                </c:pt>
                <c:pt idx="118">
                  <c:v>26.404981299983781</c:v>
                </c:pt>
                <c:pt idx="119">
                  <c:v>26.031275005087963</c:v>
                </c:pt>
                <c:pt idx="120">
                  <c:v>26.32086679244243</c:v>
                </c:pt>
                <c:pt idx="121">
                  <c:v>26.247270367425639</c:v>
                </c:pt>
                <c:pt idx="122">
                  <c:v>26.377700748156325</c:v>
                </c:pt>
                <c:pt idx="123">
                  <c:v>26.413531403724143</c:v>
                </c:pt>
                <c:pt idx="124">
                  <c:v>26.233045007813342</c:v>
                </c:pt>
                <c:pt idx="125">
                  <c:v>26.141424989956484</c:v>
                </c:pt>
                <c:pt idx="126">
                  <c:v>26.974422856912668</c:v>
                </c:pt>
                <c:pt idx="127">
                  <c:v>26.797542150138472</c:v>
                </c:pt>
                <c:pt idx="128">
                  <c:v>26.89540987069606</c:v>
                </c:pt>
                <c:pt idx="129">
                  <c:v>26.625540087045053</c:v>
                </c:pt>
                <c:pt idx="130">
                  <c:v>26.550772758453654</c:v>
                </c:pt>
                <c:pt idx="131">
                  <c:v>25.879879695649464</c:v>
                </c:pt>
                <c:pt idx="132">
                  <c:v>25.837285374155968</c:v>
                </c:pt>
                <c:pt idx="133">
                  <c:v>19.28871293640761</c:v>
                </c:pt>
                <c:pt idx="134">
                  <c:v>25.16251475513149</c:v>
                </c:pt>
                <c:pt idx="135">
                  <c:v>26.528909746705128</c:v>
                </c:pt>
                <c:pt idx="136">
                  <c:v>25.850551129214338</c:v>
                </c:pt>
                <c:pt idx="137">
                  <c:v>25.634122587120629</c:v>
                </c:pt>
                <c:pt idx="138">
                  <c:v>25.689320714220454</c:v>
                </c:pt>
                <c:pt idx="139">
                  <c:v>25.634863016199787</c:v>
                </c:pt>
                <c:pt idx="140">
                  <c:v>25.578023277876923</c:v>
                </c:pt>
                <c:pt idx="141">
                  <c:v>26.37362483663323</c:v>
                </c:pt>
                <c:pt idx="142">
                  <c:v>25.734280244456198</c:v>
                </c:pt>
                <c:pt idx="143">
                  <c:v>26.711577979160744</c:v>
                </c:pt>
                <c:pt idx="144">
                  <c:v>27.069602708303719</c:v>
                </c:pt>
                <c:pt idx="145">
                  <c:v>21.969077682626054</c:v>
                </c:pt>
                <c:pt idx="146">
                  <c:v>26.470368478535381</c:v>
                </c:pt>
                <c:pt idx="147">
                  <c:v>24.281657570966924</c:v>
                </c:pt>
                <c:pt idx="148">
                  <c:v>25.892147284110322</c:v>
                </c:pt>
                <c:pt idx="149">
                  <c:v>25.129545833990385</c:v>
                </c:pt>
                <c:pt idx="150">
                  <c:v>25.691185523977797</c:v>
                </c:pt>
                <c:pt idx="151">
                  <c:v>26.385313548707796</c:v>
                </c:pt>
                <c:pt idx="152">
                  <c:v>26.934973910729227</c:v>
                </c:pt>
                <c:pt idx="153">
                  <c:v>26.184390370120415</c:v>
                </c:pt>
                <c:pt idx="154">
                  <c:v>26.70095649290969</c:v>
                </c:pt>
                <c:pt idx="155">
                  <c:v>26.533237538707503</c:v>
                </c:pt>
                <c:pt idx="156">
                  <c:v>26.749629182035807</c:v>
                </c:pt>
                <c:pt idx="157">
                  <c:v>26.430901066240029</c:v>
                </c:pt>
                <c:pt idx="158">
                  <c:v>26.468181288711953</c:v>
                </c:pt>
                <c:pt idx="159">
                  <c:v>20.990938853571894</c:v>
                </c:pt>
                <c:pt idx="160">
                  <c:v>26.710781229495048</c:v>
                </c:pt>
                <c:pt idx="161">
                  <c:v>27.035582683595074</c:v>
                </c:pt>
                <c:pt idx="162">
                  <c:v>25.285853832655068</c:v>
                </c:pt>
                <c:pt idx="163">
                  <c:v>24.366633387107978</c:v>
                </c:pt>
                <c:pt idx="164">
                  <c:v>26.342424096993476</c:v>
                </c:pt>
                <c:pt idx="165">
                  <c:v>26.613523421625047</c:v>
                </c:pt>
                <c:pt idx="166">
                  <c:v>25.638439843296553</c:v>
                </c:pt>
                <c:pt idx="167">
                  <c:v>26.060569464201208</c:v>
                </c:pt>
                <c:pt idx="168">
                  <c:v>26.075616957221083</c:v>
                </c:pt>
                <c:pt idx="169">
                  <c:v>24.3299647096832</c:v>
                </c:pt>
                <c:pt idx="170">
                  <c:v>25.405521946048296</c:v>
                </c:pt>
                <c:pt idx="171">
                  <c:v>25.390137887023929</c:v>
                </c:pt>
                <c:pt idx="172">
                  <c:v>25.704577381385317</c:v>
                </c:pt>
                <c:pt idx="173">
                  <c:v>22.285342137728701</c:v>
                </c:pt>
                <c:pt idx="174">
                  <c:v>25.815725316705208</c:v>
                </c:pt>
                <c:pt idx="175">
                  <c:v>25.909380253753667</c:v>
                </c:pt>
                <c:pt idx="176">
                  <c:v>26.085770224353343</c:v>
                </c:pt>
                <c:pt idx="177">
                  <c:v>26.112410742392651</c:v>
                </c:pt>
                <c:pt idx="178">
                  <c:v>25.792875345146015</c:v>
                </c:pt>
                <c:pt idx="179">
                  <c:v>25.710329065594909</c:v>
                </c:pt>
                <c:pt idx="180">
                  <c:v>25.982864718553927</c:v>
                </c:pt>
                <c:pt idx="181">
                  <c:v>26.078855132705698</c:v>
                </c:pt>
                <c:pt idx="182">
                  <c:v>25.825176111580625</c:v>
                </c:pt>
                <c:pt idx="183">
                  <c:v>25.370631359780042</c:v>
                </c:pt>
                <c:pt idx="184">
                  <c:v>24.954604109716733</c:v>
                </c:pt>
                <c:pt idx="185">
                  <c:v>25.954882744630634</c:v>
                </c:pt>
                <c:pt idx="186">
                  <c:v>25.809207449123505</c:v>
                </c:pt>
                <c:pt idx="187">
                  <c:v>23.002096835180733</c:v>
                </c:pt>
                <c:pt idx="188">
                  <c:v>26.132844081257897</c:v>
                </c:pt>
                <c:pt idx="189">
                  <c:v>25.451650099753511</c:v>
                </c:pt>
                <c:pt idx="190">
                  <c:v>25.157618880095285</c:v>
                </c:pt>
                <c:pt idx="191">
                  <c:v>25.237379008572717</c:v>
                </c:pt>
                <c:pt idx="192">
                  <c:v>25.45441787996603</c:v>
                </c:pt>
                <c:pt idx="193">
                  <c:v>25.36985392920089</c:v>
                </c:pt>
                <c:pt idx="194">
                  <c:v>25.438388817636909</c:v>
                </c:pt>
                <c:pt idx="195">
                  <c:v>26.071584970338954</c:v>
                </c:pt>
                <c:pt idx="196">
                  <c:v>26.107806008592298</c:v>
                </c:pt>
                <c:pt idx="197">
                  <c:v>25.108068541105734</c:v>
                </c:pt>
                <c:pt idx="198">
                  <c:v>25.480118139888553</c:v>
                </c:pt>
                <c:pt idx="199">
                  <c:v>25.856721882752936</c:v>
                </c:pt>
                <c:pt idx="200">
                  <c:v>26.201041714091087</c:v>
                </c:pt>
                <c:pt idx="201">
                  <c:v>26.322550575400832</c:v>
                </c:pt>
                <c:pt idx="202">
                  <c:v>20.602306011119953</c:v>
                </c:pt>
                <c:pt idx="203">
                  <c:v>23.069476559605764</c:v>
                </c:pt>
                <c:pt idx="204">
                  <c:v>23.077933748839445</c:v>
                </c:pt>
                <c:pt idx="205">
                  <c:v>22.894780395496735</c:v>
                </c:pt>
                <c:pt idx="206">
                  <c:v>22.891222765894412</c:v>
                </c:pt>
                <c:pt idx="207">
                  <c:v>23.01466532091311</c:v>
                </c:pt>
                <c:pt idx="208">
                  <c:v>22.884079192612756</c:v>
                </c:pt>
                <c:pt idx="209">
                  <c:v>23.464691468208624</c:v>
                </c:pt>
                <c:pt idx="210">
                  <c:v>23.437719562467269</c:v>
                </c:pt>
                <c:pt idx="211">
                  <c:v>23.182956303014183</c:v>
                </c:pt>
                <c:pt idx="212">
                  <c:v>23.225110318775403</c:v>
                </c:pt>
                <c:pt idx="213">
                  <c:v>23.7709494413259</c:v>
                </c:pt>
                <c:pt idx="214">
                  <c:v>23.321375527431286</c:v>
                </c:pt>
                <c:pt idx="215">
                  <c:v>22.867987441182152</c:v>
                </c:pt>
                <c:pt idx="216">
                  <c:v>23.411013224721842</c:v>
                </c:pt>
                <c:pt idx="217">
                  <c:v>23.175468984414966</c:v>
                </c:pt>
                <c:pt idx="218">
                  <c:v>23.040345592445099</c:v>
                </c:pt>
                <c:pt idx="219">
                  <c:v>22.733917327212055</c:v>
                </c:pt>
                <c:pt idx="220">
                  <c:v>22.955779909593062</c:v>
                </c:pt>
                <c:pt idx="221">
                  <c:v>23.057443514315477</c:v>
                </c:pt>
                <c:pt idx="222">
                  <c:v>23.031355804582329</c:v>
                </c:pt>
                <c:pt idx="223">
                  <c:v>23.131684017008354</c:v>
                </c:pt>
                <c:pt idx="224">
                  <c:v>23.236119223400269</c:v>
                </c:pt>
                <c:pt idx="225">
                  <c:v>23.218393103457306</c:v>
                </c:pt>
                <c:pt idx="226">
                  <c:v>23.074736468227673</c:v>
                </c:pt>
                <c:pt idx="227">
                  <c:v>22.946412642974476</c:v>
                </c:pt>
                <c:pt idx="228">
                  <c:v>23.113264843038952</c:v>
                </c:pt>
                <c:pt idx="229">
                  <c:v>18.658445898890495</c:v>
                </c:pt>
                <c:pt idx="230">
                  <c:v>23.696988374941039</c:v>
                </c:pt>
                <c:pt idx="231">
                  <c:v>23.342317007647022</c:v>
                </c:pt>
                <c:pt idx="232">
                  <c:v>23.028708862848184</c:v>
                </c:pt>
                <c:pt idx="233">
                  <c:v>21.349483316297711</c:v>
                </c:pt>
                <c:pt idx="234">
                  <c:v>23.052180294473942</c:v>
                </c:pt>
                <c:pt idx="235">
                  <c:v>23.440152872691129</c:v>
                </c:pt>
                <c:pt idx="236">
                  <c:v>23.892279237716767</c:v>
                </c:pt>
                <c:pt idx="237">
                  <c:v>24.095162821956318</c:v>
                </c:pt>
                <c:pt idx="238">
                  <c:v>23.763810487225889</c:v>
                </c:pt>
                <c:pt idx="239">
                  <c:v>24.319568137456784</c:v>
                </c:pt>
                <c:pt idx="240">
                  <c:v>24.039893457009821</c:v>
                </c:pt>
                <c:pt idx="241">
                  <c:v>24.464801566532717</c:v>
                </c:pt>
                <c:pt idx="242">
                  <c:v>22.954478390062203</c:v>
                </c:pt>
                <c:pt idx="243">
                  <c:v>24.081023827092586</c:v>
                </c:pt>
                <c:pt idx="244">
                  <c:v>24.620961219899634</c:v>
                </c:pt>
                <c:pt idx="245">
                  <c:v>24.743490613111341</c:v>
                </c:pt>
                <c:pt idx="246">
                  <c:v>24.492985493126916</c:v>
                </c:pt>
                <c:pt idx="247">
                  <c:v>24.695690538596804</c:v>
                </c:pt>
                <c:pt idx="248">
                  <c:v>23.968548761927796</c:v>
                </c:pt>
                <c:pt idx="249">
                  <c:v>23.660712923551127</c:v>
                </c:pt>
                <c:pt idx="250">
                  <c:v>20.637871192058483</c:v>
                </c:pt>
                <c:pt idx="251">
                  <c:v>18.86811433267756</c:v>
                </c:pt>
                <c:pt idx="252">
                  <c:v>11.758477727040423</c:v>
                </c:pt>
                <c:pt idx="253">
                  <c:v>9.2118869685851426</c:v>
                </c:pt>
                <c:pt idx="254">
                  <c:v>9.0860597628597741</c:v>
                </c:pt>
                <c:pt idx="255">
                  <c:v>9.0256158347386872</c:v>
                </c:pt>
                <c:pt idx="256">
                  <c:v>9.111087593441205</c:v>
                </c:pt>
                <c:pt idx="257">
                  <c:v>9.0552347427776692</c:v>
                </c:pt>
                <c:pt idx="258">
                  <c:v>8.8698866159198868</c:v>
                </c:pt>
                <c:pt idx="259">
                  <c:v>7.1431708618153573</c:v>
                </c:pt>
                <c:pt idx="260">
                  <c:v>5.9736168154917815</c:v>
                </c:pt>
                <c:pt idx="261">
                  <c:v>6.0821167455347798</c:v>
                </c:pt>
                <c:pt idx="262">
                  <c:v>6.5124852364408561</c:v>
                </c:pt>
                <c:pt idx="263">
                  <c:v>6.1804481129541164</c:v>
                </c:pt>
                <c:pt idx="264">
                  <c:v>6.4754332965579913</c:v>
                </c:pt>
                <c:pt idx="265">
                  <c:v>6.7352538939853046</c:v>
                </c:pt>
                <c:pt idx="266">
                  <c:v>6.3033072199045899</c:v>
                </c:pt>
                <c:pt idx="267">
                  <c:v>5.9558713278258919</c:v>
                </c:pt>
                <c:pt idx="268">
                  <c:v>6.1713070614897436</c:v>
                </c:pt>
                <c:pt idx="269">
                  <c:v>6.4913458019896195</c:v>
                </c:pt>
                <c:pt idx="270">
                  <c:v>6.6108254136839353</c:v>
                </c:pt>
                <c:pt idx="271">
                  <c:v>6.0628400357591685</c:v>
                </c:pt>
                <c:pt idx="272">
                  <c:v>5.6294067003929902</c:v>
                </c:pt>
                <c:pt idx="273">
                  <c:v>5.5271294542935099</c:v>
                </c:pt>
                <c:pt idx="274">
                  <c:v>5.0226723942593008</c:v>
                </c:pt>
                <c:pt idx="275">
                  <c:v>5.1706533149911031</c:v>
                </c:pt>
                <c:pt idx="276">
                  <c:v>5.2219539854883115</c:v>
                </c:pt>
                <c:pt idx="277">
                  <c:v>5.433153202725908</c:v>
                </c:pt>
                <c:pt idx="278">
                  <c:v>5.5930789491562685</c:v>
                </c:pt>
                <c:pt idx="279">
                  <c:v>5.5739944605168956</c:v>
                </c:pt>
                <c:pt idx="280">
                  <c:v>5.5645328573213524</c:v>
                </c:pt>
                <c:pt idx="281">
                  <c:v>5.2163948776703286</c:v>
                </c:pt>
                <c:pt idx="282">
                  <c:v>5.202534693805041</c:v>
                </c:pt>
                <c:pt idx="283">
                  <c:v>5.5878941921566714</c:v>
                </c:pt>
                <c:pt idx="284">
                  <c:v>5.7865516676367896</c:v>
                </c:pt>
                <c:pt idx="285">
                  <c:v>5.7925886726126308</c:v>
                </c:pt>
                <c:pt idx="286">
                  <c:v>5.5392903031643508</c:v>
                </c:pt>
                <c:pt idx="287">
                  <c:v>5.698178755102612</c:v>
                </c:pt>
                <c:pt idx="288">
                  <c:v>5.379612471107758</c:v>
                </c:pt>
                <c:pt idx="289">
                  <c:v>5.3648782846785741</c:v>
                </c:pt>
                <c:pt idx="290">
                  <c:v>5.5722174391426211</c:v>
                </c:pt>
                <c:pt idx="291">
                  <c:v>5.6700908648447186</c:v>
                </c:pt>
                <c:pt idx="292">
                  <c:v>5.6401489234300026</c:v>
                </c:pt>
                <c:pt idx="293">
                  <c:v>5.5796645698117224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'Cryo thru run13'!$AQ$3</c:f>
              <c:strCache>
                <c:ptCount val="1"/>
                <c:pt idx="0">
                  <c:v>CAD Power 11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ot"/>
            </a:ln>
          </c:spPr>
          <c:marker>
            <c:symbol val="triangle"/>
            <c:size val="3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run13'!$AQ$4:$AQ$297</c:f>
              <c:numCache>
                <c:formatCode>0.00</c:formatCode>
                <c:ptCount val="294"/>
                <c:pt idx="0">
                  <c:v>7.8584531335458454</c:v>
                </c:pt>
                <c:pt idx="1">
                  <c:v>8.2399888935495031</c:v>
                </c:pt>
                <c:pt idx="2">
                  <c:v>8.2016158245535475</c:v>
                </c:pt>
                <c:pt idx="3">
                  <c:v>8.4337500728300636</c:v>
                </c:pt>
                <c:pt idx="4">
                  <c:v>8.8099297522773679</c:v>
                </c:pt>
                <c:pt idx="5">
                  <c:v>8.3007436491507054</c:v>
                </c:pt>
                <c:pt idx="6">
                  <c:v>7.5584570569307061</c:v>
                </c:pt>
                <c:pt idx="7">
                  <c:v>7.7104532676835449</c:v>
                </c:pt>
                <c:pt idx="8">
                  <c:v>7.9848016652074163</c:v>
                </c:pt>
                <c:pt idx="9">
                  <c:v>7.2328922551672319</c:v>
                </c:pt>
                <c:pt idx="10">
                  <c:v>7.2157880747567145</c:v>
                </c:pt>
                <c:pt idx="11">
                  <c:v>7.6868215495895944</c:v>
                </c:pt>
                <c:pt idx="12">
                  <c:v>7.7295007218435741</c:v>
                </c:pt>
                <c:pt idx="13">
                  <c:v>7.7762512293126411</c:v>
                </c:pt>
                <c:pt idx="14">
                  <c:v>7.812814066656248</c:v>
                </c:pt>
                <c:pt idx="15">
                  <c:v>8.0290395282572309</c:v>
                </c:pt>
                <c:pt idx="16">
                  <c:v>7.29511726285671</c:v>
                </c:pt>
                <c:pt idx="17">
                  <c:v>7.2869119421101383</c:v>
                </c:pt>
                <c:pt idx="18">
                  <c:v>7.8072503694428494</c:v>
                </c:pt>
                <c:pt idx="19">
                  <c:v>7.6201311908589799</c:v>
                </c:pt>
                <c:pt idx="20">
                  <c:v>7.1941708215601459</c:v>
                </c:pt>
                <c:pt idx="21">
                  <c:v>6.9750288426809623</c:v>
                </c:pt>
                <c:pt idx="22">
                  <c:v>6.8479903727259739</c:v>
                </c:pt>
                <c:pt idx="23">
                  <c:v>7.0248544799292683</c:v>
                </c:pt>
                <c:pt idx="24">
                  <c:v>7.0603299748639667</c:v>
                </c:pt>
                <c:pt idx="25">
                  <c:v>7.9623433530316774</c:v>
                </c:pt>
                <c:pt idx="26">
                  <c:v>8.5587013188634149</c:v>
                </c:pt>
                <c:pt idx="27">
                  <c:v>8.0139188004353006</c:v>
                </c:pt>
                <c:pt idx="28">
                  <c:v>8.1491411469527257</c:v>
                </c:pt>
                <c:pt idx="29">
                  <c:v>8.2754127200667931</c:v>
                </c:pt>
                <c:pt idx="30">
                  <c:v>7.9410885111220528</c:v>
                </c:pt>
                <c:pt idx="31">
                  <c:v>8.1215633439287043</c:v>
                </c:pt>
                <c:pt idx="32">
                  <c:v>8.5992127456215783</c:v>
                </c:pt>
                <c:pt idx="33">
                  <c:v>8.9075751575270203</c:v>
                </c:pt>
                <c:pt idx="34">
                  <c:v>9.1611495226341688</c:v>
                </c:pt>
                <c:pt idx="35">
                  <c:v>9.6809627170069135</c:v>
                </c:pt>
                <c:pt idx="36">
                  <c:v>10.057338823161112</c:v>
                </c:pt>
                <c:pt idx="37">
                  <c:v>9.1855628718393909</c:v>
                </c:pt>
                <c:pt idx="38">
                  <c:v>8.9983073228592261</c:v>
                </c:pt>
                <c:pt idx="39">
                  <c:v>12.130124502528901</c:v>
                </c:pt>
                <c:pt idx="40">
                  <c:v>14.639847772900524</c:v>
                </c:pt>
                <c:pt idx="41">
                  <c:v>17.340597262483538</c:v>
                </c:pt>
                <c:pt idx="42">
                  <c:v>15.117635085641346</c:v>
                </c:pt>
                <c:pt idx="43">
                  <c:v>17.378503655895667</c:v>
                </c:pt>
                <c:pt idx="44">
                  <c:v>16.599035574207623</c:v>
                </c:pt>
                <c:pt idx="45">
                  <c:v>17.569415714022433</c:v>
                </c:pt>
                <c:pt idx="46">
                  <c:v>17.6739502473696</c:v>
                </c:pt>
                <c:pt idx="47">
                  <c:v>16.847037147120613</c:v>
                </c:pt>
                <c:pt idx="48">
                  <c:v>17.557287506675998</c:v>
                </c:pt>
                <c:pt idx="49">
                  <c:v>14.817287585528023</c:v>
                </c:pt>
                <c:pt idx="50">
                  <c:v>11.30074887385809</c:v>
                </c:pt>
                <c:pt idx="51">
                  <c:v>11.189857979645554</c:v>
                </c:pt>
                <c:pt idx="52">
                  <c:v>11.226129679837566</c:v>
                </c:pt>
                <c:pt idx="53">
                  <c:v>11.852503097220092</c:v>
                </c:pt>
                <c:pt idx="54">
                  <c:v>15.381156105137096</c:v>
                </c:pt>
                <c:pt idx="55">
                  <c:v>17.738571017294081</c:v>
                </c:pt>
                <c:pt idx="56">
                  <c:v>17.327548612917553</c:v>
                </c:pt>
                <c:pt idx="57">
                  <c:v>12.53636217651054</c:v>
                </c:pt>
                <c:pt idx="58">
                  <c:v>12.247180913775356</c:v>
                </c:pt>
                <c:pt idx="59">
                  <c:v>12.106407840257107</c:v>
                </c:pt>
                <c:pt idx="60">
                  <c:v>18.631542669763345</c:v>
                </c:pt>
                <c:pt idx="61">
                  <c:v>23.00906273601618</c:v>
                </c:pt>
                <c:pt idx="62">
                  <c:v>22.882130299752589</c:v>
                </c:pt>
                <c:pt idx="63">
                  <c:v>22.54579219967324</c:v>
                </c:pt>
                <c:pt idx="64">
                  <c:v>20.987223398698227</c:v>
                </c:pt>
                <c:pt idx="65">
                  <c:v>21.479322682548656</c:v>
                </c:pt>
                <c:pt idx="66">
                  <c:v>21.267329660632125</c:v>
                </c:pt>
                <c:pt idx="67">
                  <c:v>21.568758298849911</c:v>
                </c:pt>
                <c:pt idx="68">
                  <c:v>21.624410787535634</c:v>
                </c:pt>
                <c:pt idx="69">
                  <c:v>22.385869987193605</c:v>
                </c:pt>
                <c:pt idx="70">
                  <c:v>21.787727847919012</c:v>
                </c:pt>
                <c:pt idx="71">
                  <c:v>22.74745350826133</c:v>
                </c:pt>
                <c:pt idx="72">
                  <c:v>23.659720391414965</c:v>
                </c:pt>
                <c:pt idx="73">
                  <c:v>24.223916487771405</c:v>
                </c:pt>
                <c:pt idx="74">
                  <c:v>27.155748432983259</c:v>
                </c:pt>
                <c:pt idx="75">
                  <c:v>27.408951436235377</c:v>
                </c:pt>
                <c:pt idx="76">
                  <c:v>22.778909043235448</c:v>
                </c:pt>
                <c:pt idx="77">
                  <c:v>27.217105228517656</c:v>
                </c:pt>
                <c:pt idx="78">
                  <c:v>26.479445016751807</c:v>
                </c:pt>
                <c:pt idx="79">
                  <c:v>27.131020930404965</c:v>
                </c:pt>
                <c:pt idx="80">
                  <c:v>26.9667080691564</c:v>
                </c:pt>
                <c:pt idx="81">
                  <c:v>27.301569098540384</c:v>
                </c:pt>
                <c:pt idx="82">
                  <c:v>27.002506088483493</c:v>
                </c:pt>
                <c:pt idx="83">
                  <c:v>25.547849306604608</c:v>
                </c:pt>
                <c:pt idx="84">
                  <c:v>26.875643197169087</c:v>
                </c:pt>
                <c:pt idx="85">
                  <c:v>26.789996562806049</c:v>
                </c:pt>
                <c:pt idx="86">
                  <c:v>26.503520420325994</c:v>
                </c:pt>
                <c:pt idx="87">
                  <c:v>26.102149366787803</c:v>
                </c:pt>
                <c:pt idx="88">
                  <c:v>27.024073036551318</c:v>
                </c:pt>
                <c:pt idx="89">
                  <c:v>27.361083237287371</c:v>
                </c:pt>
                <c:pt idx="90">
                  <c:v>27.073858706149103</c:v>
                </c:pt>
                <c:pt idx="91">
                  <c:v>23.368789186855683</c:v>
                </c:pt>
                <c:pt idx="92">
                  <c:v>26.767197135416662</c:v>
                </c:pt>
                <c:pt idx="93">
                  <c:v>26.076494503439427</c:v>
                </c:pt>
                <c:pt idx="94">
                  <c:v>26.490860942557621</c:v>
                </c:pt>
                <c:pt idx="95">
                  <c:v>25.634680188463793</c:v>
                </c:pt>
                <c:pt idx="96">
                  <c:v>27.408694617959025</c:v>
                </c:pt>
                <c:pt idx="97">
                  <c:v>25.844646149813535</c:v>
                </c:pt>
                <c:pt idx="98">
                  <c:v>27.456162829533184</c:v>
                </c:pt>
                <c:pt idx="99">
                  <c:v>26.590371959602802</c:v>
                </c:pt>
                <c:pt idx="100">
                  <c:v>25.52991352728219</c:v>
                </c:pt>
                <c:pt idx="101">
                  <c:v>25.848870997290412</c:v>
                </c:pt>
                <c:pt idx="102">
                  <c:v>22.365724919770891</c:v>
                </c:pt>
                <c:pt idx="103">
                  <c:v>26.959632081617279</c:v>
                </c:pt>
                <c:pt idx="104">
                  <c:v>25.987952899762959</c:v>
                </c:pt>
                <c:pt idx="105">
                  <c:v>27.308115326407194</c:v>
                </c:pt>
                <c:pt idx="106">
                  <c:v>27.533492368947581</c:v>
                </c:pt>
                <c:pt idx="107">
                  <c:v>27.066600128582415</c:v>
                </c:pt>
                <c:pt idx="108">
                  <c:v>26.0957683230782</c:v>
                </c:pt>
                <c:pt idx="109">
                  <c:v>26.158703455821154</c:v>
                </c:pt>
                <c:pt idx="110">
                  <c:v>26.983687534593038</c:v>
                </c:pt>
                <c:pt idx="111">
                  <c:v>27.065057556943522</c:v>
                </c:pt>
                <c:pt idx="112">
                  <c:v>25.927668774489025</c:v>
                </c:pt>
                <c:pt idx="113">
                  <c:v>24.31748496637509</c:v>
                </c:pt>
                <c:pt idx="114">
                  <c:v>26.964984470131835</c:v>
                </c:pt>
                <c:pt idx="115">
                  <c:v>26.1487920912124</c:v>
                </c:pt>
                <c:pt idx="116">
                  <c:v>26.424619478029893</c:v>
                </c:pt>
                <c:pt idx="117">
                  <c:v>26.439140629262962</c:v>
                </c:pt>
                <c:pt idx="118">
                  <c:v>21.519644146835041</c:v>
                </c:pt>
                <c:pt idx="119">
                  <c:v>27.275982386359523</c:v>
                </c:pt>
                <c:pt idx="120">
                  <c:v>27.238243817432782</c:v>
                </c:pt>
                <c:pt idx="121">
                  <c:v>26.565692990150399</c:v>
                </c:pt>
                <c:pt idx="122">
                  <c:v>26.626373129927231</c:v>
                </c:pt>
                <c:pt idx="123">
                  <c:v>24.031914588366444</c:v>
                </c:pt>
                <c:pt idx="124">
                  <c:v>21.5957050267616</c:v>
                </c:pt>
                <c:pt idx="125">
                  <c:v>20.578391018365839</c:v>
                </c:pt>
                <c:pt idx="126">
                  <c:v>21.808742371195219</c:v>
                </c:pt>
                <c:pt idx="127">
                  <c:v>21.995509206045913</c:v>
                </c:pt>
                <c:pt idx="128">
                  <c:v>21.594415858269446</c:v>
                </c:pt>
                <c:pt idx="129">
                  <c:v>17.675028266253175</c:v>
                </c:pt>
                <c:pt idx="130">
                  <c:v>20.762719431897526</c:v>
                </c:pt>
                <c:pt idx="131">
                  <c:v>26.68796753664941</c:v>
                </c:pt>
                <c:pt idx="132">
                  <c:v>28.575948004913531</c:v>
                </c:pt>
                <c:pt idx="133">
                  <c:v>24.33911877497928</c:v>
                </c:pt>
                <c:pt idx="134">
                  <c:v>15.862826662728231</c:v>
                </c:pt>
                <c:pt idx="135">
                  <c:v>15.901524896034628</c:v>
                </c:pt>
                <c:pt idx="136">
                  <c:v>24.400972416654707</c:v>
                </c:pt>
                <c:pt idx="137">
                  <c:v>26.530570587318735</c:v>
                </c:pt>
                <c:pt idx="138">
                  <c:v>25.935514741999562</c:v>
                </c:pt>
                <c:pt idx="139">
                  <c:v>26.186885499041907</c:v>
                </c:pt>
                <c:pt idx="140">
                  <c:v>26.73372149466384</c:v>
                </c:pt>
                <c:pt idx="141">
                  <c:v>26.51053363895339</c:v>
                </c:pt>
                <c:pt idx="142">
                  <c:v>26.703035593312467</c:v>
                </c:pt>
                <c:pt idx="143">
                  <c:v>25.691837428233466</c:v>
                </c:pt>
                <c:pt idx="144">
                  <c:v>26.525365653639238</c:v>
                </c:pt>
                <c:pt idx="145">
                  <c:v>26.834104763600756</c:v>
                </c:pt>
                <c:pt idx="146">
                  <c:v>23.60282547074139</c:v>
                </c:pt>
                <c:pt idx="147">
                  <c:v>26.940039423290038</c:v>
                </c:pt>
                <c:pt idx="148">
                  <c:v>26.756458333333331</c:v>
                </c:pt>
                <c:pt idx="149">
                  <c:v>26.59266666666667</c:v>
                </c:pt>
                <c:pt idx="150">
                  <c:v>26.741624999999996</c:v>
                </c:pt>
                <c:pt idx="151">
                  <c:v>27.133833333333328</c:v>
                </c:pt>
                <c:pt idx="152">
                  <c:v>26.981250000000003</c:v>
                </c:pt>
                <c:pt idx="153">
                  <c:v>27.205166666666663</c:v>
                </c:pt>
                <c:pt idx="154">
                  <c:v>26.788291666666669</c:v>
                </c:pt>
                <c:pt idx="155">
                  <c:v>26.291791666666665</c:v>
                </c:pt>
                <c:pt idx="156">
                  <c:v>26.474249999999998</c:v>
                </c:pt>
                <c:pt idx="157">
                  <c:v>27.633624999999999</c:v>
                </c:pt>
                <c:pt idx="158">
                  <c:v>27.445083333333333</c:v>
                </c:pt>
                <c:pt idx="159">
                  <c:v>27.022791666666667</c:v>
                </c:pt>
                <c:pt idx="160">
                  <c:v>26.027125000000002</c:v>
                </c:pt>
                <c:pt idx="161">
                  <c:v>27.173791666666666</c:v>
                </c:pt>
                <c:pt idx="162">
                  <c:v>26.633291666666665</c:v>
                </c:pt>
                <c:pt idx="163">
                  <c:v>26.161666666666665</c:v>
                </c:pt>
                <c:pt idx="164">
                  <c:v>25.611166666666666</c:v>
                </c:pt>
                <c:pt idx="165">
                  <c:v>25.838791666666669</c:v>
                </c:pt>
                <c:pt idx="166">
                  <c:v>24.589750000000002</c:v>
                </c:pt>
                <c:pt idx="167">
                  <c:v>23.821624999999997</c:v>
                </c:pt>
                <c:pt idx="168">
                  <c:v>25.981833333333334</c:v>
                </c:pt>
                <c:pt idx="169">
                  <c:v>26.819416666666665</c:v>
                </c:pt>
                <c:pt idx="170">
                  <c:v>24.257375</c:v>
                </c:pt>
                <c:pt idx="171">
                  <c:v>24.345666666666663</c:v>
                </c:pt>
                <c:pt idx="172">
                  <c:v>26.6235</c:v>
                </c:pt>
                <c:pt idx="173">
                  <c:v>27.237875000000003</c:v>
                </c:pt>
                <c:pt idx="174">
                  <c:v>26.786083333333334</c:v>
                </c:pt>
                <c:pt idx="175">
                  <c:v>25.660708333333336</c:v>
                </c:pt>
                <c:pt idx="176">
                  <c:v>27.076083333333333</c:v>
                </c:pt>
                <c:pt idx="177">
                  <c:v>26.93579166666667</c:v>
                </c:pt>
                <c:pt idx="178">
                  <c:v>26.234916666666667</c:v>
                </c:pt>
                <c:pt idx="179">
                  <c:v>26.706125000000004</c:v>
                </c:pt>
                <c:pt idx="180">
                  <c:v>26.994583333333335</c:v>
                </c:pt>
                <c:pt idx="181">
                  <c:v>21.69904166666667</c:v>
                </c:pt>
                <c:pt idx="182">
                  <c:v>27.331833333333332</c:v>
                </c:pt>
                <c:pt idx="183">
                  <c:v>27.704833333333333</c:v>
                </c:pt>
                <c:pt idx="184">
                  <c:v>25.744208333333329</c:v>
                </c:pt>
                <c:pt idx="185">
                  <c:v>26.135749999999994</c:v>
                </c:pt>
                <c:pt idx="186">
                  <c:v>27.410166666666665</c:v>
                </c:pt>
                <c:pt idx="187">
                  <c:v>27.437374999999999</c:v>
                </c:pt>
                <c:pt idx="188">
                  <c:v>24.343</c:v>
                </c:pt>
                <c:pt idx="189">
                  <c:v>26.745958333333327</c:v>
                </c:pt>
                <c:pt idx="190">
                  <c:v>26.512999999999998</c:v>
                </c:pt>
                <c:pt idx="191">
                  <c:v>27.366166666666668</c:v>
                </c:pt>
                <c:pt idx="192">
                  <c:v>27.037583333333334</c:v>
                </c:pt>
                <c:pt idx="193">
                  <c:v>26.616291666666669</c:v>
                </c:pt>
                <c:pt idx="194">
                  <c:v>26.947458333333334</c:v>
                </c:pt>
                <c:pt idx="195">
                  <c:v>24.194166666666664</c:v>
                </c:pt>
                <c:pt idx="196">
                  <c:v>26.387333333333331</c:v>
                </c:pt>
                <c:pt idx="197">
                  <c:v>26.284416666666665</c:v>
                </c:pt>
                <c:pt idx="198">
                  <c:v>25.585958333333334</c:v>
                </c:pt>
                <c:pt idx="199">
                  <c:v>25.387833333333333</c:v>
                </c:pt>
                <c:pt idx="200">
                  <c:v>25.540375000000001</c:v>
                </c:pt>
                <c:pt idx="201">
                  <c:v>25.365333333333332</c:v>
                </c:pt>
                <c:pt idx="202">
                  <c:v>27.025333333333336</c:v>
                </c:pt>
                <c:pt idx="203">
                  <c:v>24.243375</c:v>
                </c:pt>
                <c:pt idx="204">
                  <c:v>26.356583333333337</c:v>
                </c:pt>
                <c:pt idx="205">
                  <c:v>26.651875</c:v>
                </c:pt>
                <c:pt idx="206">
                  <c:v>25.625</c:v>
                </c:pt>
                <c:pt idx="207">
                  <c:v>25.6995</c:v>
                </c:pt>
                <c:pt idx="208">
                  <c:v>26.77075</c:v>
                </c:pt>
                <c:pt idx="209">
                  <c:v>19.691571336655095</c:v>
                </c:pt>
                <c:pt idx="210">
                  <c:v>26.784744496441647</c:v>
                </c:pt>
                <c:pt idx="211">
                  <c:v>26.971348250560041</c:v>
                </c:pt>
                <c:pt idx="212">
                  <c:v>26.247434055392286</c:v>
                </c:pt>
                <c:pt idx="213">
                  <c:v>25.48640215583907</c:v>
                </c:pt>
                <c:pt idx="214">
                  <c:v>26.841635499616256</c:v>
                </c:pt>
                <c:pt idx="215">
                  <c:v>26.964301101620151</c:v>
                </c:pt>
                <c:pt idx="216">
                  <c:v>27.177345547639423</c:v>
                </c:pt>
                <c:pt idx="217">
                  <c:v>25.694304545599127</c:v>
                </c:pt>
                <c:pt idx="218">
                  <c:v>27.028311365204271</c:v>
                </c:pt>
                <c:pt idx="219">
                  <c:v>26.006864451090642</c:v>
                </c:pt>
                <c:pt idx="220">
                  <c:v>26.02442981942119</c:v>
                </c:pt>
                <c:pt idx="221">
                  <c:v>26.337675726786507</c:v>
                </c:pt>
                <c:pt idx="222">
                  <c:v>26.157579336240879</c:v>
                </c:pt>
                <c:pt idx="223">
                  <c:v>22.667670256888396</c:v>
                </c:pt>
                <c:pt idx="224">
                  <c:v>26.835821350839829</c:v>
                </c:pt>
                <c:pt idx="225">
                  <c:v>24.370916192898655</c:v>
                </c:pt>
                <c:pt idx="226">
                  <c:v>25.72922860254705</c:v>
                </c:pt>
                <c:pt idx="227">
                  <c:v>25.62249877195379</c:v>
                </c:pt>
                <c:pt idx="228">
                  <c:v>26.661806888216944</c:v>
                </c:pt>
                <c:pt idx="229">
                  <c:v>26.066202661226892</c:v>
                </c:pt>
                <c:pt idx="230">
                  <c:v>26.22283102795793</c:v>
                </c:pt>
                <c:pt idx="231">
                  <c:v>25.996567496629261</c:v>
                </c:pt>
                <c:pt idx="232">
                  <c:v>24.748142431998509</c:v>
                </c:pt>
                <c:pt idx="233">
                  <c:v>25.76360383737255</c:v>
                </c:pt>
                <c:pt idx="234">
                  <c:v>26.080773084279482</c:v>
                </c:pt>
                <c:pt idx="235">
                  <c:v>26.439980259304189</c:v>
                </c:pt>
                <c:pt idx="236">
                  <c:v>26.677753383390201</c:v>
                </c:pt>
                <c:pt idx="237">
                  <c:v>20.892787348367733</c:v>
                </c:pt>
                <c:pt idx="238">
                  <c:v>11.426147867412656</c:v>
                </c:pt>
                <c:pt idx="239">
                  <c:v>7.8735416666666662</c:v>
                </c:pt>
                <c:pt idx="240">
                  <c:v>6.9063333333333343</c:v>
                </c:pt>
                <c:pt idx="241">
                  <c:v>6.6712916666666668</c:v>
                </c:pt>
                <c:pt idx="242">
                  <c:v>6.234541666666666</c:v>
                </c:pt>
                <c:pt idx="243">
                  <c:v>5.7720416666666665</c:v>
                </c:pt>
                <c:pt idx="244">
                  <c:v>5.9697083333333332</c:v>
                </c:pt>
                <c:pt idx="245">
                  <c:v>5.9862500000000001</c:v>
                </c:pt>
                <c:pt idx="246">
                  <c:v>5.8109583333333337</c:v>
                </c:pt>
                <c:pt idx="247">
                  <c:v>4.9731666666666667</c:v>
                </c:pt>
                <c:pt idx="248">
                  <c:v>4.849124999999999</c:v>
                </c:pt>
                <c:pt idx="249">
                  <c:v>5.3861249999999998</c:v>
                </c:pt>
                <c:pt idx="250">
                  <c:v>5.693458333333334</c:v>
                </c:pt>
                <c:pt idx="251">
                  <c:v>5.624625</c:v>
                </c:pt>
                <c:pt idx="252">
                  <c:v>5.2374166666666664</c:v>
                </c:pt>
                <c:pt idx="253">
                  <c:v>5.1364999999999998</c:v>
                </c:pt>
                <c:pt idx="254">
                  <c:v>4.6202499999999995</c:v>
                </c:pt>
                <c:pt idx="255">
                  <c:v>4.7227083333333333</c:v>
                </c:pt>
                <c:pt idx="256">
                  <c:v>5.4045833333333331</c:v>
                </c:pt>
                <c:pt idx="257">
                  <c:v>5.1939583333333337</c:v>
                </c:pt>
                <c:pt idx="258">
                  <c:v>5.0618333333333334</c:v>
                </c:pt>
                <c:pt idx="259">
                  <c:v>5.2022083333333331</c:v>
                </c:pt>
                <c:pt idx="260">
                  <c:v>5.3152500000000007</c:v>
                </c:pt>
                <c:pt idx="261">
                  <c:v>4.836125</c:v>
                </c:pt>
                <c:pt idx="262">
                  <c:v>4.6950000000000003</c:v>
                </c:pt>
                <c:pt idx="263">
                  <c:v>4.6713750000000003</c:v>
                </c:pt>
                <c:pt idx="264">
                  <c:v>4.8422916666666662</c:v>
                </c:pt>
                <c:pt idx="265">
                  <c:v>4.7822083333333332</c:v>
                </c:pt>
                <c:pt idx="266">
                  <c:v>4.8531249999999995</c:v>
                </c:pt>
                <c:pt idx="267">
                  <c:v>4.8736249999999997</c:v>
                </c:pt>
                <c:pt idx="268">
                  <c:v>4.6925416666666671</c:v>
                </c:pt>
                <c:pt idx="269">
                  <c:v>4.5949166666666672</c:v>
                </c:pt>
                <c:pt idx="270">
                  <c:v>4.8685833333333326</c:v>
                </c:pt>
                <c:pt idx="271">
                  <c:v>4.8961666666666668</c:v>
                </c:pt>
                <c:pt idx="272">
                  <c:v>4.8116666666666665</c:v>
                </c:pt>
                <c:pt idx="273">
                  <c:v>4.9270000000000005</c:v>
                </c:pt>
                <c:pt idx="274">
                  <c:v>4.9755000000000003</c:v>
                </c:pt>
                <c:pt idx="275">
                  <c:v>4.7803750000000003</c:v>
                </c:pt>
                <c:pt idx="276">
                  <c:v>4.8967916666666671</c:v>
                </c:pt>
                <c:pt idx="277">
                  <c:v>5.1522083333333333</c:v>
                </c:pt>
                <c:pt idx="278">
                  <c:v>5.1690416666666668</c:v>
                </c:pt>
                <c:pt idx="279">
                  <c:v>5.1234166666666665</c:v>
                </c:pt>
                <c:pt idx="280">
                  <c:v>4.9211666666666662</c:v>
                </c:pt>
                <c:pt idx="281">
                  <c:v>4.7997500000000004</c:v>
                </c:pt>
                <c:pt idx="282">
                  <c:v>4.6187916666666666</c:v>
                </c:pt>
                <c:pt idx="283">
                  <c:v>4.5699999999999994</c:v>
                </c:pt>
                <c:pt idx="284">
                  <c:v>4.9096666666666664</c:v>
                </c:pt>
                <c:pt idx="285">
                  <c:v>4.9787916666666661</c:v>
                </c:pt>
                <c:pt idx="286">
                  <c:v>5.217625</c:v>
                </c:pt>
                <c:pt idx="287">
                  <c:v>5.2739166666666666</c:v>
                </c:pt>
                <c:pt idx="288">
                  <c:v>4.9727916666666676</c:v>
                </c:pt>
                <c:pt idx="289">
                  <c:v>4.6738749999999998</c:v>
                </c:pt>
                <c:pt idx="290">
                  <c:v>4.7567916666666656</c:v>
                </c:pt>
                <c:pt idx="291">
                  <c:v>4.7777083333333339</c:v>
                </c:pt>
                <c:pt idx="292">
                  <c:v>4.7384583333333339</c:v>
                </c:pt>
                <c:pt idx="293">
                  <c:v>5.3494999999999999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'Cryo thru run13'!$AR$3</c:f>
              <c:strCache>
                <c:ptCount val="1"/>
                <c:pt idx="0">
                  <c:v>CAD Power 12</c:v>
                </c:pt>
              </c:strCache>
            </c:strRef>
          </c:tx>
          <c:spPr>
            <a:ln w="3175">
              <a:solidFill>
                <a:srgbClr val="FF0000"/>
              </a:solidFill>
              <a:prstDash val="sysDash"/>
            </a:ln>
          </c:spPr>
          <c:marker>
            <c:symbol val="circle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'Cryo thru run13'!$AC$4:$AC$2330</c:f>
              <c:numCache>
                <c:formatCode>General</c:formatCode>
                <c:ptCount val="2327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run13'!$AR$4:$AR$2330</c:f>
              <c:numCache>
                <c:formatCode>0.00</c:formatCode>
                <c:ptCount val="2327"/>
                <c:pt idx="0">
                  <c:v>6.5311926641265421</c:v>
                </c:pt>
                <c:pt idx="1">
                  <c:v>5.8551519848045643</c:v>
                </c:pt>
                <c:pt idx="2">
                  <c:v>5.7406157507639346</c:v>
                </c:pt>
                <c:pt idx="3">
                  <c:v>6.0197606294383661</c:v>
                </c:pt>
                <c:pt idx="4">
                  <c:v>6.3102605982176634</c:v>
                </c:pt>
                <c:pt idx="5">
                  <c:v>6.3725872205276497</c:v>
                </c:pt>
                <c:pt idx="6">
                  <c:v>6.1277220892595405</c:v>
                </c:pt>
                <c:pt idx="7">
                  <c:v>6.0537131941439872</c:v>
                </c:pt>
                <c:pt idx="8">
                  <c:v>6.0899047314698205</c:v>
                </c:pt>
                <c:pt idx="9">
                  <c:v>6.0393613123615051</c:v>
                </c:pt>
                <c:pt idx="10">
                  <c:v>6.4874405442293694</c:v>
                </c:pt>
                <c:pt idx="11">
                  <c:v>7.410719005397886</c:v>
                </c:pt>
                <c:pt idx="12">
                  <c:v>7.7305792058601339</c:v>
                </c:pt>
                <c:pt idx="13">
                  <c:v>7.0668221064688188</c:v>
                </c:pt>
                <c:pt idx="14">
                  <c:v>6.6912666979208435</c:v>
                </c:pt>
                <c:pt idx="15">
                  <c:v>6.4591185811614364</c:v>
                </c:pt>
                <c:pt idx="16">
                  <c:v>6.4405474395643152</c:v>
                </c:pt>
                <c:pt idx="17">
                  <c:v>7.0498270278811654</c:v>
                </c:pt>
                <c:pt idx="18">
                  <c:v>7.9455094263247892</c:v>
                </c:pt>
                <c:pt idx="19">
                  <c:v>7.9221262844933147</c:v>
                </c:pt>
                <c:pt idx="20">
                  <c:v>7.4861884253902833</c:v>
                </c:pt>
                <c:pt idx="21">
                  <c:v>7.4406632060846976</c:v>
                </c:pt>
                <c:pt idx="22">
                  <c:v>7.2646013821816071</c:v>
                </c:pt>
                <c:pt idx="23">
                  <c:v>7.4229839483053786</c:v>
                </c:pt>
                <c:pt idx="24">
                  <c:v>7.9068131890574831</c:v>
                </c:pt>
                <c:pt idx="25">
                  <c:v>8.8742295236526338</c:v>
                </c:pt>
                <c:pt idx="26">
                  <c:v>9.5200358051845413</c:v>
                </c:pt>
                <c:pt idx="27">
                  <c:v>8.9619166614347101</c:v>
                </c:pt>
                <c:pt idx="28">
                  <c:v>8.5977767884005694</c:v>
                </c:pt>
                <c:pt idx="29">
                  <c:v>7.9478876295544199</c:v>
                </c:pt>
                <c:pt idx="30">
                  <c:v>8.0690328556805007</c:v>
                </c:pt>
                <c:pt idx="31">
                  <c:v>10.055051163147576</c:v>
                </c:pt>
                <c:pt idx="44">
                  <c:v>10.425143888900166</c:v>
                </c:pt>
                <c:pt idx="46">
                  <c:v>13.653678637995426</c:v>
                </c:pt>
                <c:pt idx="47">
                  <c:v>17.718972938783395</c:v>
                </c:pt>
                <c:pt idx="48">
                  <c:v>17.745558631325295</c:v>
                </c:pt>
                <c:pt idx="49">
                  <c:v>17.442942546274306</c:v>
                </c:pt>
                <c:pt idx="50">
                  <c:v>16.437712497287105</c:v>
                </c:pt>
                <c:pt idx="51">
                  <c:v>16.283882665070752</c:v>
                </c:pt>
                <c:pt idx="52">
                  <c:v>15.929540671781201</c:v>
                </c:pt>
                <c:pt idx="53">
                  <c:v>17.228165449411861</c:v>
                </c:pt>
                <c:pt idx="54">
                  <c:v>17.10237377351821</c:v>
                </c:pt>
                <c:pt idx="55">
                  <c:v>17.407790803526701</c:v>
                </c:pt>
                <c:pt idx="56">
                  <c:v>17.661894365124297</c:v>
                </c:pt>
                <c:pt idx="57">
                  <c:v>17.99293566136306</c:v>
                </c:pt>
                <c:pt idx="58">
                  <c:v>17.082246282710177</c:v>
                </c:pt>
                <c:pt idx="59">
                  <c:v>17.834453459758834</c:v>
                </c:pt>
                <c:pt idx="60">
                  <c:v>20.749484820371762</c:v>
                </c:pt>
                <c:pt idx="61">
                  <c:v>22.013819412509083</c:v>
                </c:pt>
                <c:pt idx="62">
                  <c:v>23.679048575155804</c:v>
                </c:pt>
                <c:pt idx="63">
                  <c:v>23.205289881174185</c:v>
                </c:pt>
                <c:pt idx="64">
                  <c:v>22.557621256371291</c:v>
                </c:pt>
                <c:pt idx="65">
                  <c:v>21.724975578246859</c:v>
                </c:pt>
                <c:pt idx="66">
                  <c:v>20.281334244478156</c:v>
                </c:pt>
                <c:pt idx="67">
                  <c:v>20.178634140583657</c:v>
                </c:pt>
                <c:pt idx="68">
                  <c:v>21.654571549210793</c:v>
                </c:pt>
                <c:pt idx="69">
                  <c:v>21.811860847986431</c:v>
                </c:pt>
                <c:pt idx="70">
                  <c:v>23.468789856948568</c:v>
                </c:pt>
                <c:pt idx="71">
                  <c:v>23.41409815652101</c:v>
                </c:pt>
                <c:pt idx="72">
                  <c:v>23.141883800159686</c:v>
                </c:pt>
                <c:pt idx="73">
                  <c:v>23.092161781665162</c:v>
                </c:pt>
                <c:pt idx="74">
                  <c:v>23.979802400121571</c:v>
                </c:pt>
                <c:pt idx="75">
                  <c:v>26.534945388694378</c:v>
                </c:pt>
                <c:pt idx="76">
                  <c:v>24.25507991451661</c:v>
                </c:pt>
                <c:pt idx="77">
                  <c:v>26.930542871917581</c:v>
                </c:pt>
                <c:pt idx="78">
                  <c:v>26.777886751133511</c:v>
                </c:pt>
                <c:pt idx="79">
                  <c:v>26.143080795573461</c:v>
                </c:pt>
                <c:pt idx="80">
                  <c:v>26.679256131279267</c:v>
                </c:pt>
                <c:pt idx="81">
                  <c:v>27.442236793092015</c:v>
                </c:pt>
                <c:pt idx="82">
                  <c:v>26.864105093086035</c:v>
                </c:pt>
                <c:pt idx="83">
                  <c:v>24.054894645793649</c:v>
                </c:pt>
                <c:pt idx="84">
                  <c:v>26.955895751095508</c:v>
                </c:pt>
                <c:pt idx="85">
                  <c:v>26.838098665202743</c:v>
                </c:pt>
                <c:pt idx="86">
                  <c:v>25.178515545332807</c:v>
                </c:pt>
                <c:pt idx="87">
                  <c:v>26.931860309538827</c:v>
                </c:pt>
                <c:pt idx="88">
                  <c:v>25.596358170605178</c:v>
                </c:pt>
                <c:pt idx="89">
                  <c:v>22.124973120231914</c:v>
                </c:pt>
                <c:pt idx="90">
                  <c:v>26.382857140656807</c:v>
                </c:pt>
                <c:pt idx="91">
                  <c:v>25.369910844514152</c:v>
                </c:pt>
                <c:pt idx="92">
                  <c:v>25.66157860103278</c:v>
                </c:pt>
                <c:pt idx="93">
                  <c:v>25.182885471906605</c:v>
                </c:pt>
                <c:pt idx="94">
                  <c:v>26.333298061708341</c:v>
                </c:pt>
                <c:pt idx="95">
                  <c:v>25.830839565013015</c:v>
                </c:pt>
                <c:pt idx="96">
                  <c:v>26.358480662048049</c:v>
                </c:pt>
                <c:pt idx="97">
                  <c:v>25.425686235634906</c:v>
                </c:pt>
                <c:pt idx="98">
                  <c:v>26.10606271637759</c:v>
                </c:pt>
                <c:pt idx="99">
                  <c:v>26.450982761928579</c:v>
                </c:pt>
                <c:pt idx="100">
                  <c:v>25.918229123744478</c:v>
                </c:pt>
                <c:pt idx="101">
                  <c:v>26.672445806776523</c:v>
                </c:pt>
                <c:pt idx="102">
                  <c:v>25.764277528797102</c:v>
                </c:pt>
                <c:pt idx="103">
                  <c:v>23.125746585972372</c:v>
                </c:pt>
                <c:pt idx="104">
                  <c:v>27.115637887494124</c:v>
                </c:pt>
                <c:pt idx="105">
                  <c:v>25.942885369657301</c:v>
                </c:pt>
                <c:pt idx="106">
                  <c:v>25.937398366292172</c:v>
                </c:pt>
                <c:pt idx="107">
                  <c:v>25.436133605943812</c:v>
                </c:pt>
                <c:pt idx="108">
                  <c:v>27.359538473368744</c:v>
                </c:pt>
                <c:pt idx="109">
                  <c:v>27.290507563140405</c:v>
                </c:pt>
                <c:pt idx="110">
                  <c:v>27.469239236963421</c:v>
                </c:pt>
                <c:pt idx="111">
                  <c:v>27.418854186086392</c:v>
                </c:pt>
                <c:pt idx="112">
                  <c:v>27.073781855083073</c:v>
                </c:pt>
                <c:pt idx="113">
                  <c:v>26.324184899563633</c:v>
                </c:pt>
                <c:pt idx="114">
                  <c:v>24.965263538511405</c:v>
                </c:pt>
                <c:pt idx="115">
                  <c:v>24.093084696489349</c:v>
                </c:pt>
                <c:pt idx="116">
                  <c:v>26.327475623092241</c:v>
                </c:pt>
                <c:pt idx="117">
                  <c:v>20.605916664094828</c:v>
                </c:pt>
                <c:pt idx="118">
                  <c:v>28.307123581224229</c:v>
                </c:pt>
                <c:pt idx="119">
                  <c:v>27.629157447261104</c:v>
                </c:pt>
                <c:pt idx="120">
                  <c:v>27.229798634396037</c:v>
                </c:pt>
                <c:pt idx="121">
                  <c:v>26.736309847906856</c:v>
                </c:pt>
                <c:pt idx="122">
                  <c:v>27.644558466666535</c:v>
                </c:pt>
                <c:pt idx="123">
                  <c:v>26.704704457526649</c:v>
                </c:pt>
                <c:pt idx="124">
                  <c:v>27.950486218315724</c:v>
                </c:pt>
                <c:pt idx="125">
                  <c:v>28.370518314061947</c:v>
                </c:pt>
                <c:pt idx="126">
                  <c:v>27.914320587773815</c:v>
                </c:pt>
                <c:pt idx="127">
                  <c:v>25.982026062290135</c:v>
                </c:pt>
                <c:pt idx="128">
                  <c:v>27.101645250702077</c:v>
                </c:pt>
                <c:pt idx="129">
                  <c:v>26.304150035347824</c:v>
                </c:pt>
                <c:pt idx="130">
                  <c:v>27.977466764011741</c:v>
                </c:pt>
                <c:pt idx="131">
                  <c:v>23.216108271707697</c:v>
                </c:pt>
                <c:pt idx="132">
                  <c:v>27.990572993138617</c:v>
                </c:pt>
                <c:pt idx="133">
                  <c:v>26.27331396934715</c:v>
                </c:pt>
                <c:pt idx="134">
                  <c:v>27.168080346437936</c:v>
                </c:pt>
                <c:pt idx="135">
                  <c:v>27.394978620721826</c:v>
                </c:pt>
                <c:pt idx="136">
                  <c:v>27.394013440790228</c:v>
                </c:pt>
                <c:pt idx="137">
                  <c:v>26.679885101148372</c:v>
                </c:pt>
                <c:pt idx="138">
                  <c:v>27.221990155497863</c:v>
                </c:pt>
                <c:pt idx="139">
                  <c:v>27.93956585874788</c:v>
                </c:pt>
                <c:pt idx="140">
                  <c:v>26.765350183795981</c:v>
                </c:pt>
                <c:pt idx="141">
                  <c:v>26.017021290631074</c:v>
                </c:pt>
                <c:pt idx="142">
                  <c:v>26.905246673941939</c:v>
                </c:pt>
                <c:pt idx="143">
                  <c:v>26.889140402757825</c:v>
                </c:pt>
                <c:pt idx="144">
                  <c:v>27.484776386444505</c:v>
                </c:pt>
                <c:pt idx="145">
                  <c:v>23.337059007897942</c:v>
                </c:pt>
                <c:pt idx="146">
                  <c:v>27.206250699794555</c:v>
                </c:pt>
                <c:pt idx="147">
                  <c:v>26.862578029936071</c:v>
                </c:pt>
                <c:pt idx="148">
                  <c:v>26.722139447566388</c:v>
                </c:pt>
                <c:pt idx="149">
                  <c:v>26.881535525107903</c:v>
                </c:pt>
                <c:pt idx="150">
                  <c:v>27.159329062045114</c:v>
                </c:pt>
                <c:pt idx="151">
                  <c:v>27.360528238442704</c:v>
                </c:pt>
                <c:pt idx="152">
                  <c:v>27.302384092179427</c:v>
                </c:pt>
                <c:pt idx="153">
                  <c:v>22.348168748195615</c:v>
                </c:pt>
                <c:pt idx="154">
                  <c:v>23.072819315070593</c:v>
                </c:pt>
                <c:pt idx="155">
                  <c:v>21.759451928807898</c:v>
                </c:pt>
                <c:pt idx="156">
                  <c:v>25.96176000263592</c:v>
                </c:pt>
                <c:pt idx="157">
                  <c:v>22.381452681616029</c:v>
                </c:pt>
                <c:pt idx="158">
                  <c:v>26.348895878216037</c:v>
                </c:pt>
                <c:pt idx="159">
                  <c:v>26.010182851963798</c:v>
                </c:pt>
                <c:pt idx="160">
                  <c:v>25.346362128123488</c:v>
                </c:pt>
                <c:pt idx="161">
                  <c:v>25.727697742481755</c:v>
                </c:pt>
                <c:pt idx="162">
                  <c:v>23.843074783505497</c:v>
                </c:pt>
                <c:pt idx="163">
                  <c:v>24.589871893065052</c:v>
                </c:pt>
                <c:pt idx="164">
                  <c:v>25.36427171614049</c:v>
                </c:pt>
                <c:pt idx="165">
                  <c:v>26.113510937935779</c:v>
                </c:pt>
                <c:pt idx="166">
                  <c:v>26.067379373614717</c:v>
                </c:pt>
                <c:pt idx="167">
                  <c:v>25.402769631922407</c:v>
                </c:pt>
                <c:pt idx="168">
                  <c:v>26.252455338117549</c:v>
                </c:pt>
                <c:pt idx="169">
                  <c:v>26.106937735121619</c:v>
                </c:pt>
                <c:pt idx="170">
                  <c:v>25.616323970038273</c:v>
                </c:pt>
                <c:pt idx="171">
                  <c:v>26.263179804558472</c:v>
                </c:pt>
                <c:pt idx="172">
                  <c:v>27.122834797511445</c:v>
                </c:pt>
                <c:pt idx="173">
                  <c:v>23.163313896308079</c:v>
                </c:pt>
                <c:pt idx="174">
                  <c:v>26.921512890440162</c:v>
                </c:pt>
                <c:pt idx="175">
                  <c:v>27.075264182932976</c:v>
                </c:pt>
                <c:pt idx="176">
                  <c:v>25.769937502547375</c:v>
                </c:pt>
                <c:pt idx="177">
                  <c:v>26.394148565137659</c:v>
                </c:pt>
                <c:pt idx="178">
                  <c:v>26.356710942416626</c:v>
                </c:pt>
                <c:pt idx="179">
                  <c:v>21.98396701183891</c:v>
                </c:pt>
                <c:pt idx="180">
                  <c:v>23.278709009349079</c:v>
                </c:pt>
                <c:pt idx="181">
                  <c:v>26.332370638800462</c:v>
                </c:pt>
                <c:pt idx="182">
                  <c:v>25.632203935957801</c:v>
                </c:pt>
                <c:pt idx="183">
                  <c:v>25.927963324344297</c:v>
                </c:pt>
                <c:pt idx="184">
                  <c:v>25.00927887582418</c:v>
                </c:pt>
                <c:pt idx="185">
                  <c:v>26.033802913720578</c:v>
                </c:pt>
                <c:pt idx="186">
                  <c:v>27.191553516774647</c:v>
                </c:pt>
                <c:pt idx="187">
                  <c:v>24.118109213851238</c:v>
                </c:pt>
                <c:pt idx="188">
                  <c:v>26.337149753325079</c:v>
                </c:pt>
                <c:pt idx="189">
                  <c:v>27.25538233162694</c:v>
                </c:pt>
                <c:pt idx="190">
                  <c:v>26.324638620155824</c:v>
                </c:pt>
                <c:pt idx="191">
                  <c:v>25.814870098597957</c:v>
                </c:pt>
                <c:pt idx="192">
                  <c:v>27.582171790660492</c:v>
                </c:pt>
                <c:pt idx="193">
                  <c:v>27.713040515198475</c:v>
                </c:pt>
                <c:pt idx="194">
                  <c:v>26.503672534434848</c:v>
                </c:pt>
                <c:pt idx="195">
                  <c:v>27.14595278417141</c:v>
                </c:pt>
                <c:pt idx="196">
                  <c:v>23.939733989969525</c:v>
                </c:pt>
                <c:pt idx="197">
                  <c:v>21.98052654170597</c:v>
                </c:pt>
                <c:pt idx="198">
                  <c:v>24.463267729243348</c:v>
                </c:pt>
                <c:pt idx="199">
                  <c:v>25.425022208267009</c:v>
                </c:pt>
                <c:pt idx="200">
                  <c:v>25.901248282015803</c:v>
                </c:pt>
                <c:pt idx="201">
                  <c:v>23.380279538901029</c:v>
                </c:pt>
                <c:pt idx="202">
                  <c:v>25.912707349062327</c:v>
                </c:pt>
                <c:pt idx="203">
                  <c:v>27.301011679401597</c:v>
                </c:pt>
                <c:pt idx="204">
                  <c:v>25.038118104488678</c:v>
                </c:pt>
                <c:pt idx="205">
                  <c:v>25.095358623652647</c:v>
                </c:pt>
                <c:pt idx="206">
                  <c:v>26.411980255500705</c:v>
                </c:pt>
                <c:pt idx="207">
                  <c:v>27.723455562533744</c:v>
                </c:pt>
                <c:pt idx="208">
                  <c:v>26.194949716349363</c:v>
                </c:pt>
                <c:pt idx="209">
                  <c:v>26.291340156328566</c:v>
                </c:pt>
                <c:pt idx="210">
                  <c:v>26.386792302457486</c:v>
                </c:pt>
                <c:pt idx="211">
                  <c:v>25.589750476037903</c:v>
                </c:pt>
                <c:pt idx="212">
                  <c:v>25.855281844105168</c:v>
                </c:pt>
                <c:pt idx="213">
                  <c:v>26.763519925483852</c:v>
                </c:pt>
                <c:pt idx="214">
                  <c:v>27.654686516039625</c:v>
                </c:pt>
                <c:pt idx="215">
                  <c:v>27.351560141331952</c:v>
                </c:pt>
                <c:pt idx="216">
                  <c:v>27.587139961015488</c:v>
                </c:pt>
                <c:pt idx="217">
                  <c:v>23.96099784252198</c:v>
                </c:pt>
                <c:pt idx="218">
                  <c:v>24.227275494463953</c:v>
                </c:pt>
                <c:pt idx="219">
                  <c:v>26.325872489009811</c:v>
                </c:pt>
                <c:pt idx="220">
                  <c:v>23.332598270375993</c:v>
                </c:pt>
                <c:pt idx="221">
                  <c:v>20.884499424085984</c:v>
                </c:pt>
                <c:pt idx="222">
                  <c:v>19.624844996327944</c:v>
                </c:pt>
                <c:pt idx="223">
                  <c:v>15.726590429580677</c:v>
                </c:pt>
                <c:pt idx="224">
                  <c:v>13.316499879277266</c:v>
                </c:pt>
                <c:pt idx="225">
                  <c:v>12.884487131506861</c:v>
                </c:pt>
                <c:pt idx="226">
                  <c:v>8.7494321529579899</c:v>
                </c:pt>
                <c:pt idx="227">
                  <c:v>8.5324441932217674</c:v>
                </c:pt>
                <c:pt idx="228">
                  <c:v>7.4844341232962615</c:v>
                </c:pt>
                <c:pt idx="229">
                  <c:v>7.084263192121635</c:v>
                </c:pt>
                <c:pt idx="230">
                  <c:v>6.965595720395207</c:v>
                </c:pt>
                <c:pt idx="231">
                  <c:v>6.7977036026372177</c:v>
                </c:pt>
                <c:pt idx="232">
                  <c:v>6.6138986163412525</c:v>
                </c:pt>
                <c:pt idx="233">
                  <c:v>6.3416108828433391</c:v>
                </c:pt>
                <c:pt idx="234">
                  <c:v>6.1926491262025465</c:v>
                </c:pt>
                <c:pt idx="235">
                  <c:v>6.1008932928484541</c:v>
                </c:pt>
                <c:pt idx="236">
                  <c:v>6.1789112304107858</c:v>
                </c:pt>
                <c:pt idx="237">
                  <c:v>6.2216696156607716</c:v>
                </c:pt>
                <c:pt idx="238">
                  <c:v>6.1418161524021162</c:v>
                </c:pt>
                <c:pt idx="239">
                  <c:v>5.9969990628645666</c:v>
                </c:pt>
                <c:pt idx="240">
                  <c:v>5.99087512775235</c:v>
                </c:pt>
                <c:pt idx="241">
                  <c:v>6.1495443446976257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'Cryo thru run13'!$AS$3</c:f>
              <c:strCache>
                <c:ptCount val="1"/>
                <c:pt idx="0">
                  <c:v>CAD Power 13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FF0000">
                  <a:alpha val="49000"/>
                </a:srgbClr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run13'!$AS$4:$AS$297</c:f>
              <c:numCache>
                <c:formatCode>General</c:formatCode>
                <c:ptCount val="294"/>
                <c:pt idx="19" formatCode="0.00">
                  <c:v>7.3271494997612709</c:v>
                </c:pt>
                <c:pt idx="20" formatCode="0.00">
                  <c:v>8.2402017359010493</c:v>
                </c:pt>
                <c:pt idx="21" formatCode="0.00">
                  <c:v>8.9470916558826392</c:v>
                </c:pt>
                <c:pt idx="22" formatCode="0.00">
                  <c:v>9.0229837299877875</c:v>
                </c:pt>
                <c:pt idx="23" formatCode="0.00">
                  <c:v>8.5017708266897234</c:v>
                </c:pt>
                <c:pt idx="24" formatCode="0.00">
                  <c:v>8.372437930934673</c:v>
                </c:pt>
                <c:pt idx="25" formatCode="0.00">
                  <c:v>8.8255948452863127</c:v>
                </c:pt>
                <c:pt idx="26" formatCode="0.00">
                  <c:v>9.6920888956273075</c:v>
                </c:pt>
                <c:pt idx="27" formatCode="0.00">
                  <c:v>10.167056412812478</c:v>
                </c:pt>
                <c:pt idx="28" formatCode="0.00">
                  <c:v>9.9622562009194588</c:v>
                </c:pt>
                <c:pt idx="29" formatCode="0.00">
                  <c:v>9.9011078124084069</c:v>
                </c:pt>
                <c:pt idx="30" formatCode="0.00">
                  <c:v>9.2334820044916519</c:v>
                </c:pt>
                <c:pt idx="31" formatCode="0.00">
                  <c:v>9.1353958599184999</c:v>
                </c:pt>
                <c:pt idx="32" formatCode="0.00">
                  <c:v>10.401169797807945</c:v>
                </c:pt>
                <c:pt idx="33" formatCode="0.00">
                  <c:v>12.479373636817362</c:v>
                </c:pt>
                <c:pt idx="34" formatCode="0.00">
                  <c:v>12.394999995569799</c:v>
                </c:pt>
                <c:pt idx="35" formatCode="0.00">
                  <c:v>12.499693302087589</c:v>
                </c:pt>
                <c:pt idx="36" formatCode="0.00">
                  <c:v>12.76563958397826</c:v>
                </c:pt>
                <c:pt idx="37" formatCode="0.00">
                  <c:v>12.132621157420571</c:v>
                </c:pt>
                <c:pt idx="38" formatCode="0.00">
                  <c:v>11.968591053780203</c:v>
                </c:pt>
                <c:pt idx="39" formatCode="0.00">
                  <c:v>12.285820461861597</c:v>
                </c:pt>
                <c:pt idx="40" formatCode="0.00">
                  <c:v>12.880413110805399</c:v>
                </c:pt>
                <c:pt idx="41" formatCode="0.00">
                  <c:v>13.742962878768724</c:v>
                </c:pt>
                <c:pt idx="42" formatCode="0.00">
                  <c:v>15.134261979245196</c:v>
                </c:pt>
                <c:pt idx="43" formatCode="0.00">
                  <c:v>14.141085206198982</c:v>
                </c:pt>
                <c:pt idx="44" formatCode="0.00">
                  <c:v>15.366134381344132</c:v>
                </c:pt>
                <c:pt idx="45" formatCode="0.00">
                  <c:v>15.832117802668634</c:v>
                </c:pt>
                <c:pt idx="46" formatCode="0.00">
                  <c:v>15.686139719188029</c:v>
                </c:pt>
                <c:pt idx="47" formatCode="0.00">
                  <c:v>15.861548524593664</c:v>
                </c:pt>
                <c:pt idx="48" formatCode="0.00">
                  <c:v>14.985827792503859</c:v>
                </c:pt>
                <c:pt idx="49" formatCode="0.00">
                  <c:v>17.326447718789968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715328"/>
        <c:axId val="97715904"/>
      </c:scatterChart>
      <c:valAx>
        <c:axId val="97715328"/>
        <c:scaling>
          <c:orientation val="minMax"/>
          <c:max val="60"/>
          <c:min val="-6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8571495229762942"/>
              <c:y val="0.9140280994287478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715904"/>
        <c:crosses val="autoZero"/>
        <c:crossBetween val="midCat"/>
        <c:majorUnit val="10"/>
      </c:valAx>
      <c:valAx>
        <c:axId val="977159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 </a:t>
                </a:r>
              </a:p>
            </c:rich>
          </c:tx>
          <c:layout>
            <c:manualLayout>
              <c:xMode val="edge"/>
              <c:yMode val="edge"/>
              <c:x val="2.3809523809523808E-2"/>
              <c:y val="0.44343938908088976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715328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962962962962963"/>
          <c:y val="1.8099547511312219E-2"/>
          <c:w val="0.2144238636837062"/>
          <c:h val="0.2011729076851818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RHIC Cryo Operations FY10-13</a:t>
            </a:r>
          </a:p>
        </c:rich>
      </c:tx>
      <c:layout>
        <c:manualLayout>
          <c:xMode val="edge"/>
          <c:yMode val="edge"/>
          <c:x val="0.2289348171701113"/>
          <c:y val="4.081632653061224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82458929517753"/>
          <c:y val="0.16024235065854864"/>
          <c:w val="0.80445151033386331"/>
          <c:h val="0.68027361526009611"/>
        </c:manualLayout>
      </c:layout>
      <c:scatterChart>
        <c:scatterStyle val="lineMarker"/>
        <c:varyColors val="0"/>
        <c:ser>
          <c:idx val="3"/>
          <c:order val="0"/>
          <c:tx>
            <c:strRef>
              <c:f>'Cryo thru run13'!$AH$3</c:f>
              <c:strCache>
                <c:ptCount val="1"/>
                <c:pt idx="0">
                  <c:v>RHIC Cryo 10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square"/>
            <c:size val="2"/>
            <c:spPr>
              <a:solidFill>
                <a:schemeClr val="tx1"/>
              </a:solidFill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run13'!$AH$4:$AH$297</c:f>
              <c:numCache>
                <c:formatCode>0.00</c:formatCode>
                <c:ptCount val="294"/>
                <c:pt idx="0">
                  <c:v>2.3072688549070991E-2</c:v>
                </c:pt>
                <c:pt idx="1">
                  <c:v>3.9423412717703971E-2</c:v>
                </c:pt>
                <c:pt idx="2">
                  <c:v>3.9847320381335198E-2</c:v>
                </c:pt>
                <c:pt idx="3">
                  <c:v>0.15151671062933231</c:v>
                </c:pt>
                <c:pt idx="4">
                  <c:v>0.35838365048137039</c:v>
                </c:pt>
                <c:pt idx="5">
                  <c:v>0.36062430527484973</c:v>
                </c:pt>
                <c:pt idx="6">
                  <c:v>0.36498449838648511</c:v>
                </c:pt>
                <c:pt idx="7">
                  <c:v>0.36801241026956538</c:v>
                </c:pt>
                <c:pt idx="8">
                  <c:v>0.36819408498255018</c:v>
                </c:pt>
                <c:pt idx="9">
                  <c:v>0.36813352674488847</c:v>
                </c:pt>
                <c:pt idx="10">
                  <c:v>0.36086653822549608</c:v>
                </c:pt>
                <c:pt idx="11">
                  <c:v>0.15805700029678552</c:v>
                </c:pt>
                <c:pt idx="12">
                  <c:v>0.15024498763843863</c:v>
                </c:pt>
                <c:pt idx="13">
                  <c:v>0.35632467040087584</c:v>
                </c:pt>
                <c:pt idx="14">
                  <c:v>0.35826253400604718</c:v>
                </c:pt>
                <c:pt idx="15">
                  <c:v>0.3591709075709712</c:v>
                </c:pt>
                <c:pt idx="16">
                  <c:v>0.35317564204247237</c:v>
                </c:pt>
                <c:pt idx="17">
                  <c:v>0.35826253400604718</c:v>
                </c:pt>
                <c:pt idx="18">
                  <c:v>0.63107739467157153</c:v>
                </c:pt>
                <c:pt idx="19">
                  <c:v>0.65033491424796142</c:v>
                </c:pt>
                <c:pt idx="20">
                  <c:v>0.35856532519435519</c:v>
                </c:pt>
                <c:pt idx="21">
                  <c:v>0.35499238917232057</c:v>
                </c:pt>
                <c:pt idx="22">
                  <c:v>0.35305452556714928</c:v>
                </c:pt>
                <c:pt idx="23">
                  <c:v>0.35390234089441175</c:v>
                </c:pt>
                <c:pt idx="24">
                  <c:v>0.35644578687619899</c:v>
                </c:pt>
                <c:pt idx="25">
                  <c:v>0.35977648994758732</c:v>
                </c:pt>
                <c:pt idx="26">
                  <c:v>0.35638522863853744</c:v>
                </c:pt>
                <c:pt idx="27">
                  <c:v>0.35747527691644637</c:v>
                </c:pt>
                <c:pt idx="28">
                  <c:v>0.35892867462032468</c:v>
                </c:pt>
                <c:pt idx="29">
                  <c:v>0.359352582283956</c:v>
                </c:pt>
                <c:pt idx="30">
                  <c:v>0.37679335473049785</c:v>
                </c:pt>
                <c:pt idx="31">
                  <c:v>1.0837502211920589</c:v>
                </c:pt>
                <c:pt idx="32">
                  <c:v>2.2306626842651704</c:v>
                </c:pt>
                <c:pt idx="33">
                  <c:v>2.739049089434332</c:v>
                </c:pt>
                <c:pt idx="34">
                  <c:v>2.7910080573479887</c:v>
                </c:pt>
                <c:pt idx="35">
                  <c:v>2.8109317175386561</c:v>
                </c:pt>
                <c:pt idx="36">
                  <c:v>2.7271796748526587</c:v>
                </c:pt>
                <c:pt idx="37">
                  <c:v>2.7331749403811574</c:v>
                </c:pt>
                <c:pt idx="38">
                  <c:v>2.6439120980679536</c:v>
                </c:pt>
                <c:pt idx="39">
                  <c:v>2.6999890261425983</c:v>
                </c:pt>
                <c:pt idx="40">
                  <c:v>2.7191859874813264</c:v>
                </c:pt>
                <c:pt idx="41">
                  <c:v>2.6864239809063992</c:v>
                </c:pt>
                <c:pt idx="42">
                  <c:v>2.6175696852284731</c:v>
                </c:pt>
                <c:pt idx="43">
                  <c:v>2.6126644679778832</c:v>
                </c:pt>
                <c:pt idx="44">
                  <c:v>2.6126039097402214</c:v>
                </c:pt>
                <c:pt idx="45">
                  <c:v>2.6503312712600833</c:v>
                </c:pt>
                <c:pt idx="46">
                  <c:v>2.7254234859604716</c:v>
                </c:pt>
                <c:pt idx="47">
                  <c:v>2.7454077043888012</c:v>
                </c:pt>
                <c:pt idx="48">
                  <c:v>2.7712660718703059</c:v>
                </c:pt>
                <c:pt idx="49">
                  <c:v>2.7320243338655867</c:v>
                </c:pt>
                <c:pt idx="50">
                  <c:v>2.8912323612212596</c:v>
                </c:pt>
                <c:pt idx="51">
                  <c:v>2.9025567516639796</c:v>
                </c:pt>
                <c:pt idx="52">
                  <c:v>2.878454152531345</c:v>
                </c:pt>
                <c:pt idx="53">
                  <c:v>2.743288166070645</c:v>
                </c:pt>
                <c:pt idx="54">
                  <c:v>2.5487145484639124</c:v>
                </c:pt>
                <c:pt idx="55">
                  <c:v>2.5568293523105674</c:v>
                </c:pt>
                <c:pt idx="56">
                  <c:v>2.6136935374748131</c:v>
                </c:pt>
                <c:pt idx="57">
                  <c:v>2.6493623394574977</c:v>
                </c:pt>
                <c:pt idx="58">
                  <c:v>2.7018057732724468</c:v>
                </c:pt>
                <c:pt idx="59">
                  <c:v>2.7014424238464767</c:v>
                </c:pt>
                <c:pt idx="60">
                  <c:v>5.6167769636570561</c:v>
                </c:pt>
                <c:pt idx="61">
                  <c:v>7.3373576120985389</c:v>
                </c:pt>
                <c:pt idx="62">
                  <c:v>7.4813045430201699</c:v>
                </c:pt>
                <c:pt idx="63">
                  <c:v>6.1104472965311309</c:v>
                </c:pt>
                <c:pt idx="64">
                  <c:v>5.1189878295353557</c:v>
                </c:pt>
                <c:pt idx="65">
                  <c:v>5.1208651349028651</c:v>
                </c:pt>
                <c:pt idx="66">
                  <c:v>5.1931111124331588</c:v>
                </c:pt>
                <c:pt idx="67">
                  <c:v>5.3817500227490536</c:v>
                </c:pt>
                <c:pt idx="68">
                  <c:v>5.078959254984353</c:v>
                </c:pt>
                <c:pt idx="69">
                  <c:v>4.9218106282524916</c:v>
                </c:pt>
                <c:pt idx="70">
                  <c:v>4.901402502160531</c:v>
                </c:pt>
                <c:pt idx="71">
                  <c:v>4.9511813735183692</c:v>
                </c:pt>
                <c:pt idx="72">
                  <c:v>4.8618575524241869</c:v>
                </c:pt>
                <c:pt idx="73">
                  <c:v>4.826128192203841</c:v>
                </c:pt>
                <c:pt idx="74">
                  <c:v>4.8485952983762957</c:v>
                </c:pt>
                <c:pt idx="75">
                  <c:v>4.8487164148516184</c:v>
                </c:pt>
                <c:pt idx="76">
                  <c:v>4.8461124106321689</c:v>
                </c:pt>
                <c:pt idx="77">
                  <c:v>4.831820666544032</c:v>
                </c:pt>
                <c:pt idx="78">
                  <c:v>4.7982714028795037</c:v>
                </c:pt>
                <c:pt idx="79">
                  <c:v>4.7397721452983941</c:v>
                </c:pt>
                <c:pt idx="80">
                  <c:v>4.7562439859423504</c:v>
                </c:pt>
                <c:pt idx="81">
                  <c:v>4.7859175223965353</c:v>
                </c:pt>
                <c:pt idx="82">
                  <c:v>4.8045694595963093</c:v>
                </c:pt>
                <c:pt idx="83">
                  <c:v>4.7888243178042931</c:v>
                </c:pt>
                <c:pt idx="84">
                  <c:v>4.8249775856882708</c:v>
                </c:pt>
                <c:pt idx="85">
                  <c:v>4.8514415355463916</c:v>
                </c:pt>
                <c:pt idx="86">
                  <c:v>4.9066706482937734</c:v>
                </c:pt>
                <c:pt idx="87">
                  <c:v>4.9611125039515551</c:v>
                </c:pt>
                <c:pt idx="88">
                  <c:v>4.855377820994395</c:v>
                </c:pt>
                <c:pt idx="89">
                  <c:v>4.8791772083954053</c:v>
                </c:pt>
                <c:pt idx="90">
                  <c:v>4.9271393326233959</c:v>
                </c:pt>
                <c:pt idx="91">
                  <c:v>4.9361625100349746</c:v>
                </c:pt>
                <c:pt idx="92">
                  <c:v>4.9126659138222717</c:v>
                </c:pt>
                <c:pt idx="93">
                  <c:v>4.8757253888486938</c:v>
                </c:pt>
                <c:pt idx="94">
                  <c:v>4.893892860147175</c:v>
                </c:pt>
                <c:pt idx="95">
                  <c:v>4.8839007509330097</c:v>
                </c:pt>
                <c:pt idx="96">
                  <c:v>4.9100013513651612</c:v>
                </c:pt>
                <c:pt idx="97">
                  <c:v>4.8972235632185628</c:v>
                </c:pt>
                <c:pt idx="98">
                  <c:v>4.9475474587153565</c:v>
                </c:pt>
                <c:pt idx="99">
                  <c:v>4.9744353162371082</c:v>
                </c:pt>
                <c:pt idx="100">
                  <c:v>4.887352570479722</c:v>
                </c:pt>
                <c:pt idx="101">
                  <c:v>4.8711229627864121</c:v>
                </c:pt>
                <c:pt idx="102">
                  <c:v>4.8759676217993402</c:v>
                </c:pt>
                <c:pt idx="103">
                  <c:v>4.8444773382153068</c:v>
                </c:pt>
                <c:pt idx="104">
                  <c:v>4.8511993025957443</c:v>
                </c:pt>
                <c:pt idx="105">
                  <c:v>4.9474263422400329</c:v>
                </c:pt>
                <c:pt idx="106">
                  <c:v>4.9588718491580757</c:v>
                </c:pt>
                <c:pt idx="107">
                  <c:v>4.9046722264509404</c:v>
                </c:pt>
                <c:pt idx="108">
                  <c:v>4.9439745226933214</c:v>
                </c:pt>
                <c:pt idx="109">
                  <c:v>4.9938745105264832</c:v>
                </c:pt>
                <c:pt idx="110">
                  <c:v>5.0337823891454789</c:v>
                </c:pt>
                <c:pt idx="111">
                  <c:v>5.0171292943318564</c:v>
                </c:pt>
                <c:pt idx="112">
                  <c:v>5.0411099359025338</c:v>
                </c:pt>
                <c:pt idx="113">
                  <c:v>5.0297249872221519</c:v>
                </c:pt>
                <c:pt idx="114">
                  <c:v>4.9638376246463274</c:v>
                </c:pt>
                <c:pt idx="115">
                  <c:v>5.0497697638881425</c:v>
                </c:pt>
                <c:pt idx="116">
                  <c:v>5.0898593172201236</c:v>
                </c:pt>
                <c:pt idx="117">
                  <c:v>4.8880187110939994</c:v>
                </c:pt>
                <c:pt idx="118">
                  <c:v>4.982913890053049</c:v>
                </c:pt>
                <c:pt idx="119">
                  <c:v>4.9024319922007784</c:v>
                </c:pt>
                <c:pt idx="120">
                  <c:v>4.911696982019687</c:v>
                </c:pt>
                <c:pt idx="121">
                  <c:v>4.8998275674380123</c:v>
                </c:pt>
                <c:pt idx="122">
                  <c:v>4.8429028240361047</c:v>
                </c:pt>
                <c:pt idx="123">
                  <c:v>4.8598591305813539</c:v>
                </c:pt>
                <c:pt idx="124">
                  <c:v>4.8706389174284359</c:v>
                </c:pt>
                <c:pt idx="125">
                  <c:v>4.8584057328774755</c:v>
                </c:pt>
                <c:pt idx="126">
                  <c:v>5.0569766147131903</c:v>
                </c:pt>
                <c:pt idx="127">
                  <c:v>5.2950306264176374</c:v>
                </c:pt>
                <c:pt idx="128">
                  <c:v>4.9872131043837058</c:v>
                </c:pt>
                <c:pt idx="129">
                  <c:v>4.9709834966903967</c:v>
                </c:pt>
                <c:pt idx="130">
                  <c:v>4.8648249060696047</c:v>
                </c:pt>
                <c:pt idx="131">
                  <c:v>4.8535005156268864</c:v>
                </c:pt>
                <c:pt idx="132">
                  <c:v>4.9692878660358719</c:v>
                </c:pt>
                <c:pt idx="133">
                  <c:v>4.914361965020114</c:v>
                </c:pt>
                <c:pt idx="134">
                  <c:v>4.8808732595932476</c:v>
                </c:pt>
                <c:pt idx="135">
                  <c:v>4.899343522080037</c:v>
                </c:pt>
                <c:pt idx="136">
                  <c:v>4.8849907992109189</c:v>
                </c:pt>
                <c:pt idx="137">
                  <c:v>4.882871260892764</c:v>
                </c:pt>
                <c:pt idx="138">
                  <c:v>4.8218285573298667</c:v>
                </c:pt>
                <c:pt idx="139">
                  <c:v>4.9483351363482742</c:v>
                </c:pt>
                <c:pt idx="140">
                  <c:v>5.0870736382876913</c:v>
                </c:pt>
                <c:pt idx="141">
                  <c:v>5.0428661247947195</c:v>
                </c:pt>
                <c:pt idx="142">
                  <c:v>4.9383430271341089</c:v>
                </c:pt>
                <c:pt idx="143">
                  <c:v>4.8926211371562811</c:v>
                </c:pt>
                <c:pt idx="144">
                  <c:v>5.0921609507945824</c:v>
                </c:pt>
                <c:pt idx="145">
                  <c:v>4.8399964491716654</c:v>
                </c:pt>
                <c:pt idx="146">
                  <c:v>4.831820666544032</c:v>
                </c:pt>
                <c:pt idx="147">
                  <c:v>4.8508359531697751</c:v>
                </c:pt>
                <c:pt idx="148">
                  <c:v>4.8822656785161476</c:v>
                </c:pt>
                <c:pt idx="149">
                  <c:v>4.9388270724920851</c:v>
                </c:pt>
                <c:pt idx="150">
                  <c:v>4.9847306371828974</c:v>
                </c:pt>
                <c:pt idx="151">
                  <c:v>5.0113152829730252</c:v>
                </c:pt>
                <c:pt idx="152">
                  <c:v>4.8329712730596022</c:v>
                </c:pt>
                <c:pt idx="153">
                  <c:v>4.8636742995540354</c:v>
                </c:pt>
                <c:pt idx="154">
                  <c:v>4.9049144594015868</c:v>
                </c:pt>
                <c:pt idx="155">
                  <c:v>4.9051566923522332</c:v>
                </c:pt>
                <c:pt idx="156">
                  <c:v>4.9229002559870834</c:v>
                </c:pt>
                <c:pt idx="157">
                  <c:v>5.0972474222148412</c:v>
                </c:pt>
                <c:pt idx="158">
                  <c:v>4.9970235388848856</c:v>
                </c:pt>
                <c:pt idx="159">
                  <c:v>4.8307911765037845</c:v>
                </c:pt>
                <c:pt idx="160">
                  <c:v>5.0758098060826322</c:v>
                </c:pt>
                <c:pt idx="161">
                  <c:v>4.9510598364997289</c:v>
                </c:pt>
                <c:pt idx="162">
                  <c:v>4.865067139020252</c:v>
                </c:pt>
                <c:pt idx="163">
                  <c:v>4.7621181349955251</c:v>
                </c:pt>
                <c:pt idx="164">
                  <c:v>4.906428415343127</c:v>
                </c:pt>
                <c:pt idx="165">
                  <c:v>4.8648253266129222</c:v>
                </c:pt>
                <c:pt idx="166">
                  <c:v>4.8481713907126647</c:v>
                </c:pt>
                <c:pt idx="167">
                  <c:v>4.8373314661712365</c:v>
                </c:pt>
                <c:pt idx="168">
                  <c:v>4.8438111976010285</c:v>
                </c:pt>
                <c:pt idx="169">
                  <c:v>4.8875342451927066</c:v>
                </c:pt>
                <c:pt idx="170">
                  <c:v>4.8198906937246955</c:v>
                </c:pt>
                <c:pt idx="171">
                  <c:v>4.8191034366350944</c:v>
                </c:pt>
                <c:pt idx="172">
                  <c:v>4.8120181228286869</c:v>
                </c:pt>
                <c:pt idx="173">
                  <c:v>4.8060834155378496</c:v>
                </c:pt>
                <c:pt idx="174">
                  <c:v>4.8094141186092374</c:v>
                </c:pt>
                <c:pt idx="175">
                  <c:v>4.81970901901171</c:v>
                </c:pt>
                <c:pt idx="176">
                  <c:v>4.809535235084561</c:v>
                </c:pt>
                <c:pt idx="177">
                  <c:v>4.8147432435234592</c:v>
                </c:pt>
                <c:pt idx="178">
                  <c:v>4.8209201837649429</c:v>
                </c:pt>
                <c:pt idx="179">
                  <c:v>4.8244931197869771</c:v>
                </c:pt>
                <c:pt idx="180">
                  <c:v>4.8277027063830422</c:v>
                </c:pt>
                <c:pt idx="181">
                  <c:v>4.8277027063830422</c:v>
                </c:pt>
                <c:pt idx="182">
                  <c:v>4.8492013012962287</c:v>
                </c:pt>
                <c:pt idx="183">
                  <c:v>4.8611312741155652</c:v>
                </c:pt>
                <c:pt idx="184">
                  <c:v>4.8645830936622767</c:v>
                </c:pt>
                <c:pt idx="185">
                  <c:v>4.8802071189789693</c:v>
                </c:pt>
                <c:pt idx="186">
                  <c:v>4.8943171883541234</c:v>
                </c:pt>
                <c:pt idx="187">
                  <c:v>4.9150886638720532</c:v>
                </c:pt>
                <c:pt idx="188">
                  <c:v>4.9125447973469489</c:v>
                </c:pt>
                <c:pt idx="189">
                  <c:v>4.8853545691802065</c:v>
                </c:pt>
                <c:pt idx="190">
                  <c:v>4.8875952239736851</c:v>
                </c:pt>
                <c:pt idx="191">
                  <c:v>4.9175109933785182</c:v>
                </c:pt>
                <c:pt idx="192">
                  <c:v>4.9304094774571219</c:v>
                </c:pt>
                <c:pt idx="193">
                  <c:v>4.9355569276583582</c:v>
                </c:pt>
                <c:pt idx="194">
                  <c:v>4.9408254943349172</c:v>
                </c:pt>
                <c:pt idx="195">
                  <c:v>4.9591746403463839</c:v>
                </c:pt>
                <c:pt idx="196">
                  <c:v>4.9789166258240662</c:v>
                </c:pt>
                <c:pt idx="197">
                  <c:v>4.992603208078906</c:v>
                </c:pt>
                <c:pt idx="198">
                  <c:v>5.0299676407161158</c:v>
                </c:pt>
                <c:pt idx="199">
                  <c:v>5.0799281867869386</c:v>
                </c:pt>
                <c:pt idx="200">
                  <c:v>5.0848334040375285</c:v>
                </c:pt>
                <c:pt idx="201">
                  <c:v>5.0996091934836425</c:v>
                </c:pt>
                <c:pt idx="202">
                  <c:v>5.0865895929297151</c:v>
                </c:pt>
                <c:pt idx="203">
                  <c:v>5.0659997921247699</c:v>
                </c:pt>
                <c:pt idx="204">
                  <c:v>5.0724795235545619</c:v>
                </c:pt>
                <c:pt idx="205">
                  <c:v>4.9651097681805378</c:v>
                </c:pt>
                <c:pt idx="206">
                  <c:v>4.9186006211131099</c:v>
                </c:pt>
                <c:pt idx="207">
                  <c:v>4.9321051081116467</c:v>
                </c:pt>
                <c:pt idx="208">
                  <c:v>4.9319839916363231</c:v>
                </c:pt>
                <c:pt idx="209">
                  <c:v>4.9476080169530183</c:v>
                </c:pt>
                <c:pt idx="210">
                  <c:v>4.9308338056640713</c:v>
                </c:pt>
                <c:pt idx="211">
                  <c:v>4.860041225837656</c:v>
                </c:pt>
                <c:pt idx="212">
                  <c:v>4.8785114883244445</c:v>
                </c:pt>
                <c:pt idx="213">
                  <c:v>5.0188249249863803</c:v>
                </c:pt>
                <c:pt idx="214">
                  <c:v>4.9457912698231699</c:v>
                </c:pt>
                <c:pt idx="215">
                  <c:v>4.9436111732673522</c:v>
                </c:pt>
                <c:pt idx="216">
                  <c:v>4.9439745226933214</c:v>
                </c:pt>
                <c:pt idx="217">
                  <c:v>4.9640798575969738</c:v>
                </c:pt>
                <c:pt idx="218">
                  <c:v>4.9800672323396364</c:v>
                </c:pt>
                <c:pt idx="219">
                  <c:v>4.9780082522591425</c:v>
                </c:pt>
                <c:pt idx="220">
                  <c:v>4.9689850748475637</c:v>
                </c:pt>
                <c:pt idx="221">
                  <c:v>4.9747986656630774</c:v>
                </c:pt>
                <c:pt idx="222">
                  <c:v>4.9797648616946466</c:v>
                </c:pt>
                <c:pt idx="223">
                  <c:v>4.9829740277473942</c:v>
                </c:pt>
                <c:pt idx="224">
                  <c:v>4.993995627001806</c:v>
                </c:pt>
                <c:pt idx="225">
                  <c:v>5.0041698314722725</c:v>
                </c:pt>
                <c:pt idx="226">
                  <c:v>5.0102252346951159</c:v>
                </c:pt>
                <c:pt idx="227">
                  <c:v>5.0066527192163983</c:v>
                </c:pt>
                <c:pt idx="228">
                  <c:v>5.0138591494981286</c:v>
                </c:pt>
                <c:pt idx="229">
                  <c:v>5.0065316027410756</c:v>
                </c:pt>
                <c:pt idx="230">
                  <c:v>5.0223373027707536</c:v>
                </c:pt>
                <c:pt idx="231">
                  <c:v>5.0296648495278076</c:v>
                </c:pt>
                <c:pt idx="232">
                  <c:v>5.0266974958823889</c:v>
                </c:pt>
                <c:pt idx="233">
                  <c:v>5.0300883366481219</c:v>
                </c:pt>
                <c:pt idx="234">
                  <c:v>5.0828349821946963</c:v>
                </c:pt>
                <c:pt idx="235">
                  <c:v>5.0384457939887399</c:v>
                </c:pt>
                <c:pt idx="236">
                  <c:v>5.0403836575939112</c:v>
                </c:pt>
                <c:pt idx="237">
                  <c:v>5.0431693365263452</c:v>
                </c:pt>
                <c:pt idx="238">
                  <c:v>5.0464996190544165</c:v>
                </c:pt>
                <c:pt idx="239">
                  <c:v>5.0587323830620603</c:v>
                </c:pt>
                <c:pt idx="240">
                  <c:v>5.0646670903528976</c:v>
                </c:pt>
                <c:pt idx="241">
                  <c:v>5.0678161187113009</c:v>
                </c:pt>
                <c:pt idx="242">
                  <c:v>5.0801699991942675</c:v>
                </c:pt>
                <c:pt idx="243">
                  <c:v>5.082350095750086</c:v>
                </c:pt>
                <c:pt idx="244">
                  <c:v>5.0854385658708274</c:v>
                </c:pt>
                <c:pt idx="245">
                  <c:v>5.0954306750849918</c:v>
                </c:pt>
                <c:pt idx="246">
                  <c:v>5.10100203294986</c:v>
                </c:pt>
                <c:pt idx="247">
                  <c:v>5.1075423226173129</c:v>
                </c:pt>
                <c:pt idx="248">
                  <c:v>5.1031215712680158</c:v>
                </c:pt>
                <c:pt idx="249">
                  <c:v>5.0984585869680723</c:v>
                </c:pt>
                <c:pt idx="250">
                  <c:v>5.2843122388948514</c:v>
                </c:pt>
                <c:pt idx="251">
                  <c:v>4.2368965397564375</c:v>
                </c:pt>
                <c:pt idx="252">
                  <c:v>0.88499808518667555</c:v>
                </c:pt>
                <c:pt idx="253">
                  <c:v>0.87549044187380387</c:v>
                </c:pt>
                <c:pt idx="254">
                  <c:v>0.84999542381826876</c:v>
                </c:pt>
                <c:pt idx="255">
                  <c:v>0.83412916555092875</c:v>
                </c:pt>
                <c:pt idx="256">
                  <c:v>0.87857891199454574</c:v>
                </c:pt>
                <c:pt idx="257">
                  <c:v>0.96305765353248274</c:v>
                </c:pt>
                <c:pt idx="258">
                  <c:v>0.64088782917275133</c:v>
                </c:pt>
                <c:pt idx="259">
                  <c:v>0.18149303827182614</c:v>
                </c:pt>
                <c:pt idx="260">
                  <c:v>3.9483970955365572E-2</c:v>
                </c:pt>
                <c:pt idx="261">
                  <c:v>4.0089553331981609E-2</c:v>
                </c:pt>
                <c:pt idx="262">
                  <c:v>4.0271228044966426E-2</c:v>
                </c:pt>
                <c:pt idx="263">
                  <c:v>1.5381792366047323E-2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'Cryo thru run13'!$AI$3</c:f>
              <c:strCache>
                <c:ptCount val="1"/>
                <c:pt idx="0">
                  <c:v>RHIC Cryo 11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triangle"/>
            <c:size val="3"/>
            <c:spPr>
              <a:solidFill>
                <a:srgbClr val="271498"/>
              </a:solidFill>
              <a:ln>
                <a:noFill/>
                <a:prstDash val="solid"/>
              </a:ln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run13'!$AI$4:$AI$297</c:f>
              <c:numCache>
                <c:formatCode>0.00</c:formatCode>
                <c:ptCount val="294"/>
                <c:pt idx="0">
                  <c:v>3.694052497357822E-2</c:v>
                </c:pt>
                <c:pt idx="1">
                  <c:v>3.694052497357822E-2</c:v>
                </c:pt>
                <c:pt idx="2">
                  <c:v>3.7061641448901429E-2</c:v>
                </c:pt>
                <c:pt idx="3">
                  <c:v>3.7122199686563037E-2</c:v>
                </c:pt>
                <c:pt idx="4">
                  <c:v>3.6395500834623791E-2</c:v>
                </c:pt>
                <c:pt idx="5">
                  <c:v>3.6637733785270209E-2</c:v>
                </c:pt>
                <c:pt idx="6">
                  <c:v>3.7848898538502276E-2</c:v>
                </c:pt>
                <c:pt idx="7">
                  <c:v>3.8393922677456706E-2</c:v>
                </c:pt>
                <c:pt idx="8">
                  <c:v>3.7667223825517467E-2</c:v>
                </c:pt>
                <c:pt idx="9">
                  <c:v>3.7182757924224638E-2</c:v>
                </c:pt>
                <c:pt idx="10">
                  <c:v>3.7182757924224638E-2</c:v>
                </c:pt>
                <c:pt idx="11">
                  <c:v>3.7788340300840668E-2</c:v>
                </c:pt>
                <c:pt idx="12">
                  <c:v>3.8030573251487086E-2</c:v>
                </c:pt>
                <c:pt idx="13">
                  <c:v>3.7122199686563037E-2</c:v>
                </c:pt>
                <c:pt idx="14">
                  <c:v>3.7182757924224638E-2</c:v>
                </c:pt>
                <c:pt idx="15">
                  <c:v>3.7061641448901429E-2</c:v>
                </c:pt>
                <c:pt idx="16">
                  <c:v>3.7061641448901429E-2</c:v>
                </c:pt>
                <c:pt idx="17">
                  <c:v>3.6879966735916619E-2</c:v>
                </c:pt>
                <c:pt idx="18">
                  <c:v>3.6637733785270209E-2</c:v>
                </c:pt>
                <c:pt idx="19">
                  <c:v>3.6819408498255012E-2</c:v>
                </c:pt>
                <c:pt idx="20">
                  <c:v>3.7606665587855866E-2</c:v>
                </c:pt>
                <c:pt idx="21">
                  <c:v>3.7001083211239828E-2</c:v>
                </c:pt>
                <c:pt idx="22">
                  <c:v>3.7364432637209448E-2</c:v>
                </c:pt>
                <c:pt idx="23">
                  <c:v>3.7606665587855866E-2</c:v>
                </c:pt>
                <c:pt idx="24">
                  <c:v>3.7546107350194258E-2</c:v>
                </c:pt>
                <c:pt idx="25">
                  <c:v>3.730387439954784E-2</c:v>
                </c:pt>
                <c:pt idx="26">
                  <c:v>0.23096911844135626</c:v>
                </c:pt>
                <c:pt idx="27">
                  <c:v>0.34978438073342266</c:v>
                </c:pt>
                <c:pt idx="28">
                  <c:v>0.34978438073342266</c:v>
                </c:pt>
                <c:pt idx="29">
                  <c:v>0.35148001138794754</c:v>
                </c:pt>
                <c:pt idx="30">
                  <c:v>0.35148001138794754</c:v>
                </c:pt>
                <c:pt idx="31">
                  <c:v>0.34621144471138798</c:v>
                </c:pt>
                <c:pt idx="32">
                  <c:v>0.34621144471138798</c:v>
                </c:pt>
                <c:pt idx="33">
                  <c:v>0.34572697881009518</c:v>
                </c:pt>
                <c:pt idx="34">
                  <c:v>0.34572697881009518</c:v>
                </c:pt>
                <c:pt idx="35">
                  <c:v>0.34493972172049431</c:v>
                </c:pt>
                <c:pt idx="36">
                  <c:v>0.34493972172049431</c:v>
                </c:pt>
                <c:pt idx="37">
                  <c:v>0.12789899794130691</c:v>
                </c:pt>
                <c:pt idx="38">
                  <c:v>0.12789899794130691</c:v>
                </c:pt>
                <c:pt idx="39">
                  <c:v>1.2679078219209954</c:v>
                </c:pt>
                <c:pt idx="40">
                  <c:v>1.2679078219209954</c:v>
                </c:pt>
                <c:pt idx="41">
                  <c:v>2.4782247598258063</c:v>
                </c:pt>
                <c:pt idx="42">
                  <c:v>2.4782247598258063</c:v>
                </c:pt>
                <c:pt idx="43">
                  <c:v>2.6004312834269219</c:v>
                </c:pt>
                <c:pt idx="44">
                  <c:v>2.6004312834269219</c:v>
                </c:pt>
                <c:pt idx="45">
                  <c:v>2.6899363586907721</c:v>
                </c:pt>
                <c:pt idx="46">
                  <c:v>2.6899363586907721</c:v>
                </c:pt>
                <c:pt idx="47">
                  <c:v>2.807116548565975</c:v>
                </c:pt>
                <c:pt idx="48">
                  <c:v>2.807116548565975</c:v>
                </c:pt>
                <c:pt idx="49">
                  <c:v>2.7524324599575469</c:v>
                </c:pt>
                <c:pt idx="50">
                  <c:v>2.7524324599575469</c:v>
                </c:pt>
                <c:pt idx="51">
                  <c:v>2.725241811247487</c:v>
                </c:pt>
                <c:pt idx="52">
                  <c:v>2.725241811247487</c:v>
                </c:pt>
                <c:pt idx="53">
                  <c:v>2.7310554020630011</c:v>
                </c:pt>
                <c:pt idx="54">
                  <c:v>2.7310554020630011</c:v>
                </c:pt>
                <c:pt idx="55">
                  <c:v>2.7715083048209519</c:v>
                </c:pt>
                <c:pt idx="56">
                  <c:v>2.7715083048209519</c:v>
                </c:pt>
                <c:pt idx="57">
                  <c:v>2.803664729019264</c:v>
                </c:pt>
                <c:pt idx="58">
                  <c:v>2.7629090350730046</c:v>
                </c:pt>
                <c:pt idx="59">
                  <c:v>2.7795019921922837</c:v>
                </c:pt>
                <c:pt idx="60">
                  <c:v>5.1647702777508462</c:v>
                </c:pt>
                <c:pt idx="61">
                  <c:v>7.0033789313947947</c:v>
                </c:pt>
                <c:pt idx="62">
                  <c:v>7.1981947819521723</c:v>
                </c:pt>
                <c:pt idx="63">
                  <c:v>6.5774728459207346</c:v>
                </c:pt>
                <c:pt idx="64">
                  <c:v>5.2033454545979696</c:v>
                </c:pt>
                <c:pt idx="65">
                  <c:v>5.292184809790859</c:v>
                </c:pt>
                <c:pt idx="66">
                  <c:v>5.2359867652408907</c:v>
                </c:pt>
                <c:pt idx="67">
                  <c:v>5.1659814425040773</c:v>
                </c:pt>
                <c:pt idx="68">
                  <c:v>5.2176981774670868</c:v>
                </c:pt>
                <c:pt idx="69">
                  <c:v>5.2182432016060414</c:v>
                </c:pt>
                <c:pt idx="70">
                  <c:v>5.2674160700439456</c:v>
                </c:pt>
                <c:pt idx="71">
                  <c:v>5.2739563597113994</c:v>
                </c:pt>
                <c:pt idx="72">
                  <c:v>5.3005418465881604</c:v>
                </c:pt>
                <c:pt idx="73">
                  <c:v>5.3460210830720252</c:v>
                </c:pt>
                <c:pt idx="74">
                  <c:v>5.4090622084777538</c:v>
                </c:pt>
                <c:pt idx="75">
                  <c:v>5.4266846556372812</c:v>
                </c:pt>
                <c:pt idx="76">
                  <c:v>5.2414971443247804</c:v>
                </c:pt>
                <c:pt idx="77">
                  <c:v>5.0526769798392168</c:v>
                </c:pt>
                <c:pt idx="78">
                  <c:v>5.0958545827486228</c:v>
                </c:pt>
                <c:pt idx="79">
                  <c:v>4.9563893819572673</c:v>
                </c:pt>
                <c:pt idx="80">
                  <c:v>4.9393725171743563</c:v>
                </c:pt>
                <c:pt idx="81">
                  <c:v>4.9370713041432159</c:v>
                </c:pt>
                <c:pt idx="82">
                  <c:v>5.0220946492767906</c:v>
                </c:pt>
                <c:pt idx="83">
                  <c:v>4.9555415666300044</c:v>
                </c:pt>
                <c:pt idx="84">
                  <c:v>4.9464578309807639</c:v>
                </c:pt>
                <c:pt idx="85">
                  <c:v>4.9514841647066774</c:v>
                </c:pt>
                <c:pt idx="86">
                  <c:v>4.9824895618461014</c:v>
                </c:pt>
                <c:pt idx="87">
                  <c:v>5.0145858483500687</c:v>
                </c:pt>
                <c:pt idx="88">
                  <c:v>5.0360840227199377</c:v>
                </c:pt>
                <c:pt idx="89">
                  <c:v>5.0099834222877861</c:v>
                </c:pt>
                <c:pt idx="90">
                  <c:v>5.0004757789749146</c:v>
                </c:pt>
                <c:pt idx="91">
                  <c:v>4.9253831437312092</c:v>
                </c:pt>
                <c:pt idx="92">
                  <c:v>4.9554204501546817</c:v>
                </c:pt>
                <c:pt idx="93">
                  <c:v>4.9807337934972322</c:v>
                </c:pt>
                <c:pt idx="94">
                  <c:v>4.9964183770515875</c:v>
                </c:pt>
                <c:pt idx="95">
                  <c:v>5.0277269859226363</c:v>
                </c:pt>
                <c:pt idx="96">
                  <c:v>4.9514236064690156</c:v>
                </c:pt>
                <c:pt idx="97">
                  <c:v>4.9483351363482742</c:v>
                </c:pt>
                <c:pt idx="98">
                  <c:v>4.9697727524804822</c:v>
                </c:pt>
                <c:pt idx="99">
                  <c:v>4.9745568532557476</c:v>
                </c:pt>
                <c:pt idx="100">
                  <c:v>4.9949649793477091</c:v>
                </c:pt>
                <c:pt idx="101">
                  <c:v>4.9966000517645721</c:v>
                </c:pt>
                <c:pt idx="102">
                  <c:v>5.5619717585733035</c:v>
                </c:pt>
                <c:pt idx="103">
                  <c:v>5.1547777479933643</c:v>
                </c:pt>
                <c:pt idx="104">
                  <c:v>4.9471841092893865</c:v>
                </c:pt>
                <c:pt idx="105">
                  <c:v>4.9549965424910498</c:v>
                </c:pt>
                <c:pt idx="106">
                  <c:v>5.0656360221554833</c:v>
                </c:pt>
                <c:pt idx="107">
                  <c:v>5.0472263179063557</c:v>
                </c:pt>
                <c:pt idx="108">
                  <c:v>5.0551594470400252</c:v>
                </c:pt>
                <c:pt idx="109">
                  <c:v>5.0793221838670055</c:v>
                </c:pt>
                <c:pt idx="110">
                  <c:v>4.9938745105264832</c:v>
                </c:pt>
                <c:pt idx="111">
                  <c:v>4.9559650537503188</c:v>
                </c:pt>
                <c:pt idx="112">
                  <c:v>4.9496669970335123</c:v>
                </c:pt>
                <c:pt idx="113">
                  <c:v>4.9914521810200183</c:v>
                </c:pt>
                <c:pt idx="114">
                  <c:v>5.0089539322475387</c:v>
                </c:pt>
                <c:pt idx="115">
                  <c:v>5.0157360343223214</c:v>
                </c:pt>
                <c:pt idx="116">
                  <c:v>5.0002331254809507</c:v>
                </c:pt>
                <c:pt idx="117">
                  <c:v>5.0437139401219824</c:v>
                </c:pt>
                <c:pt idx="118">
                  <c:v>4.9939354893074617</c:v>
                </c:pt>
                <c:pt idx="119">
                  <c:v>5.0413521688531802</c:v>
                </c:pt>
                <c:pt idx="120">
                  <c:v>4.9869103131953976</c:v>
                </c:pt>
                <c:pt idx="121">
                  <c:v>5.0956729080356391</c:v>
                </c:pt>
                <c:pt idx="122">
                  <c:v>5.0459545949154618</c:v>
                </c:pt>
                <c:pt idx="123">
                  <c:v>6.2037074030733166</c:v>
                </c:pt>
                <c:pt idx="124">
                  <c:v>7.8314522731795613</c:v>
                </c:pt>
                <c:pt idx="125">
                  <c:v>6.9677706876497716</c:v>
                </c:pt>
                <c:pt idx="126">
                  <c:v>7.0286317164996825</c:v>
                </c:pt>
                <c:pt idx="127">
                  <c:v>6.2345921042807362</c:v>
                </c:pt>
                <c:pt idx="128">
                  <c:v>5.8919535955913815</c:v>
                </c:pt>
                <c:pt idx="129">
                  <c:v>5.2659626723400681</c:v>
                </c:pt>
                <c:pt idx="130">
                  <c:v>5.5280591454828043</c:v>
                </c:pt>
                <c:pt idx="131">
                  <c:v>5.8725745389963508</c:v>
                </c:pt>
                <c:pt idx="132">
                  <c:v>5.4695598879016964</c:v>
                </c:pt>
                <c:pt idx="133">
                  <c:v>5.5244857889174535</c:v>
                </c:pt>
                <c:pt idx="134">
                  <c:v>5.3567394705948113</c:v>
                </c:pt>
                <c:pt idx="135">
                  <c:v>5.0960362574616083</c:v>
                </c:pt>
                <c:pt idx="136">
                  <c:v>5.1174133153561536</c:v>
                </c:pt>
                <c:pt idx="137">
                  <c:v>5.1529610008635158</c:v>
                </c:pt>
                <c:pt idx="138">
                  <c:v>5.1519924896042468</c:v>
                </c:pt>
                <c:pt idx="139">
                  <c:v>5.1718555915572528</c:v>
                </c:pt>
                <c:pt idx="140">
                  <c:v>5.2070399276386441</c:v>
                </c:pt>
                <c:pt idx="141">
                  <c:v>5.1598650605002554</c:v>
                </c:pt>
                <c:pt idx="142">
                  <c:v>5.1155360099886442</c:v>
                </c:pt>
                <c:pt idx="143">
                  <c:v>5.1564132409535448</c:v>
                </c:pt>
                <c:pt idx="144">
                  <c:v>5.1879035245375773</c:v>
                </c:pt>
                <c:pt idx="145">
                  <c:v>5.181544909583109</c:v>
                </c:pt>
                <c:pt idx="146">
                  <c:v>5.4373424849224063</c:v>
                </c:pt>
                <c:pt idx="147">
                  <c:v>5.4830033961192557</c:v>
                </c:pt>
                <c:pt idx="148">
                  <c:v>5.4076666666666666</c:v>
                </c:pt>
                <c:pt idx="149">
                  <c:v>5.3637499999999996</c:v>
                </c:pt>
                <c:pt idx="150">
                  <c:v>5.4625416666666666</c:v>
                </c:pt>
                <c:pt idx="151">
                  <c:v>5.4904583333333328</c:v>
                </c:pt>
                <c:pt idx="152">
                  <c:v>5.4706666666666663</c:v>
                </c:pt>
                <c:pt idx="153">
                  <c:v>5.4022083333333333</c:v>
                </c:pt>
                <c:pt idx="154">
                  <c:v>5.3896249999999997</c:v>
                </c:pt>
                <c:pt idx="155">
                  <c:v>5.4292083333333325</c:v>
                </c:pt>
                <c:pt idx="156">
                  <c:v>5.5153333333333334</c:v>
                </c:pt>
                <c:pt idx="157">
                  <c:v>5.4733749999999999</c:v>
                </c:pt>
                <c:pt idx="158">
                  <c:v>5.356416666666667</c:v>
                </c:pt>
                <c:pt idx="159">
                  <c:v>5.1846249999999996</c:v>
                </c:pt>
                <c:pt idx="160">
                  <c:v>5.1744583333333329</c:v>
                </c:pt>
                <c:pt idx="161">
                  <c:v>5.1988750000000001</c:v>
                </c:pt>
                <c:pt idx="162">
                  <c:v>5.1693749999999996</c:v>
                </c:pt>
                <c:pt idx="163">
                  <c:v>5.2064166666666667</c:v>
                </c:pt>
                <c:pt idx="164">
                  <c:v>5.2190833333333329</c:v>
                </c:pt>
                <c:pt idx="165">
                  <c:v>5.1704583333333334</c:v>
                </c:pt>
                <c:pt idx="166">
                  <c:v>5.1067083333333336</c:v>
                </c:pt>
                <c:pt idx="167">
                  <c:v>5.1055000000000001</c:v>
                </c:pt>
                <c:pt idx="168">
                  <c:v>5.1051250000000001</c:v>
                </c:pt>
                <c:pt idx="169">
                  <c:v>5.0886666666666667</c:v>
                </c:pt>
                <c:pt idx="170">
                  <c:v>5.0879166666666666</c:v>
                </c:pt>
                <c:pt idx="171">
                  <c:v>5.1149166666666668</c:v>
                </c:pt>
                <c:pt idx="172">
                  <c:v>5.1234583333333328</c:v>
                </c:pt>
                <c:pt idx="173">
                  <c:v>5.1254583333333334</c:v>
                </c:pt>
                <c:pt idx="174">
                  <c:v>5.1280833333333335</c:v>
                </c:pt>
                <c:pt idx="175">
                  <c:v>5.2610416666666664</c:v>
                </c:pt>
                <c:pt idx="176">
                  <c:v>5.2985833333333332</c:v>
                </c:pt>
                <c:pt idx="177">
                  <c:v>5.2003750000000002</c:v>
                </c:pt>
                <c:pt idx="178">
                  <c:v>5.1916666666666664</c:v>
                </c:pt>
                <c:pt idx="179">
                  <c:v>5.1887083333333335</c:v>
                </c:pt>
                <c:pt idx="180">
                  <c:v>5.3537083333333335</c:v>
                </c:pt>
                <c:pt idx="181">
                  <c:v>5.4168750000000001</c:v>
                </c:pt>
                <c:pt idx="182">
                  <c:v>5.4122916666666674</c:v>
                </c:pt>
                <c:pt idx="183">
                  <c:v>5.4868750000000004</c:v>
                </c:pt>
                <c:pt idx="184">
                  <c:v>5.5650416666666667</c:v>
                </c:pt>
                <c:pt idx="185">
                  <c:v>5.5086666666666666</c:v>
                </c:pt>
                <c:pt idx="186">
                  <c:v>5.4928750000000006</c:v>
                </c:pt>
                <c:pt idx="187">
                  <c:v>5.4668750000000008</c:v>
                </c:pt>
                <c:pt idx="188">
                  <c:v>5.4089999999999998</c:v>
                </c:pt>
                <c:pt idx="189">
                  <c:v>5.4324583333333329</c:v>
                </c:pt>
                <c:pt idx="190">
                  <c:v>5.4354583333333331</c:v>
                </c:pt>
                <c:pt idx="191">
                  <c:v>5.4664166666666665</c:v>
                </c:pt>
                <c:pt idx="192">
                  <c:v>5.4807500000000005</c:v>
                </c:pt>
                <c:pt idx="193">
                  <c:v>5.4916666666666671</c:v>
                </c:pt>
                <c:pt idx="194">
                  <c:v>5.4329166666666664</c:v>
                </c:pt>
                <c:pt idx="195">
                  <c:v>5.2949166666666665</c:v>
                </c:pt>
                <c:pt idx="196">
                  <c:v>5.1747500000000004</c:v>
                </c:pt>
                <c:pt idx="197">
                  <c:v>5.1776666666666662</c:v>
                </c:pt>
                <c:pt idx="198">
                  <c:v>5.1799583333333334</c:v>
                </c:pt>
                <c:pt idx="199">
                  <c:v>5.1875416666666672</c:v>
                </c:pt>
                <c:pt idx="200">
                  <c:v>5.1504583333333338</c:v>
                </c:pt>
                <c:pt idx="201">
                  <c:v>5.1637916666666666</c:v>
                </c:pt>
                <c:pt idx="202">
                  <c:v>5.1592500000000001</c:v>
                </c:pt>
                <c:pt idx="203">
                  <c:v>5.108625</c:v>
                </c:pt>
                <c:pt idx="204">
                  <c:v>5.1891666666666669</c:v>
                </c:pt>
                <c:pt idx="205">
                  <c:v>5.1861666666666668</c:v>
                </c:pt>
                <c:pt idx="206">
                  <c:v>5.1895833333333332</c:v>
                </c:pt>
                <c:pt idx="207">
                  <c:v>5.1995833333333339</c:v>
                </c:pt>
                <c:pt idx="208">
                  <c:v>5.2152083333333339</c:v>
                </c:pt>
                <c:pt idx="209">
                  <c:v>5.1183826677020567</c:v>
                </c:pt>
                <c:pt idx="210">
                  <c:v>5.1356417654356141</c:v>
                </c:pt>
                <c:pt idx="211">
                  <c:v>5.1434533575506443</c:v>
                </c:pt>
                <c:pt idx="212">
                  <c:v>5.1852990997748121</c:v>
                </c:pt>
                <c:pt idx="213">
                  <c:v>5.1881453369449071</c:v>
                </c:pt>
                <c:pt idx="214">
                  <c:v>5.1757308982242778</c:v>
                </c:pt>
                <c:pt idx="215">
                  <c:v>5.2106730013550235</c:v>
                </c:pt>
                <c:pt idx="216">
                  <c:v>5.1918999476799277</c:v>
                </c:pt>
                <c:pt idx="217">
                  <c:v>5.193474461859128</c:v>
                </c:pt>
                <c:pt idx="218">
                  <c:v>5.1822711878917316</c:v>
                </c:pt>
                <c:pt idx="219">
                  <c:v>5.2020737316070758</c:v>
                </c:pt>
                <c:pt idx="220">
                  <c:v>5.1972290725941477</c:v>
                </c:pt>
                <c:pt idx="221">
                  <c:v>5.204798852301848</c:v>
                </c:pt>
                <c:pt idx="222">
                  <c:v>5.1822711878917316</c:v>
                </c:pt>
                <c:pt idx="223">
                  <c:v>5.1413338192324876</c:v>
                </c:pt>
                <c:pt idx="224">
                  <c:v>5.1803333242865603</c:v>
                </c:pt>
                <c:pt idx="225">
                  <c:v>5.2120658408212401</c:v>
                </c:pt>
                <c:pt idx="226">
                  <c:v>5.2493697152207881</c:v>
                </c:pt>
                <c:pt idx="227">
                  <c:v>5.2470685021896477</c:v>
                </c:pt>
                <c:pt idx="228">
                  <c:v>5.1874791963306297</c:v>
                </c:pt>
                <c:pt idx="229">
                  <c:v>5.1100256309047554</c:v>
                </c:pt>
                <c:pt idx="230">
                  <c:v>5.1100861891424172</c:v>
                </c:pt>
                <c:pt idx="231">
                  <c:v>5.1109945627073419</c:v>
                </c:pt>
                <c:pt idx="232">
                  <c:v>5.106513253120383</c:v>
                </c:pt>
                <c:pt idx="233">
                  <c:v>5.1100256309047554</c:v>
                </c:pt>
                <c:pt idx="234">
                  <c:v>5.1184432259397186</c:v>
                </c:pt>
                <c:pt idx="235">
                  <c:v>5.1208049972085208</c:v>
                </c:pt>
                <c:pt idx="236">
                  <c:v>5.5449544732470768</c:v>
                </c:pt>
                <c:pt idx="237">
                  <c:v>5.8757239878980725</c:v>
                </c:pt>
                <c:pt idx="238">
                  <c:v>2.1097278836549473</c:v>
                </c:pt>
                <c:pt idx="239">
                  <c:v>1.129</c:v>
                </c:pt>
                <c:pt idx="240">
                  <c:v>1.1297916666666665</c:v>
                </c:pt>
                <c:pt idx="241">
                  <c:v>1.13825</c:v>
                </c:pt>
                <c:pt idx="242">
                  <c:v>1.0123333333333333</c:v>
                </c:pt>
                <c:pt idx="243">
                  <c:v>0.64020833333333338</c:v>
                </c:pt>
                <c:pt idx="244">
                  <c:v>0.35004166666666664</c:v>
                </c:pt>
                <c:pt idx="245">
                  <c:v>0.34904166666666669</c:v>
                </c:pt>
                <c:pt idx="246">
                  <c:v>0.24374999999999999</c:v>
                </c:pt>
                <c:pt idx="247">
                  <c:v>3.9166666666666662E-2</c:v>
                </c:pt>
                <c:pt idx="248">
                  <c:v>3.8458333333333337E-2</c:v>
                </c:pt>
                <c:pt idx="249">
                  <c:v>3.7708333333333337E-2</c:v>
                </c:pt>
                <c:pt idx="250">
                  <c:v>3.3083333333333333E-2</c:v>
                </c:pt>
                <c:pt idx="251">
                  <c:v>3.3250000000000002E-2</c:v>
                </c:pt>
                <c:pt idx="252">
                  <c:v>1.3875E-2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'Cryo thru run13'!$AJ$3</c:f>
              <c:strCache>
                <c:ptCount val="1"/>
                <c:pt idx="0">
                  <c:v>RHIC Cryo 12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run13'!$AJ$4:$AJ$297</c:f>
              <c:numCache>
                <c:formatCode>0.00</c:formatCode>
                <c:ptCount val="294"/>
                <c:pt idx="0">
                  <c:v>3.936285448004237E-2</c:v>
                </c:pt>
                <c:pt idx="1">
                  <c:v>3.8817830341087933E-2</c:v>
                </c:pt>
                <c:pt idx="2">
                  <c:v>3.8333364439795105E-2</c:v>
                </c:pt>
                <c:pt idx="3">
                  <c:v>3.8878388578749541E-2</c:v>
                </c:pt>
                <c:pt idx="4">
                  <c:v>3.8938946816411142E-2</c:v>
                </c:pt>
                <c:pt idx="5">
                  <c:v>0.20656414866373005</c:v>
                </c:pt>
                <c:pt idx="6">
                  <c:v>0.35650634511386065</c:v>
                </c:pt>
                <c:pt idx="7">
                  <c:v>0.35856532519435519</c:v>
                </c:pt>
                <c:pt idx="8">
                  <c:v>0.35680913630216859</c:v>
                </c:pt>
                <c:pt idx="9">
                  <c:v>0.35577964626192138</c:v>
                </c:pt>
                <c:pt idx="10">
                  <c:v>0.35493183093465897</c:v>
                </c:pt>
                <c:pt idx="11">
                  <c:v>0.66541391542570072</c:v>
                </c:pt>
                <c:pt idx="12">
                  <c:v>0.77102748190753767</c:v>
                </c:pt>
                <c:pt idx="13">
                  <c:v>0.19626924826125744</c:v>
                </c:pt>
                <c:pt idx="14">
                  <c:v>0.40773861417557739</c:v>
                </c:pt>
                <c:pt idx="15">
                  <c:v>0.35299396732948757</c:v>
                </c:pt>
                <c:pt idx="16">
                  <c:v>0.35317564204247237</c:v>
                </c:pt>
                <c:pt idx="17">
                  <c:v>0.35008717192173067</c:v>
                </c:pt>
                <c:pt idx="18">
                  <c:v>0.35287285085416448</c:v>
                </c:pt>
                <c:pt idx="19">
                  <c:v>0.35366010794376529</c:v>
                </c:pt>
                <c:pt idx="20">
                  <c:v>6.6311270239455988E-2</c:v>
                </c:pt>
                <c:pt idx="21">
                  <c:v>3.8091131489148687E-2</c:v>
                </c:pt>
                <c:pt idx="22">
                  <c:v>3.8393922677456706E-2</c:v>
                </c:pt>
                <c:pt idx="23">
                  <c:v>3.7909456776163884E-2</c:v>
                </c:pt>
                <c:pt idx="24">
                  <c:v>0.21879691267137394</c:v>
                </c:pt>
                <c:pt idx="25">
                  <c:v>0.34675646885034245</c:v>
                </c:pt>
                <c:pt idx="26">
                  <c:v>0.23593489392960779</c:v>
                </c:pt>
                <c:pt idx="27">
                  <c:v>0.35263061790351807</c:v>
                </c:pt>
                <c:pt idx="28">
                  <c:v>0.26585066333444002</c:v>
                </c:pt>
                <c:pt idx="29">
                  <c:v>0.35493183093465897</c:v>
                </c:pt>
                <c:pt idx="30">
                  <c:v>0.35378122441908849</c:v>
                </c:pt>
                <c:pt idx="31">
                  <c:v>0.35093498724899308</c:v>
                </c:pt>
                <c:pt idx="44">
                  <c:v>2.7737489596144318</c:v>
                </c:pt>
                <c:pt idx="46">
                  <c:v>2.7903419167337113</c:v>
                </c:pt>
                <c:pt idx="47">
                  <c:v>2.7830749282143188</c:v>
                </c:pt>
                <c:pt idx="48">
                  <c:v>2.7965794152128556</c:v>
                </c:pt>
                <c:pt idx="49">
                  <c:v>2.8340649643253886</c:v>
                </c:pt>
                <c:pt idx="50">
                  <c:v>2.7547336729886882</c:v>
                </c:pt>
                <c:pt idx="51">
                  <c:v>2.7936120615674382</c:v>
                </c:pt>
                <c:pt idx="52">
                  <c:v>2.7669058787586707</c:v>
                </c:pt>
                <c:pt idx="53">
                  <c:v>2.7784119439143748</c:v>
                </c:pt>
                <c:pt idx="54">
                  <c:v>2.7802892492818843</c:v>
                </c:pt>
                <c:pt idx="55">
                  <c:v>2.7162186338359082</c:v>
                </c:pt>
                <c:pt idx="56">
                  <c:v>2.705802616958112</c:v>
                </c:pt>
                <c:pt idx="57">
                  <c:v>2.7314793097266321</c:v>
                </c:pt>
                <c:pt idx="58">
                  <c:v>2.7108895089216869</c:v>
                </c:pt>
                <c:pt idx="59">
                  <c:v>2.5168003572162472</c:v>
                </c:pt>
                <c:pt idx="60">
                  <c:v>5.11093400446968</c:v>
                </c:pt>
                <c:pt idx="61">
                  <c:v>7.7584795967973283</c:v>
                </c:pt>
                <c:pt idx="62">
                  <c:v>7.7449145515611297</c:v>
                </c:pt>
                <c:pt idx="63">
                  <c:v>6.9954458022611226</c:v>
                </c:pt>
                <c:pt idx="64">
                  <c:v>6.1137174413648587</c:v>
                </c:pt>
                <c:pt idx="65">
                  <c:v>5.6261025117136256</c:v>
                </c:pt>
                <c:pt idx="66">
                  <c:v>5.4262001897359893</c:v>
                </c:pt>
                <c:pt idx="67">
                  <c:v>5.083864472234942</c:v>
                </c:pt>
                <c:pt idx="68">
                  <c:v>5.1004574293542229</c:v>
                </c:pt>
                <c:pt idx="69">
                  <c:v>5.0969450515698496</c:v>
                </c:pt>
                <c:pt idx="70">
                  <c:v>5.0933721155478144</c:v>
                </c:pt>
                <c:pt idx="71">
                  <c:v>5.0775664155181355</c:v>
                </c:pt>
                <c:pt idx="72">
                  <c:v>5.0524953051262322</c:v>
                </c:pt>
                <c:pt idx="73">
                  <c:v>5.0215500456811526</c:v>
                </c:pt>
                <c:pt idx="74">
                  <c:v>5.0154942219149925</c:v>
                </c:pt>
                <c:pt idx="75">
                  <c:v>5.0642436032325824</c:v>
                </c:pt>
                <c:pt idx="76">
                  <c:v>5.0722372906039146</c:v>
                </c:pt>
                <c:pt idx="77">
                  <c:v>5.0637591373312905</c:v>
                </c:pt>
                <c:pt idx="78">
                  <c:v>5.1293432881754901</c:v>
                </c:pt>
                <c:pt idx="79">
                  <c:v>5.1252253280145013</c:v>
                </c:pt>
                <c:pt idx="80">
                  <c:v>5.0840461469479274</c:v>
                </c:pt>
                <c:pt idx="81">
                  <c:v>5.0844094963738966</c:v>
                </c:pt>
                <c:pt idx="82">
                  <c:v>5.0867712676426997</c:v>
                </c:pt>
                <c:pt idx="83">
                  <c:v>5.0756285519129642</c:v>
                </c:pt>
                <c:pt idx="84">
                  <c:v>5.0775058572804745</c:v>
                </c:pt>
                <c:pt idx="85">
                  <c:v>5.0799281867869386</c:v>
                </c:pt>
                <c:pt idx="86">
                  <c:v>5.1049992971788427</c:v>
                </c:pt>
                <c:pt idx="87">
                  <c:v>5.0816843756791252</c:v>
                </c:pt>
                <c:pt idx="88">
                  <c:v>5.0904047619023958</c:v>
                </c:pt>
                <c:pt idx="89">
                  <c:v>5.1051204136541655</c:v>
                </c:pt>
                <c:pt idx="90">
                  <c:v>5.0841067051855893</c:v>
                </c:pt>
                <c:pt idx="91">
                  <c:v>5.0899808542387648</c:v>
                </c:pt>
                <c:pt idx="92">
                  <c:v>5.0970056098075114</c:v>
                </c:pt>
                <c:pt idx="93">
                  <c:v>5.0800493032622613</c:v>
                </c:pt>
                <c:pt idx="94">
                  <c:v>5.0877401994452853</c:v>
                </c:pt>
                <c:pt idx="95">
                  <c:v>4.9912103686126885</c:v>
                </c:pt>
                <c:pt idx="96">
                  <c:v>4.9641408363779531</c:v>
                </c:pt>
                <c:pt idx="97">
                  <c:v>4.9815811882811767</c:v>
                </c:pt>
                <c:pt idx="98">
                  <c:v>4.9764942963176031</c:v>
                </c:pt>
                <c:pt idx="99">
                  <c:v>4.9792194170123745</c:v>
                </c:pt>
                <c:pt idx="100">
                  <c:v>4.972316198462269</c:v>
                </c:pt>
                <c:pt idx="101">
                  <c:v>4.9722556402246072</c:v>
                </c:pt>
                <c:pt idx="102">
                  <c:v>4.9952673499926998</c:v>
                </c:pt>
                <c:pt idx="103">
                  <c:v>4.972921360295568</c:v>
                </c:pt>
                <c:pt idx="104">
                  <c:v>4.9817632835374788</c:v>
                </c:pt>
                <c:pt idx="105">
                  <c:v>4.9765548545552649</c:v>
                </c:pt>
                <c:pt idx="106">
                  <c:v>5.0076822092566458</c:v>
                </c:pt>
                <c:pt idx="107">
                  <c:v>5.0298465242407921</c:v>
                </c:pt>
                <c:pt idx="108">
                  <c:v>5.0328138778862108</c:v>
                </c:pt>
                <c:pt idx="109">
                  <c:v>5.0230640016226928</c:v>
                </c:pt>
                <c:pt idx="110">
                  <c:v>5.0246990740395567</c:v>
                </c:pt>
                <c:pt idx="111">
                  <c:v>5.0473478549249959</c:v>
                </c:pt>
                <c:pt idx="112">
                  <c:v>5.0567343817625447</c:v>
                </c:pt>
                <c:pt idx="113">
                  <c:v>5.0462578066470867</c:v>
                </c:pt>
                <c:pt idx="114">
                  <c:v>4.822737351438108</c:v>
                </c:pt>
                <c:pt idx="115">
                  <c:v>5.0553415422963273</c:v>
                </c:pt>
                <c:pt idx="116">
                  <c:v>5.0853784281764822</c:v>
                </c:pt>
                <c:pt idx="117">
                  <c:v>5.1180798765137494</c:v>
                </c:pt>
                <c:pt idx="118">
                  <c:v>5.1266791462616963</c:v>
                </c:pt>
                <c:pt idx="119">
                  <c:v>5.08477242525655</c:v>
                </c:pt>
                <c:pt idx="120">
                  <c:v>5.0808966980462076</c:v>
                </c:pt>
                <c:pt idx="121">
                  <c:v>5.1093590697471614</c:v>
                </c:pt>
                <c:pt idx="122">
                  <c:v>5.1264364927677333</c:v>
                </c:pt>
                <c:pt idx="123">
                  <c:v>5.1323110623642254</c:v>
                </c:pt>
                <c:pt idx="124">
                  <c:v>5.1209256931405269</c:v>
                </c:pt>
                <c:pt idx="125">
                  <c:v>5.1241352797365929</c:v>
                </c:pt>
                <c:pt idx="126">
                  <c:v>5.1493880648414807</c:v>
                </c:pt>
                <c:pt idx="127">
                  <c:v>5.1693722832698104</c:v>
                </c:pt>
                <c:pt idx="128">
                  <c:v>5.2072211818083121</c:v>
                </c:pt>
                <c:pt idx="129">
                  <c:v>5.1862074733397359</c:v>
                </c:pt>
                <c:pt idx="130">
                  <c:v>5.1269213792123436</c:v>
                </c:pt>
                <c:pt idx="131">
                  <c:v>5.0656970009364608</c:v>
                </c:pt>
                <c:pt idx="132">
                  <c:v>5.100820778780192</c:v>
                </c:pt>
                <c:pt idx="133">
                  <c:v>5.1625897606517102</c:v>
                </c:pt>
                <c:pt idx="134">
                  <c:v>5.1990458197239962</c:v>
                </c:pt>
                <c:pt idx="135">
                  <c:v>5.219393387578295</c:v>
                </c:pt>
                <c:pt idx="136">
                  <c:v>5.1869947304293369</c:v>
                </c:pt>
                <c:pt idx="137">
                  <c:v>5.1882058951825689</c:v>
                </c:pt>
                <c:pt idx="138">
                  <c:v>5.1896592928864473</c:v>
                </c:pt>
                <c:pt idx="139">
                  <c:v>5.2257520025327633</c:v>
                </c:pt>
                <c:pt idx="140">
                  <c:v>5.2240563718782385</c:v>
                </c:pt>
                <c:pt idx="141">
                  <c:v>5.1894776181734628</c:v>
                </c:pt>
                <c:pt idx="142">
                  <c:v>5.2356835535092658</c:v>
                </c:pt>
                <c:pt idx="143">
                  <c:v>5.2318078262989234</c:v>
                </c:pt>
                <c:pt idx="144">
                  <c:v>5.1625296229573658</c:v>
                </c:pt>
                <c:pt idx="145">
                  <c:v>5.066544395720407</c:v>
                </c:pt>
                <c:pt idx="146">
                  <c:v>5.1144459617107358</c:v>
                </c:pt>
                <c:pt idx="147">
                  <c:v>5.1433927993129824</c:v>
                </c:pt>
                <c:pt idx="148">
                  <c:v>5.1582905463210542</c:v>
                </c:pt>
                <c:pt idx="149">
                  <c:v>5.1720978245078992</c:v>
                </c:pt>
                <c:pt idx="150">
                  <c:v>5.1594411528366244</c:v>
                </c:pt>
                <c:pt idx="151">
                  <c:v>5.1819688172467409</c:v>
                </c:pt>
                <c:pt idx="152">
                  <c:v>5.1394565138649773</c:v>
                </c:pt>
                <c:pt idx="153">
                  <c:v>5.1072395314290047</c:v>
                </c:pt>
                <c:pt idx="154">
                  <c:v>5.1095407444601451</c:v>
                </c:pt>
                <c:pt idx="155">
                  <c:v>5.0841062846422718</c:v>
                </c:pt>
                <c:pt idx="156">
                  <c:v>5.0538881445924497</c:v>
                </c:pt>
                <c:pt idx="157">
                  <c:v>5.07344803481383</c:v>
                </c:pt>
                <c:pt idx="158">
                  <c:v>5.0527375380768786</c:v>
                </c:pt>
                <c:pt idx="159">
                  <c:v>5.083621818740979</c:v>
                </c:pt>
                <c:pt idx="160">
                  <c:v>5.094946209183699</c:v>
                </c:pt>
                <c:pt idx="161">
                  <c:v>5.0775054367371579</c:v>
                </c:pt>
                <c:pt idx="162">
                  <c:v>5.0970657475018557</c:v>
                </c:pt>
                <c:pt idx="163">
                  <c:v>5.0945828597577298</c:v>
                </c:pt>
                <c:pt idx="164">
                  <c:v>5.1081479049939285</c:v>
                </c:pt>
                <c:pt idx="165">
                  <c:v>5.1173527571184927</c:v>
                </c:pt>
                <c:pt idx="166">
                  <c:v>5.1012442659005055</c:v>
                </c:pt>
                <c:pt idx="167">
                  <c:v>5.0761125972709404</c:v>
                </c:pt>
                <c:pt idx="168">
                  <c:v>5.0753253401813394</c:v>
                </c:pt>
                <c:pt idx="169">
                  <c:v>5.1177766647821228</c:v>
                </c:pt>
                <c:pt idx="170">
                  <c:v>5.1241352797365929</c:v>
                </c:pt>
                <c:pt idx="171">
                  <c:v>5.1373975337844833</c:v>
                </c:pt>
                <c:pt idx="172">
                  <c:v>5.1670714907819866</c:v>
                </c:pt>
                <c:pt idx="173">
                  <c:v>5.1019108270581004</c:v>
                </c:pt>
                <c:pt idx="174">
                  <c:v>5.1129320057691956</c:v>
                </c:pt>
                <c:pt idx="175">
                  <c:v>5.1189878295353557</c:v>
                </c:pt>
                <c:pt idx="176">
                  <c:v>5.1422426133407289</c:v>
                </c:pt>
                <c:pt idx="177">
                  <c:v>5.1771847164714737</c:v>
                </c:pt>
                <c:pt idx="178">
                  <c:v>5.1575032892314532</c:v>
                </c:pt>
                <c:pt idx="179">
                  <c:v>5.1412131233004814</c:v>
                </c:pt>
                <c:pt idx="180">
                  <c:v>5.1026371053667221</c:v>
                </c:pt>
                <c:pt idx="181">
                  <c:v>5.0887087107045543</c:v>
                </c:pt>
                <c:pt idx="182">
                  <c:v>5.1396991673589412</c:v>
                </c:pt>
                <c:pt idx="183">
                  <c:v>5.146602806452365</c:v>
                </c:pt>
                <c:pt idx="184">
                  <c:v>5.1307966858793685</c:v>
                </c:pt>
                <c:pt idx="185">
                  <c:v>5.1238324885482838</c:v>
                </c:pt>
                <c:pt idx="186">
                  <c:v>5.1439988022329155</c:v>
                </c:pt>
                <c:pt idx="187">
                  <c:v>5.1633774382846278</c:v>
                </c:pt>
                <c:pt idx="188">
                  <c:v>5.1509629995639994</c:v>
                </c:pt>
                <c:pt idx="189">
                  <c:v>5.1597439440249326</c:v>
                </c:pt>
                <c:pt idx="190">
                  <c:v>5.1651941854144763</c:v>
                </c:pt>
                <c:pt idx="191">
                  <c:v>5.2122479360775431</c:v>
                </c:pt>
                <c:pt idx="192">
                  <c:v>5.2273874954929438</c:v>
                </c:pt>
                <c:pt idx="193">
                  <c:v>5.2229061859059849</c:v>
                </c:pt>
                <c:pt idx="194">
                  <c:v>5.1673133031893164</c:v>
                </c:pt>
                <c:pt idx="195">
                  <c:v>5.1767002505701809</c:v>
                </c:pt>
                <c:pt idx="196">
                  <c:v>5.4271691215385731</c:v>
                </c:pt>
                <c:pt idx="197">
                  <c:v>5.1320684088702624</c:v>
                </c:pt>
                <c:pt idx="198">
                  <c:v>5.2434350079299508</c:v>
                </c:pt>
                <c:pt idx="199">
                  <c:v>5.3898652471390269</c:v>
                </c:pt>
                <c:pt idx="200">
                  <c:v>5.2436171031862528</c:v>
                </c:pt>
                <c:pt idx="201">
                  <c:v>5.2630562974756279</c:v>
                </c:pt>
                <c:pt idx="202">
                  <c:v>5.3144702412503291</c:v>
                </c:pt>
                <c:pt idx="203">
                  <c:v>5.2941222528527137</c:v>
                </c:pt>
                <c:pt idx="204">
                  <c:v>5.3274898418042573</c:v>
                </c:pt>
                <c:pt idx="205">
                  <c:v>5.329852033616377</c:v>
                </c:pt>
                <c:pt idx="206">
                  <c:v>5.3316082225085637</c:v>
                </c:pt>
                <c:pt idx="207">
                  <c:v>5.3281559824185356</c:v>
                </c:pt>
                <c:pt idx="208">
                  <c:v>5.3007840795388068</c:v>
                </c:pt>
                <c:pt idx="209">
                  <c:v>5.307566602156907</c:v>
                </c:pt>
                <c:pt idx="210">
                  <c:v>5.3326982707864721</c:v>
                </c:pt>
                <c:pt idx="211">
                  <c:v>5.3211316473931056</c:v>
                </c:pt>
                <c:pt idx="212">
                  <c:v>6.1925041291059202</c:v>
                </c:pt>
                <c:pt idx="213">
                  <c:v>5.4207499483464439</c:v>
                </c:pt>
                <c:pt idx="214">
                  <c:v>5.3603729648545082</c:v>
                </c:pt>
                <c:pt idx="215">
                  <c:v>5.4906942923022788</c:v>
                </c:pt>
                <c:pt idx="216">
                  <c:v>5.6585621476435612</c:v>
                </c:pt>
                <c:pt idx="217">
                  <c:v>5.6313714989335004</c:v>
                </c:pt>
                <c:pt idx="218">
                  <c:v>5.4757364075998636</c:v>
                </c:pt>
                <c:pt idx="219">
                  <c:v>5.4910580622715655</c:v>
                </c:pt>
                <c:pt idx="220">
                  <c:v>5.4538753043473411</c:v>
                </c:pt>
                <c:pt idx="221">
                  <c:v>5.5505868098929225</c:v>
                </c:pt>
                <c:pt idx="222">
                  <c:v>5.8812953457629398</c:v>
                </c:pt>
                <c:pt idx="223">
                  <c:v>4.1502982599003442</c:v>
                </c:pt>
                <c:pt idx="224">
                  <c:v>1.1932395148842381</c:v>
                </c:pt>
                <c:pt idx="225">
                  <c:v>1.1608408577352802</c:v>
                </c:pt>
                <c:pt idx="226">
                  <c:v>1.1596296929820482</c:v>
                </c:pt>
                <c:pt idx="227">
                  <c:v>0.86925294339465864</c:v>
                </c:pt>
                <c:pt idx="228">
                  <c:v>0.38442369267585996</c:v>
                </c:pt>
                <c:pt idx="229">
                  <c:v>0.38297029497198137</c:v>
                </c:pt>
                <c:pt idx="230">
                  <c:v>0.37885233481099229</c:v>
                </c:pt>
                <c:pt idx="231">
                  <c:v>0.36116932941380409</c:v>
                </c:pt>
                <c:pt idx="232">
                  <c:v>0.1782834516757611</c:v>
                </c:pt>
                <c:pt idx="233">
                  <c:v>3.5305452556714918E-2</c:v>
                </c:pt>
                <c:pt idx="234">
                  <c:v>3.4397078991790869E-2</c:v>
                </c:pt>
                <c:pt idx="235">
                  <c:v>3.5244894319053317E-2</c:v>
                </c:pt>
                <c:pt idx="236">
                  <c:v>3.3791496615174832E-2</c:v>
                </c:pt>
                <c:pt idx="237">
                  <c:v>3.463931194243728E-2</c:v>
                </c:pt>
                <c:pt idx="238">
                  <c:v>3.3428147189205212E-2</c:v>
                </c:pt>
                <c:pt idx="239">
                  <c:v>3.3488705426866813E-2</c:v>
                </c:pt>
                <c:pt idx="240">
                  <c:v>3.1671958297018708E-2</c:v>
                </c:pt>
                <c:pt idx="241">
                  <c:v>1.3928394662168837E-2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'Cryo thru run13'!$AK$3</c:f>
              <c:strCache>
                <c:ptCount val="1"/>
                <c:pt idx="0">
                  <c:v>RHIC Cryo 13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'Cryo thru run13'!$AC$4:$AC$297</c:f>
              <c:numCache>
                <c:formatCode>General</c:formatCode>
                <c:ptCount val="294"/>
                <c:pt idx="0">
                  <c:v>-60</c:v>
                </c:pt>
                <c:pt idx="1">
                  <c:v>-59</c:v>
                </c:pt>
                <c:pt idx="2">
                  <c:v>-58</c:v>
                </c:pt>
                <c:pt idx="3">
                  <c:v>-57</c:v>
                </c:pt>
                <c:pt idx="4">
                  <c:v>-56</c:v>
                </c:pt>
                <c:pt idx="5">
                  <c:v>-55</c:v>
                </c:pt>
                <c:pt idx="6">
                  <c:v>-54</c:v>
                </c:pt>
                <c:pt idx="7">
                  <c:v>-53</c:v>
                </c:pt>
                <c:pt idx="8">
                  <c:v>-52</c:v>
                </c:pt>
                <c:pt idx="9">
                  <c:v>-51</c:v>
                </c:pt>
                <c:pt idx="10">
                  <c:v>-50</c:v>
                </c:pt>
                <c:pt idx="11">
                  <c:v>-49</c:v>
                </c:pt>
                <c:pt idx="12">
                  <c:v>-48</c:v>
                </c:pt>
                <c:pt idx="13">
                  <c:v>-47</c:v>
                </c:pt>
                <c:pt idx="14">
                  <c:v>-46</c:v>
                </c:pt>
                <c:pt idx="15">
                  <c:v>-45</c:v>
                </c:pt>
                <c:pt idx="16">
                  <c:v>-44</c:v>
                </c:pt>
                <c:pt idx="17">
                  <c:v>-43</c:v>
                </c:pt>
                <c:pt idx="18">
                  <c:v>-42</c:v>
                </c:pt>
                <c:pt idx="19">
                  <c:v>-41</c:v>
                </c:pt>
                <c:pt idx="20">
                  <c:v>-40</c:v>
                </c:pt>
                <c:pt idx="21">
                  <c:v>-39</c:v>
                </c:pt>
                <c:pt idx="22">
                  <c:v>-38</c:v>
                </c:pt>
                <c:pt idx="23">
                  <c:v>-37</c:v>
                </c:pt>
                <c:pt idx="24">
                  <c:v>-36</c:v>
                </c:pt>
                <c:pt idx="25">
                  <c:v>-35</c:v>
                </c:pt>
                <c:pt idx="26">
                  <c:v>-34</c:v>
                </c:pt>
                <c:pt idx="27">
                  <c:v>-33</c:v>
                </c:pt>
                <c:pt idx="28">
                  <c:v>-32</c:v>
                </c:pt>
                <c:pt idx="29">
                  <c:v>-31</c:v>
                </c:pt>
                <c:pt idx="30">
                  <c:v>-30</c:v>
                </c:pt>
                <c:pt idx="31">
                  <c:v>-29</c:v>
                </c:pt>
                <c:pt idx="32">
                  <c:v>-28</c:v>
                </c:pt>
                <c:pt idx="33">
                  <c:v>-27</c:v>
                </c:pt>
                <c:pt idx="34">
                  <c:v>-26</c:v>
                </c:pt>
                <c:pt idx="35">
                  <c:v>-25</c:v>
                </c:pt>
                <c:pt idx="36">
                  <c:v>-24</c:v>
                </c:pt>
                <c:pt idx="37">
                  <c:v>-23</c:v>
                </c:pt>
                <c:pt idx="38">
                  <c:v>-22</c:v>
                </c:pt>
                <c:pt idx="39">
                  <c:v>-21</c:v>
                </c:pt>
                <c:pt idx="40">
                  <c:v>-20</c:v>
                </c:pt>
                <c:pt idx="41">
                  <c:v>-19</c:v>
                </c:pt>
                <c:pt idx="42">
                  <c:v>-18</c:v>
                </c:pt>
                <c:pt idx="43">
                  <c:v>-17</c:v>
                </c:pt>
                <c:pt idx="44">
                  <c:v>-16</c:v>
                </c:pt>
                <c:pt idx="45">
                  <c:v>-15</c:v>
                </c:pt>
                <c:pt idx="46">
                  <c:v>-14</c:v>
                </c:pt>
                <c:pt idx="47">
                  <c:v>-13</c:v>
                </c:pt>
                <c:pt idx="48">
                  <c:v>-12</c:v>
                </c:pt>
                <c:pt idx="49">
                  <c:v>-11</c:v>
                </c:pt>
                <c:pt idx="50">
                  <c:v>-10</c:v>
                </c:pt>
                <c:pt idx="51">
                  <c:v>-9</c:v>
                </c:pt>
                <c:pt idx="52">
                  <c:v>-8</c:v>
                </c:pt>
                <c:pt idx="53">
                  <c:v>-7</c:v>
                </c:pt>
                <c:pt idx="54">
                  <c:v>-6</c:v>
                </c:pt>
                <c:pt idx="55">
                  <c:v>-5</c:v>
                </c:pt>
                <c:pt idx="56">
                  <c:v>-4</c:v>
                </c:pt>
                <c:pt idx="57">
                  <c:v>-3</c:v>
                </c:pt>
                <c:pt idx="58">
                  <c:v>-2</c:v>
                </c:pt>
                <c:pt idx="59">
                  <c:v>-1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4</c:v>
                </c:pt>
                <c:pt idx="65">
                  <c:v>5</c:v>
                </c:pt>
                <c:pt idx="66">
                  <c:v>6</c:v>
                </c:pt>
                <c:pt idx="67">
                  <c:v>7</c:v>
                </c:pt>
                <c:pt idx="68">
                  <c:v>8</c:v>
                </c:pt>
                <c:pt idx="69">
                  <c:v>9</c:v>
                </c:pt>
                <c:pt idx="70">
                  <c:v>10</c:v>
                </c:pt>
                <c:pt idx="71">
                  <c:v>11</c:v>
                </c:pt>
                <c:pt idx="72">
                  <c:v>12</c:v>
                </c:pt>
                <c:pt idx="73">
                  <c:v>13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17</c:v>
                </c:pt>
                <c:pt idx="78">
                  <c:v>18</c:v>
                </c:pt>
                <c:pt idx="79">
                  <c:v>19</c:v>
                </c:pt>
                <c:pt idx="80">
                  <c:v>20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24</c:v>
                </c:pt>
                <c:pt idx="85">
                  <c:v>25</c:v>
                </c:pt>
                <c:pt idx="86">
                  <c:v>26</c:v>
                </c:pt>
                <c:pt idx="87">
                  <c:v>27</c:v>
                </c:pt>
                <c:pt idx="88">
                  <c:v>28</c:v>
                </c:pt>
                <c:pt idx="89">
                  <c:v>29</c:v>
                </c:pt>
                <c:pt idx="90">
                  <c:v>30</c:v>
                </c:pt>
                <c:pt idx="91">
                  <c:v>31</c:v>
                </c:pt>
                <c:pt idx="92">
                  <c:v>32</c:v>
                </c:pt>
                <c:pt idx="93">
                  <c:v>33</c:v>
                </c:pt>
                <c:pt idx="94">
                  <c:v>34</c:v>
                </c:pt>
                <c:pt idx="95">
                  <c:v>35</c:v>
                </c:pt>
                <c:pt idx="96">
                  <c:v>36</c:v>
                </c:pt>
                <c:pt idx="97">
                  <c:v>37</c:v>
                </c:pt>
                <c:pt idx="98">
                  <c:v>38</c:v>
                </c:pt>
                <c:pt idx="99">
                  <c:v>39</c:v>
                </c:pt>
                <c:pt idx="100">
                  <c:v>40</c:v>
                </c:pt>
                <c:pt idx="101">
                  <c:v>41</c:v>
                </c:pt>
                <c:pt idx="102">
                  <c:v>42</c:v>
                </c:pt>
                <c:pt idx="103">
                  <c:v>43</c:v>
                </c:pt>
                <c:pt idx="104">
                  <c:v>44</c:v>
                </c:pt>
                <c:pt idx="105">
                  <c:v>45</c:v>
                </c:pt>
                <c:pt idx="106">
                  <c:v>46</c:v>
                </c:pt>
                <c:pt idx="107">
                  <c:v>47</c:v>
                </c:pt>
                <c:pt idx="108">
                  <c:v>48</c:v>
                </c:pt>
                <c:pt idx="109">
                  <c:v>49</c:v>
                </c:pt>
                <c:pt idx="110">
                  <c:v>50</c:v>
                </c:pt>
                <c:pt idx="111">
                  <c:v>51</c:v>
                </c:pt>
                <c:pt idx="112">
                  <c:v>52</c:v>
                </c:pt>
                <c:pt idx="113">
                  <c:v>53</c:v>
                </c:pt>
                <c:pt idx="114">
                  <c:v>54</c:v>
                </c:pt>
                <c:pt idx="115">
                  <c:v>55</c:v>
                </c:pt>
                <c:pt idx="116">
                  <c:v>56</c:v>
                </c:pt>
                <c:pt idx="117">
                  <c:v>57</c:v>
                </c:pt>
                <c:pt idx="118">
                  <c:v>58</c:v>
                </c:pt>
                <c:pt idx="119">
                  <c:v>59</c:v>
                </c:pt>
                <c:pt idx="120">
                  <c:v>60</c:v>
                </c:pt>
                <c:pt idx="121">
                  <c:v>61</c:v>
                </c:pt>
                <c:pt idx="122">
                  <c:v>62</c:v>
                </c:pt>
                <c:pt idx="123">
                  <c:v>63</c:v>
                </c:pt>
                <c:pt idx="124">
                  <c:v>64</c:v>
                </c:pt>
                <c:pt idx="125">
                  <c:v>65</c:v>
                </c:pt>
                <c:pt idx="126">
                  <c:v>66</c:v>
                </c:pt>
                <c:pt idx="127">
                  <c:v>67</c:v>
                </c:pt>
                <c:pt idx="128">
                  <c:v>68</c:v>
                </c:pt>
                <c:pt idx="129">
                  <c:v>69</c:v>
                </c:pt>
                <c:pt idx="130">
                  <c:v>70</c:v>
                </c:pt>
                <c:pt idx="131">
                  <c:v>71</c:v>
                </c:pt>
                <c:pt idx="132">
                  <c:v>72</c:v>
                </c:pt>
                <c:pt idx="133">
                  <c:v>73</c:v>
                </c:pt>
                <c:pt idx="134">
                  <c:v>74</c:v>
                </c:pt>
                <c:pt idx="135">
                  <c:v>75</c:v>
                </c:pt>
                <c:pt idx="136">
                  <c:v>76</c:v>
                </c:pt>
                <c:pt idx="137">
                  <c:v>77</c:v>
                </c:pt>
                <c:pt idx="138">
                  <c:v>78</c:v>
                </c:pt>
                <c:pt idx="139">
                  <c:v>79</c:v>
                </c:pt>
                <c:pt idx="140">
                  <c:v>80</c:v>
                </c:pt>
                <c:pt idx="141">
                  <c:v>81</c:v>
                </c:pt>
                <c:pt idx="142">
                  <c:v>82</c:v>
                </c:pt>
                <c:pt idx="143">
                  <c:v>83</c:v>
                </c:pt>
                <c:pt idx="144">
                  <c:v>84</c:v>
                </c:pt>
                <c:pt idx="145">
                  <c:v>85</c:v>
                </c:pt>
                <c:pt idx="146">
                  <c:v>86</c:v>
                </c:pt>
                <c:pt idx="147">
                  <c:v>87</c:v>
                </c:pt>
                <c:pt idx="148">
                  <c:v>88</c:v>
                </c:pt>
                <c:pt idx="149">
                  <c:v>89</c:v>
                </c:pt>
                <c:pt idx="150">
                  <c:v>90</c:v>
                </c:pt>
                <c:pt idx="151">
                  <c:v>91</c:v>
                </c:pt>
                <c:pt idx="152">
                  <c:v>92</c:v>
                </c:pt>
                <c:pt idx="153">
                  <c:v>93</c:v>
                </c:pt>
                <c:pt idx="154">
                  <c:v>94</c:v>
                </c:pt>
                <c:pt idx="155">
                  <c:v>95</c:v>
                </c:pt>
                <c:pt idx="156">
                  <c:v>96</c:v>
                </c:pt>
                <c:pt idx="157">
                  <c:v>97</c:v>
                </c:pt>
                <c:pt idx="158">
                  <c:v>98</c:v>
                </c:pt>
                <c:pt idx="159">
                  <c:v>99</c:v>
                </c:pt>
                <c:pt idx="160">
                  <c:v>100</c:v>
                </c:pt>
                <c:pt idx="161">
                  <c:v>101</c:v>
                </c:pt>
                <c:pt idx="162">
                  <c:v>102</c:v>
                </c:pt>
                <c:pt idx="163">
                  <c:v>103</c:v>
                </c:pt>
                <c:pt idx="164">
                  <c:v>104</c:v>
                </c:pt>
                <c:pt idx="165">
                  <c:v>105</c:v>
                </c:pt>
                <c:pt idx="166">
                  <c:v>106</c:v>
                </c:pt>
                <c:pt idx="167">
                  <c:v>107</c:v>
                </c:pt>
                <c:pt idx="168">
                  <c:v>108</c:v>
                </c:pt>
                <c:pt idx="169">
                  <c:v>109</c:v>
                </c:pt>
                <c:pt idx="170">
                  <c:v>110</c:v>
                </c:pt>
                <c:pt idx="171">
                  <c:v>111</c:v>
                </c:pt>
                <c:pt idx="172">
                  <c:v>112</c:v>
                </c:pt>
                <c:pt idx="173">
                  <c:v>113</c:v>
                </c:pt>
                <c:pt idx="174">
                  <c:v>114</c:v>
                </c:pt>
                <c:pt idx="175">
                  <c:v>115</c:v>
                </c:pt>
                <c:pt idx="176">
                  <c:v>116</c:v>
                </c:pt>
                <c:pt idx="177">
                  <c:v>117</c:v>
                </c:pt>
                <c:pt idx="178">
                  <c:v>118</c:v>
                </c:pt>
                <c:pt idx="179">
                  <c:v>119</c:v>
                </c:pt>
                <c:pt idx="180">
                  <c:v>120</c:v>
                </c:pt>
                <c:pt idx="181">
                  <c:v>121</c:v>
                </c:pt>
                <c:pt idx="182">
                  <c:v>122</c:v>
                </c:pt>
                <c:pt idx="183">
                  <c:v>123</c:v>
                </c:pt>
                <c:pt idx="184">
                  <c:v>124</c:v>
                </c:pt>
                <c:pt idx="185">
                  <c:v>125</c:v>
                </c:pt>
                <c:pt idx="186">
                  <c:v>126</c:v>
                </c:pt>
                <c:pt idx="187">
                  <c:v>127</c:v>
                </c:pt>
                <c:pt idx="188">
                  <c:v>128</c:v>
                </c:pt>
                <c:pt idx="189">
                  <c:v>129</c:v>
                </c:pt>
                <c:pt idx="190">
                  <c:v>130</c:v>
                </c:pt>
                <c:pt idx="191">
                  <c:v>131</c:v>
                </c:pt>
                <c:pt idx="192">
                  <c:v>132</c:v>
                </c:pt>
                <c:pt idx="193">
                  <c:v>133</c:v>
                </c:pt>
                <c:pt idx="194">
                  <c:v>134</c:v>
                </c:pt>
                <c:pt idx="195">
                  <c:v>135</c:v>
                </c:pt>
                <c:pt idx="196">
                  <c:v>136</c:v>
                </c:pt>
                <c:pt idx="197">
                  <c:v>137</c:v>
                </c:pt>
                <c:pt idx="198">
                  <c:v>138</c:v>
                </c:pt>
                <c:pt idx="199">
                  <c:v>139</c:v>
                </c:pt>
                <c:pt idx="200">
                  <c:v>140</c:v>
                </c:pt>
                <c:pt idx="201">
                  <c:v>141</c:v>
                </c:pt>
                <c:pt idx="202">
                  <c:v>142</c:v>
                </c:pt>
                <c:pt idx="203">
                  <c:v>143</c:v>
                </c:pt>
                <c:pt idx="204">
                  <c:v>144</c:v>
                </c:pt>
                <c:pt idx="205">
                  <c:v>145</c:v>
                </c:pt>
                <c:pt idx="206">
                  <c:v>146</c:v>
                </c:pt>
                <c:pt idx="207">
                  <c:v>147</c:v>
                </c:pt>
                <c:pt idx="208">
                  <c:v>148</c:v>
                </c:pt>
                <c:pt idx="209">
                  <c:v>149</c:v>
                </c:pt>
                <c:pt idx="210">
                  <c:v>150</c:v>
                </c:pt>
                <c:pt idx="211">
                  <c:v>151</c:v>
                </c:pt>
                <c:pt idx="212">
                  <c:v>152</c:v>
                </c:pt>
                <c:pt idx="213">
                  <c:v>153</c:v>
                </c:pt>
                <c:pt idx="214">
                  <c:v>154</c:v>
                </c:pt>
                <c:pt idx="215">
                  <c:v>155</c:v>
                </c:pt>
                <c:pt idx="216">
                  <c:v>156</c:v>
                </c:pt>
                <c:pt idx="217">
                  <c:v>157</c:v>
                </c:pt>
                <c:pt idx="218">
                  <c:v>158</c:v>
                </c:pt>
                <c:pt idx="219">
                  <c:v>159</c:v>
                </c:pt>
                <c:pt idx="220">
                  <c:v>160</c:v>
                </c:pt>
                <c:pt idx="221">
                  <c:v>161</c:v>
                </c:pt>
                <c:pt idx="222">
                  <c:v>162</c:v>
                </c:pt>
                <c:pt idx="223">
                  <c:v>163</c:v>
                </c:pt>
                <c:pt idx="224">
                  <c:v>164</c:v>
                </c:pt>
                <c:pt idx="225">
                  <c:v>165</c:v>
                </c:pt>
                <c:pt idx="226">
                  <c:v>166</c:v>
                </c:pt>
                <c:pt idx="227">
                  <c:v>167</c:v>
                </c:pt>
                <c:pt idx="228">
                  <c:v>168</c:v>
                </c:pt>
                <c:pt idx="229">
                  <c:v>169</c:v>
                </c:pt>
                <c:pt idx="230">
                  <c:v>170</c:v>
                </c:pt>
                <c:pt idx="231">
                  <c:v>171</c:v>
                </c:pt>
                <c:pt idx="232">
                  <c:v>172</c:v>
                </c:pt>
                <c:pt idx="233">
                  <c:v>173</c:v>
                </c:pt>
                <c:pt idx="234">
                  <c:v>174</c:v>
                </c:pt>
                <c:pt idx="235">
                  <c:v>175</c:v>
                </c:pt>
                <c:pt idx="236">
                  <c:v>176</c:v>
                </c:pt>
                <c:pt idx="237">
                  <c:v>177</c:v>
                </c:pt>
                <c:pt idx="238">
                  <c:v>178</c:v>
                </c:pt>
                <c:pt idx="239">
                  <c:v>179</c:v>
                </c:pt>
                <c:pt idx="240">
                  <c:v>180</c:v>
                </c:pt>
                <c:pt idx="241">
                  <c:v>181</c:v>
                </c:pt>
                <c:pt idx="242">
                  <c:v>182</c:v>
                </c:pt>
                <c:pt idx="243">
                  <c:v>183</c:v>
                </c:pt>
                <c:pt idx="244">
                  <c:v>184</c:v>
                </c:pt>
                <c:pt idx="245">
                  <c:v>185</c:v>
                </c:pt>
                <c:pt idx="246">
                  <c:v>186</c:v>
                </c:pt>
                <c:pt idx="247">
                  <c:v>187</c:v>
                </c:pt>
                <c:pt idx="248">
                  <c:v>188</c:v>
                </c:pt>
                <c:pt idx="249">
                  <c:v>189</c:v>
                </c:pt>
                <c:pt idx="250">
                  <c:v>190</c:v>
                </c:pt>
                <c:pt idx="251">
                  <c:v>191</c:v>
                </c:pt>
                <c:pt idx="252">
                  <c:v>192</c:v>
                </c:pt>
                <c:pt idx="253">
                  <c:v>193</c:v>
                </c:pt>
                <c:pt idx="254">
                  <c:v>194</c:v>
                </c:pt>
                <c:pt idx="255">
                  <c:v>195</c:v>
                </c:pt>
                <c:pt idx="256">
                  <c:v>196</c:v>
                </c:pt>
                <c:pt idx="257">
                  <c:v>197</c:v>
                </c:pt>
                <c:pt idx="258">
                  <c:v>198</c:v>
                </c:pt>
                <c:pt idx="259">
                  <c:v>199</c:v>
                </c:pt>
                <c:pt idx="260">
                  <c:v>200</c:v>
                </c:pt>
                <c:pt idx="261">
                  <c:v>201</c:v>
                </c:pt>
                <c:pt idx="262">
                  <c:v>202</c:v>
                </c:pt>
                <c:pt idx="263">
                  <c:v>203</c:v>
                </c:pt>
                <c:pt idx="264">
                  <c:v>204</c:v>
                </c:pt>
                <c:pt idx="265">
                  <c:v>205</c:v>
                </c:pt>
                <c:pt idx="266">
                  <c:v>206</c:v>
                </c:pt>
                <c:pt idx="267">
                  <c:v>207</c:v>
                </c:pt>
                <c:pt idx="268">
                  <c:v>208</c:v>
                </c:pt>
                <c:pt idx="269">
                  <c:v>209</c:v>
                </c:pt>
                <c:pt idx="270">
                  <c:v>210</c:v>
                </c:pt>
                <c:pt idx="271">
                  <c:v>211</c:v>
                </c:pt>
                <c:pt idx="272">
                  <c:v>212</c:v>
                </c:pt>
                <c:pt idx="273">
                  <c:v>213</c:v>
                </c:pt>
                <c:pt idx="274">
                  <c:v>214</c:v>
                </c:pt>
                <c:pt idx="275">
                  <c:v>215</c:v>
                </c:pt>
                <c:pt idx="276">
                  <c:v>216</c:v>
                </c:pt>
                <c:pt idx="277">
                  <c:v>217</c:v>
                </c:pt>
                <c:pt idx="278">
                  <c:v>218</c:v>
                </c:pt>
                <c:pt idx="279">
                  <c:v>219</c:v>
                </c:pt>
                <c:pt idx="280">
                  <c:v>220</c:v>
                </c:pt>
                <c:pt idx="281">
                  <c:v>221</c:v>
                </c:pt>
                <c:pt idx="282">
                  <c:v>222</c:v>
                </c:pt>
                <c:pt idx="283">
                  <c:v>223</c:v>
                </c:pt>
                <c:pt idx="284">
                  <c:v>224</c:v>
                </c:pt>
                <c:pt idx="285">
                  <c:v>225</c:v>
                </c:pt>
                <c:pt idx="286">
                  <c:v>226</c:v>
                </c:pt>
                <c:pt idx="287">
                  <c:v>227</c:v>
                </c:pt>
                <c:pt idx="288">
                  <c:v>228</c:v>
                </c:pt>
                <c:pt idx="289">
                  <c:v>229</c:v>
                </c:pt>
                <c:pt idx="290">
                  <c:v>230</c:v>
                </c:pt>
                <c:pt idx="291">
                  <c:v>231</c:v>
                </c:pt>
                <c:pt idx="292">
                  <c:v>232</c:v>
                </c:pt>
                <c:pt idx="293">
                  <c:v>233</c:v>
                </c:pt>
              </c:numCache>
            </c:numRef>
          </c:xVal>
          <c:yVal>
            <c:numRef>
              <c:f>'Cryo thru run13'!$AK$4:$AK$297</c:f>
              <c:numCache>
                <c:formatCode>General</c:formatCode>
                <c:ptCount val="294"/>
                <c:pt idx="19" formatCode="0.00">
                  <c:v>0.35529518036062852</c:v>
                </c:pt>
                <c:pt idx="20" formatCode="0.00">
                  <c:v>0.35729360220346146</c:v>
                </c:pt>
                <c:pt idx="21" formatCode="0.00">
                  <c:v>0.35650634511386065</c:v>
                </c:pt>
                <c:pt idx="22" formatCode="0.00">
                  <c:v>0.2316958172932955</c:v>
                </c:pt>
                <c:pt idx="23" formatCode="0.00">
                  <c:v>3.960508743068878E-2</c:v>
                </c:pt>
                <c:pt idx="24" formatCode="0.00">
                  <c:v>3.9302296242380762E-2</c:v>
                </c:pt>
                <c:pt idx="25" formatCode="0.00">
                  <c:v>0.14661149337874241</c:v>
                </c:pt>
                <c:pt idx="26" formatCode="0.00">
                  <c:v>0.35699081101515345</c:v>
                </c:pt>
                <c:pt idx="27" formatCode="0.00">
                  <c:v>0.35814141753072398</c:v>
                </c:pt>
                <c:pt idx="28" formatCode="0.00">
                  <c:v>0.36013983937355687</c:v>
                </c:pt>
                <c:pt idx="29" formatCode="0.00">
                  <c:v>0.35886811638266319</c:v>
                </c:pt>
                <c:pt idx="30" formatCode="0.00">
                  <c:v>0.35547685507361332</c:v>
                </c:pt>
                <c:pt idx="31" formatCode="0.00">
                  <c:v>0.35335731675545717</c:v>
                </c:pt>
                <c:pt idx="32" formatCode="0.00">
                  <c:v>1.4543666356810732</c:v>
                </c:pt>
                <c:pt idx="33" formatCode="0.00">
                  <c:v>2.5912869895400199</c:v>
                </c:pt>
                <c:pt idx="34" formatCode="0.00">
                  <c:v>2.6350705953693594</c:v>
                </c:pt>
                <c:pt idx="35" formatCode="0.00">
                  <c:v>2.5936487608088226</c:v>
                </c:pt>
                <c:pt idx="36" formatCode="0.00">
                  <c:v>2.6465161022874022</c:v>
                </c:pt>
                <c:pt idx="37" formatCode="0.00">
                  <c:v>2.6458499616731248</c:v>
                </c:pt>
                <c:pt idx="38" formatCode="0.00">
                  <c:v>2.658324958631415</c:v>
                </c:pt>
                <c:pt idx="39" formatCode="0.00">
                  <c:v>2.6463949858120794</c:v>
                </c:pt>
                <c:pt idx="40" formatCode="0.00">
                  <c:v>2.7002312590932451</c:v>
                </c:pt>
                <c:pt idx="41" formatCode="0.00">
                  <c:v>2.7119189989619343</c:v>
                </c:pt>
                <c:pt idx="42" formatCode="0.00">
                  <c:v>2.7644229910145448</c:v>
                </c:pt>
                <c:pt idx="43" formatCode="0.00">
                  <c:v>2.8338227313747422</c:v>
                </c:pt>
                <c:pt idx="44" formatCode="0.00">
                  <c:v>2.874457308845678</c:v>
                </c:pt>
                <c:pt idx="45" formatCode="0.00">
                  <c:v>2.8710660475366283</c:v>
                </c:pt>
                <c:pt idx="46" formatCode="0.00">
                  <c:v>2.8690070674561348</c:v>
                </c:pt>
                <c:pt idx="47" formatCode="0.00">
                  <c:v>2.8456921459564164</c:v>
                </c:pt>
                <c:pt idx="48" formatCode="0.00">
                  <c:v>2.8788175019573141</c:v>
                </c:pt>
                <c:pt idx="49" formatCode="0.00">
                  <c:v>2.8876594251992249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718208"/>
        <c:axId val="97718784"/>
      </c:scatterChart>
      <c:valAx>
        <c:axId val="97718208"/>
        <c:scaling>
          <c:orientation val="minMax"/>
          <c:max val="60"/>
          <c:min val="-6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since beginning of Run</a:t>
                </a:r>
              </a:p>
            </c:rich>
          </c:tx>
          <c:layout>
            <c:manualLayout>
              <c:xMode val="edge"/>
              <c:yMode val="edge"/>
              <c:x val="0.37996820349761529"/>
              <c:y val="0.913834342135804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718784"/>
        <c:crosses val="autoZero"/>
        <c:crossBetween val="midCat"/>
        <c:majorUnit val="10"/>
      </c:valAx>
      <c:valAx>
        <c:axId val="97718784"/>
        <c:scaling>
          <c:orientation val="minMax"/>
          <c:max val="9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    </a:t>
                </a:r>
              </a:p>
            </c:rich>
          </c:tx>
          <c:layout>
            <c:manualLayout>
              <c:xMode val="edge"/>
              <c:yMode val="edge"/>
              <c:x val="2.3847376788553261E-2"/>
              <c:y val="0.42857238083334814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718208"/>
        <c:crosses val="autoZero"/>
        <c:crossBetween val="midCat"/>
      </c:valAx>
      <c:spPr>
        <a:solidFill>
          <a:srgbClr val="FFFF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113407525172229"/>
          <c:y val="1.8140589569160998E-2"/>
          <c:w val="0.20679426995313979"/>
          <c:h val="0.20162908207902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Energy Use FY 2002-13
</a:t>
            </a:r>
          </a:p>
        </c:rich>
      </c:tx>
      <c:layout>
        <c:manualLayout>
          <c:xMode val="edge"/>
          <c:yMode val="edge"/>
          <c:x val="0.2304921968787515"/>
          <c:y val="2.302631578947368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06242496998798"/>
          <c:y val="0.11459865028782466"/>
          <c:w val="0.78751500600240099"/>
          <c:h val="0.66336177538421781"/>
        </c:manualLayout>
      </c:layout>
      <c:lineChart>
        <c:grouping val="standard"/>
        <c:varyColors val="0"/>
        <c:ser>
          <c:idx val="4"/>
          <c:order val="0"/>
          <c:tx>
            <c:strRef>
              <c:f>'Summary (bldg power)'!$V$6</c:f>
              <c:strCache>
                <c:ptCount val="1"/>
                <c:pt idx="0">
                  <c:v>CAD Total</c:v>
                </c:pt>
              </c:strCache>
            </c:strRef>
          </c:tx>
          <c:spPr>
            <a:ln w="3175">
              <a:solidFill>
                <a:srgbClr val="0000FF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'Summary (bldg power)'!$A$7:$A$4847</c:f>
              <c:numCache>
                <c:formatCode>m/d/yyyy</c:formatCode>
                <c:ptCount val="4841"/>
                <c:pt idx="0">
                  <c:v>37165</c:v>
                </c:pt>
                <c:pt idx="1">
                  <c:v>37166</c:v>
                </c:pt>
                <c:pt idx="2">
                  <c:v>37167</c:v>
                </c:pt>
                <c:pt idx="3">
                  <c:v>37168</c:v>
                </c:pt>
                <c:pt idx="4">
                  <c:v>37169</c:v>
                </c:pt>
                <c:pt idx="5">
                  <c:v>37170</c:v>
                </c:pt>
                <c:pt idx="6">
                  <c:v>37171</c:v>
                </c:pt>
                <c:pt idx="7">
                  <c:v>37172</c:v>
                </c:pt>
                <c:pt idx="8">
                  <c:v>37173</c:v>
                </c:pt>
                <c:pt idx="9">
                  <c:v>37174</c:v>
                </c:pt>
                <c:pt idx="10">
                  <c:v>37175</c:v>
                </c:pt>
                <c:pt idx="11">
                  <c:v>37176</c:v>
                </c:pt>
                <c:pt idx="12">
                  <c:v>37177</c:v>
                </c:pt>
                <c:pt idx="13">
                  <c:v>37178</c:v>
                </c:pt>
                <c:pt idx="14">
                  <c:v>37179</c:v>
                </c:pt>
                <c:pt idx="15">
                  <c:v>37180</c:v>
                </c:pt>
                <c:pt idx="16">
                  <c:v>37181</c:v>
                </c:pt>
                <c:pt idx="17">
                  <c:v>37182</c:v>
                </c:pt>
                <c:pt idx="18">
                  <c:v>37183</c:v>
                </c:pt>
                <c:pt idx="19">
                  <c:v>37184</c:v>
                </c:pt>
                <c:pt idx="20">
                  <c:v>37185</c:v>
                </c:pt>
                <c:pt idx="21">
                  <c:v>37186</c:v>
                </c:pt>
                <c:pt idx="22">
                  <c:v>37187</c:v>
                </c:pt>
                <c:pt idx="23">
                  <c:v>37188</c:v>
                </c:pt>
                <c:pt idx="24">
                  <c:v>37189</c:v>
                </c:pt>
                <c:pt idx="25">
                  <c:v>37190</c:v>
                </c:pt>
                <c:pt idx="26">
                  <c:v>37191</c:v>
                </c:pt>
                <c:pt idx="27">
                  <c:v>37192</c:v>
                </c:pt>
                <c:pt idx="28">
                  <c:v>37193</c:v>
                </c:pt>
                <c:pt idx="29">
                  <c:v>37194</c:v>
                </c:pt>
                <c:pt idx="30">
                  <c:v>37195</c:v>
                </c:pt>
                <c:pt idx="31" formatCode="d\-mmm\-yy">
                  <c:v>37196</c:v>
                </c:pt>
                <c:pt idx="32" formatCode="d\-mmm\-yy">
                  <c:v>37197</c:v>
                </c:pt>
                <c:pt idx="33" formatCode="d\-mmm\-yy">
                  <c:v>37198</c:v>
                </c:pt>
                <c:pt idx="34" formatCode="d\-mmm\-yy">
                  <c:v>37199</c:v>
                </c:pt>
                <c:pt idx="35" formatCode="d\-mmm\-yy">
                  <c:v>37200</c:v>
                </c:pt>
                <c:pt idx="36" formatCode="d\-mmm\-yy">
                  <c:v>37201</c:v>
                </c:pt>
                <c:pt idx="37" formatCode="d\-mmm\-yy">
                  <c:v>37202</c:v>
                </c:pt>
                <c:pt idx="38" formatCode="d\-mmm\-yy">
                  <c:v>37203</c:v>
                </c:pt>
                <c:pt idx="39" formatCode="d\-mmm\-yy">
                  <c:v>37204</c:v>
                </c:pt>
                <c:pt idx="40" formatCode="d\-mmm\-yy">
                  <c:v>37205</c:v>
                </c:pt>
                <c:pt idx="41" formatCode="d\-mmm\-yy">
                  <c:v>37206</c:v>
                </c:pt>
                <c:pt idx="42" formatCode="d\-mmm\-yy">
                  <c:v>37207</c:v>
                </c:pt>
                <c:pt idx="43" formatCode="d\-mmm\-yy">
                  <c:v>37208</c:v>
                </c:pt>
                <c:pt idx="44" formatCode="d\-mmm\-yy">
                  <c:v>37209</c:v>
                </c:pt>
                <c:pt idx="45" formatCode="d\-mmm\-yy">
                  <c:v>37210</c:v>
                </c:pt>
                <c:pt idx="46" formatCode="d\-mmm\-yy">
                  <c:v>37211</c:v>
                </c:pt>
                <c:pt idx="47" formatCode="d\-mmm\-yy">
                  <c:v>37212</c:v>
                </c:pt>
                <c:pt idx="48" formatCode="d\-mmm\-yy">
                  <c:v>37213</c:v>
                </c:pt>
                <c:pt idx="49" formatCode="d\-mmm\-yy">
                  <c:v>37214</c:v>
                </c:pt>
                <c:pt idx="50" formatCode="d\-mmm\-yy">
                  <c:v>37215</c:v>
                </c:pt>
                <c:pt idx="51" formatCode="d\-mmm\-yy">
                  <c:v>37216</c:v>
                </c:pt>
                <c:pt idx="52" formatCode="d\-mmm\-yy">
                  <c:v>37217</c:v>
                </c:pt>
                <c:pt idx="53" formatCode="d\-mmm\-yy">
                  <c:v>37218</c:v>
                </c:pt>
                <c:pt idx="54" formatCode="d\-mmm\-yy">
                  <c:v>37219</c:v>
                </c:pt>
                <c:pt idx="55" formatCode="d\-mmm\-yy">
                  <c:v>37220</c:v>
                </c:pt>
                <c:pt idx="56" formatCode="d\-mmm\-yy">
                  <c:v>37221</c:v>
                </c:pt>
                <c:pt idx="57" formatCode="d\-mmm\-yy">
                  <c:v>37222</c:v>
                </c:pt>
                <c:pt idx="58" formatCode="d\-mmm\-yy">
                  <c:v>37223</c:v>
                </c:pt>
                <c:pt idx="59" formatCode="d\-mmm\-yy">
                  <c:v>37224</c:v>
                </c:pt>
                <c:pt idx="60" formatCode="d\-mmm\-yy">
                  <c:v>37225</c:v>
                </c:pt>
                <c:pt idx="61">
                  <c:v>37226</c:v>
                </c:pt>
                <c:pt idx="62">
                  <c:v>37227</c:v>
                </c:pt>
                <c:pt idx="63">
                  <c:v>37228</c:v>
                </c:pt>
                <c:pt idx="64">
                  <c:v>37229</c:v>
                </c:pt>
                <c:pt idx="65">
                  <c:v>37230</c:v>
                </c:pt>
                <c:pt idx="66">
                  <c:v>37231</c:v>
                </c:pt>
                <c:pt idx="67">
                  <c:v>37232</c:v>
                </c:pt>
                <c:pt idx="68">
                  <c:v>37233</c:v>
                </c:pt>
                <c:pt idx="69">
                  <c:v>37234</c:v>
                </c:pt>
                <c:pt idx="70">
                  <c:v>37235</c:v>
                </c:pt>
                <c:pt idx="71">
                  <c:v>37236</c:v>
                </c:pt>
                <c:pt idx="72">
                  <c:v>37237</c:v>
                </c:pt>
                <c:pt idx="73">
                  <c:v>37238</c:v>
                </c:pt>
                <c:pt idx="74">
                  <c:v>37239</c:v>
                </c:pt>
                <c:pt idx="75">
                  <c:v>37240</c:v>
                </c:pt>
                <c:pt idx="76">
                  <c:v>37241</c:v>
                </c:pt>
                <c:pt idx="77">
                  <c:v>37242</c:v>
                </c:pt>
                <c:pt idx="78">
                  <c:v>37243</c:v>
                </c:pt>
                <c:pt idx="79">
                  <c:v>37244</c:v>
                </c:pt>
                <c:pt idx="80">
                  <c:v>37245</c:v>
                </c:pt>
                <c:pt idx="81">
                  <c:v>37246</c:v>
                </c:pt>
                <c:pt idx="82">
                  <c:v>37247</c:v>
                </c:pt>
                <c:pt idx="83">
                  <c:v>37248</c:v>
                </c:pt>
                <c:pt idx="84">
                  <c:v>37249</c:v>
                </c:pt>
                <c:pt idx="85">
                  <c:v>37250</c:v>
                </c:pt>
                <c:pt idx="86">
                  <c:v>37251</c:v>
                </c:pt>
                <c:pt idx="87">
                  <c:v>37252</c:v>
                </c:pt>
                <c:pt idx="88">
                  <c:v>37253</c:v>
                </c:pt>
                <c:pt idx="89">
                  <c:v>37254</c:v>
                </c:pt>
                <c:pt idx="90">
                  <c:v>37255</c:v>
                </c:pt>
                <c:pt idx="91">
                  <c:v>37256</c:v>
                </c:pt>
                <c:pt idx="92">
                  <c:v>37257</c:v>
                </c:pt>
                <c:pt idx="93">
                  <c:v>37258</c:v>
                </c:pt>
                <c:pt idx="94">
                  <c:v>37259</c:v>
                </c:pt>
                <c:pt idx="95">
                  <c:v>37260</c:v>
                </c:pt>
                <c:pt idx="96">
                  <c:v>37261</c:v>
                </c:pt>
                <c:pt idx="97">
                  <c:v>37262</c:v>
                </c:pt>
                <c:pt idx="98">
                  <c:v>37263</c:v>
                </c:pt>
                <c:pt idx="99">
                  <c:v>37264</c:v>
                </c:pt>
                <c:pt idx="100">
                  <c:v>37265</c:v>
                </c:pt>
                <c:pt idx="101">
                  <c:v>37266</c:v>
                </c:pt>
                <c:pt idx="102">
                  <c:v>37267</c:v>
                </c:pt>
                <c:pt idx="103">
                  <c:v>37268</c:v>
                </c:pt>
                <c:pt idx="104">
                  <c:v>37269</c:v>
                </c:pt>
                <c:pt idx="105">
                  <c:v>37270</c:v>
                </c:pt>
                <c:pt idx="106">
                  <c:v>37271</c:v>
                </c:pt>
                <c:pt idx="107">
                  <c:v>37272</c:v>
                </c:pt>
                <c:pt idx="108">
                  <c:v>37273</c:v>
                </c:pt>
                <c:pt idx="109">
                  <c:v>37274</c:v>
                </c:pt>
                <c:pt idx="110">
                  <c:v>37275</c:v>
                </c:pt>
                <c:pt idx="111">
                  <c:v>37276</c:v>
                </c:pt>
                <c:pt idx="112">
                  <c:v>37277</c:v>
                </c:pt>
                <c:pt idx="113">
                  <c:v>37278</c:v>
                </c:pt>
                <c:pt idx="114">
                  <c:v>37279</c:v>
                </c:pt>
                <c:pt idx="115">
                  <c:v>37280</c:v>
                </c:pt>
                <c:pt idx="116">
                  <c:v>37281</c:v>
                </c:pt>
                <c:pt idx="117">
                  <c:v>37282</c:v>
                </c:pt>
                <c:pt idx="118">
                  <c:v>37283</c:v>
                </c:pt>
                <c:pt idx="119">
                  <c:v>37284</c:v>
                </c:pt>
                <c:pt idx="120">
                  <c:v>37285</c:v>
                </c:pt>
                <c:pt idx="121">
                  <c:v>37286</c:v>
                </c:pt>
                <c:pt idx="122">
                  <c:v>37287</c:v>
                </c:pt>
                <c:pt idx="123">
                  <c:v>37288</c:v>
                </c:pt>
                <c:pt idx="124">
                  <c:v>37289</c:v>
                </c:pt>
                <c:pt idx="125">
                  <c:v>37290</c:v>
                </c:pt>
                <c:pt idx="126">
                  <c:v>37291</c:v>
                </c:pt>
                <c:pt idx="127">
                  <c:v>37292</c:v>
                </c:pt>
                <c:pt idx="128">
                  <c:v>37293</c:v>
                </c:pt>
                <c:pt idx="129">
                  <c:v>37294</c:v>
                </c:pt>
                <c:pt idx="130">
                  <c:v>37295</c:v>
                </c:pt>
                <c:pt idx="131">
                  <c:v>37296</c:v>
                </c:pt>
                <c:pt idx="132">
                  <c:v>37297</c:v>
                </c:pt>
                <c:pt idx="133">
                  <c:v>37298</c:v>
                </c:pt>
                <c:pt idx="134">
                  <c:v>37299</c:v>
                </c:pt>
                <c:pt idx="135">
                  <c:v>37300</c:v>
                </c:pt>
                <c:pt idx="136">
                  <c:v>37301</c:v>
                </c:pt>
                <c:pt idx="137">
                  <c:v>37302</c:v>
                </c:pt>
                <c:pt idx="138">
                  <c:v>37303</c:v>
                </c:pt>
                <c:pt idx="139">
                  <c:v>37304</c:v>
                </c:pt>
                <c:pt idx="140">
                  <c:v>37305</c:v>
                </c:pt>
                <c:pt idx="141">
                  <c:v>37306</c:v>
                </c:pt>
                <c:pt idx="142">
                  <c:v>37307</c:v>
                </c:pt>
                <c:pt idx="143">
                  <c:v>37308</c:v>
                </c:pt>
                <c:pt idx="144">
                  <c:v>37309</c:v>
                </c:pt>
                <c:pt idx="145">
                  <c:v>37310</c:v>
                </c:pt>
                <c:pt idx="146">
                  <c:v>37311</c:v>
                </c:pt>
                <c:pt idx="147">
                  <c:v>37312</c:v>
                </c:pt>
                <c:pt idx="148">
                  <c:v>37313</c:v>
                </c:pt>
                <c:pt idx="149">
                  <c:v>37314</c:v>
                </c:pt>
                <c:pt idx="150">
                  <c:v>37315</c:v>
                </c:pt>
                <c:pt idx="151">
                  <c:v>37316</c:v>
                </c:pt>
                <c:pt idx="152">
                  <c:v>37317</c:v>
                </c:pt>
                <c:pt idx="153">
                  <c:v>37318</c:v>
                </c:pt>
                <c:pt idx="154">
                  <c:v>37319</c:v>
                </c:pt>
                <c:pt idx="155">
                  <c:v>37320</c:v>
                </c:pt>
                <c:pt idx="156">
                  <c:v>37321</c:v>
                </c:pt>
                <c:pt idx="157">
                  <c:v>37322</c:v>
                </c:pt>
                <c:pt idx="158">
                  <c:v>37323</c:v>
                </c:pt>
                <c:pt idx="159">
                  <c:v>37324</c:v>
                </c:pt>
                <c:pt idx="160">
                  <c:v>37325</c:v>
                </c:pt>
                <c:pt idx="161">
                  <c:v>37326</c:v>
                </c:pt>
                <c:pt idx="162">
                  <c:v>37327</c:v>
                </c:pt>
                <c:pt idx="163">
                  <c:v>37328</c:v>
                </c:pt>
                <c:pt idx="164">
                  <c:v>37329</c:v>
                </c:pt>
                <c:pt idx="165">
                  <c:v>37330</c:v>
                </c:pt>
                <c:pt idx="166">
                  <c:v>37331</c:v>
                </c:pt>
                <c:pt idx="167">
                  <c:v>37332</c:v>
                </c:pt>
                <c:pt idx="168">
                  <c:v>37333</c:v>
                </c:pt>
                <c:pt idx="169">
                  <c:v>37334</c:v>
                </c:pt>
                <c:pt idx="170">
                  <c:v>37335</c:v>
                </c:pt>
                <c:pt idx="171">
                  <c:v>37336</c:v>
                </c:pt>
                <c:pt idx="172">
                  <c:v>37337</c:v>
                </c:pt>
                <c:pt idx="173">
                  <c:v>37338</c:v>
                </c:pt>
                <c:pt idx="174">
                  <c:v>37339</c:v>
                </c:pt>
                <c:pt idx="175">
                  <c:v>37340</c:v>
                </c:pt>
                <c:pt idx="176">
                  <c:v>37341</c:v>
                </c:pt>
                <c:pt idx="177">
                  <c:v>37342</c:v>
                </c:pt>
                <c:pt idx="178">
                  <c:v>37343</c:v>
                </c:pt>
                <c:pt idx="179">
                  <c:v>37344</c:v>
                </c:pt>
                <c:pt idx="180">
                  <c:v>37345</c:v>
                </c:pt>
                <c:pt idx="181">
                  <c:v>37346</c:v>
                </c:pt>
                <c:pt idx="182">
                  <c:v>37347</c:v>
                </c:pt>
                <c:pt idx="183">
                  <c:v>37348</c:v>
                </c:pt>
                <c:pt idx="184">
                  <c:v>37349</c:v>
                </c:pt>
                <c:pt idx="185">
                  <c:v>37350</c:v>
                </c:pt>
                <c:pt idx="186">
                  <c:v>37351</c:v>
                </c:pt>
                <c:pt idx="187">
                  <c:v>37352</c:v>
                </c:pt>
                <c:pt idx="188">
                  <c:v>37353</c:v>
                </c:pt>
                <c:pt idx="189">
                  <c:v>37354</c:v>
                </c:pt>
                <c:pt idx="190">
                  <c:v>37355</c:v>
                </c:pt>
                <c:pt idx="191">
                  <c:v>37356</c:v>
                </c:pt>
                <c:pt idx="192">
                  <c:v>37357</c:v>
                </c:pt>
                <c:pt idx="193">
                  <c:v>37358</c:v>
                </c:pt>
                <c:pt idx="194">
                  <c:v>37359</c:v>
                </c:pt>
                <c:pt idx="195">
                  <c:v>37360</c:v>
                </c:pt>
                <c:pt idx="196">
                  <c:v>37361</c:v>
                </c:pt>
                <c:pt idx="197">
                  <c:v>37362</c:v>
                </c:pt>
                <c:pt idx="198">
                  <c:v>37363</c:v>
                </c:pt>
                <c:pt idx="199">
                  <c:v>37364</c:v>
                </c:pt>
                <c:pt idx="200">
                  <c:v>37365</c:v>
                </c:pt>
                <c:pt idx="201">
                  <c:v>37366</c:v>
                </c:pt>
                <c:pt idx="202">
                  <c:v>37367</c:v>
                </c:pt>
                <c:pt idx="203">
                  <c:v>37368</c:v>
                </c:pt>
                <c:pt idx="204">
                  <c:v>37369</c:v>
                </c:pt>
                <c:pt idx="205">
                  <c:v>37370</c:v>
                </c:pt>
                <c:pt idx="206">
                  <c:v>37371</c:v>
                </c:pt>
                <c:pt idx="207">
                  <c:v>37372</c:v>
                </c:pt>
                <c:pt idx="208">
                  <c:v>37373</c:v>
                </c:pt>
                <c:pt idx="209">
                  <c:v>37374</c:v>
                </c:pt>
                <c:pt idx="210">
                  <c:v>37375</c:v>
                </c:pt>
                <c:pt idx="211">
                  <c:v>37376</c:v>
                </c:pt>
                <c:pt idx="212">
                  <c:v>37377</c:v>
                </c:pt>
                <c:pt idx="213">
                  <c:v>37378</c:v>
                </c:pt>
                <c:pt idx="214">
                  <c:v>37379</c:v>
                </c:pt>
                <c:pt idx="215">
                  <c:v>37380</c:v>
                </c:pt>
                <c:pt idx="216">
                  <c:v>37381</c:v>
                </c:pt>
                <c:pt idx="217">
                  <c:v>37382</c:v>
                </c:pt>
                <c:pt idx="218">
                  <c:v>37382</c:v>
                </c:pt>
                <c:pt idx="219">
                  <c:v>37383</c:v>
                </c:pt>
                <c:pt idx="220">
                  <c:v>37384</c:v>
                </c:pt>
                <c:pt idx="221">
                  <c:v>37385</c:v>
                </c:pt>
                <c:pt idx="222">
                  <c:v>37386</c:v>
                </c:pt>
                <c:pt idx="223">
                  <c:v>37387</c:v>
                </c:pt>
                <c:pt idx="224">
                  <c:v>37388</c:v>
                </c:pt>
                <c:pt idx="225">
                  <c:v>37389</c:v>
                </c:pt>
                <c:pt idx="226">
                  <c:v>37390</c:v>
                </c:pt>
                <c:pt idx="227">
                  <c:v>37391</c:v>
                </c:pt>
                <c:pt idx="228">
                  <c:v>37392</c:v>
                </c:pt>
                <c:pt idx="229">
                  <c:v>37393</c:v>
                </c:pt>
                <c:pt idx="230">
                  <c:v>37394</c:v>
                </c:pt>
                <c:pt idx="231">
                  <c:v>37395</c:v>
                </c:pt>
                <c:pt idx="232">
                  <c:v>37396</c:v>
                </c:pt>
                <c:pt idx="233">
                  <c:v>37397</c:v>
                </c:pt>
                <c:pt idx="234">
                  <c:v>37398</c:v>
                </c:pt>
                <c:pt idx="235">
                  <c:v>37399</c:v>
                </c:pt>
                <c:pt idx="236">
                  <c:v>37400</c:v>
                </c:pt>
                <c:pt idx="237">
                  <c:v>37401</c:v>
                </c:pt>
                <c:pt idx="238">
                  <c:v>37402</c:v>
                </c:pt>
                <c:pt idx="239">
                  <c:v>37403</c:v>
                </c:pt>
                <c:pt idx="240">
                  <c:v>37404</c:v>
                </c:pt>
                <c:pt idx="241">
                  <c:v>37405</c:v>
                </c:pt>
                <c:pt idx="242">
                  <c:v>37406</c:v>
                </c:pt>
                <c:pt idx="243">
                  <c:v>37407</c:v>
                </c:pt>
                <c:pt idx="244">
                  <c:v>37408</c:v>
                </c:pt>
                <c:pt idx="245">
                  <c:v>37409</c:v>
                </c:pt>
                <c:pt idx="246">
                  <c:v>37410</c:v>
                </c:pt>
                <c:pt idx="247">
                  <c:v>37411</c:v>
                </c:pt>
                <c:pt idx="248">
                  <c:v>37412</c:v>
                </c:pt>
                <c:pt idx="249">
                  <c:v>37413</c:v>
                </c:pt>
                <c:pt idx="250">
                  <c:v>37414</c:v>
                </c:pt>
                <c:pt idx="251">
                  <c:v>37415</c:v>
                </c:pt>
                <c:pt idx="252">
                  <c:v>37416</c:v>
                </c:pt>
                <c:pt idx="253">
                  <c:v>37417</c:v>
                </c:pt>
                <c:pt idx="254">
                  <c:v>37418</c:v>
                </c:pt>
                <c:pt idx="255">
                  <c:v>37419</c:v>
                </c:pt>
                <c:pt idx="256">
                  <c:v>37420</c:v>
                </c:pt>
                <c:pt idx="257">
                  <c:v>37421</c:v>
                </c:pt>
                <c:pt idx="258">
                  <c:v>37422</c:v>
                </c:pt>
                <c:pt idx="259">
                  <c:v>37423</c:v>
                </c:pt>
                <c:pt idx="260">
                  <c:v>37424</c:v>
                </c:pt>
                <c:pt idx="261">
                  <c:v>37425</c:v>
                </c:pt>
                <c:pt idx="262">
                  <c:v>37426</c:v>
                </c:pt>
                <c:pt idx="263">
                  <c:v>37427</c:v>
                </c:pt>
                <c:pt idx="264">
                  <c:v>37428</c:v>
                </c:pt>
                <c:pt idx="265">
                  <c:v>37429</c:v>
                </c:pt>
                <c:pt idx="266">
                  <c:v>37430</c:v>
                </c:pt>
                <c:pt idx="267">
                  <c:v>37431</c:v>
                </c:pt>
                <c:pt idx="268">
                  <c:v>37432</c:v>
                </c:pt>
                <c:pt idx="269">
                  <c:v>37433</c:v>
                </c:pt>
                <c:pt idx="270">
                  <c:v>37434</c:v>
                </c:pt>
                <c:pt idx="271">
                  <c:v>37435</c:v>
                </c:pt>
                <c:pt idx="272">
                  <c:v>37436</c:v>
                </c:pt>
                <c:pt idx="273">
                  <c:v>37437</c:v>
                </c:pt>
                <c:pt idx="274">
                  <c:v>37438</c:v>
                </c:pt>
                <c:pt idx="275">
                  <c:v>37439</c:v>
                </c:pt>
                <c:pt idx="276">
                  <c:v>37440</c:v>
                </c:pt>
                <c:pt idx="277">
                  <c:v>37441</c:v>
                </c:pt>
                <c:pt idx="278">
                  <c:v>37442</c:v>
                </c:pt>
                <c:pt idx="279">
                  <c:v>37443</c:v>
                </c:pt>
                <c:pt idx="280">
                  <c:v>37444</c:v>
                </c:pt>
                <c:pt idx="281">
                  <c:v>37445</c:v>
                </c:pt>
                <c:pt idx="282">
                  <c:v>37446</c:v>
                </c:pt>
                <c:pt idx="283">
                  <c:v>37447</c:v>
                </c:pt>
                <c:pt idx="284">
                  <c:v>37448</c:v>
                </c:pt>
                <c:pt idx="285">
                  <c:v>37449</c:v>
                </c:pt>
                <c:pt idx="286">
                  <c:v>37450</c:v>
                </c:pt>
                <c:pt idx="287">
                  <c:v>37451</c:v>
                </c:pt>
                <c:pt idx="288">
                  <c:v>37452</c:v>
                </c:pt>
                <c:pt idx="289">
                  <c:v>37453</c:v>
                </c:pt>
                <c:pt idx="290">
                  <c:v>37454</c:v>
                </c:pt>
                <c:pt idx="291">
                  <c:v>37455</c:v>
                </c:pt>
                <c:pt idx="292">
                  <c:v>37456</c:v>
                </c:pt>
                <c:pt idx="293">
                  <c:v>37457</c:v>
                </c:pt>
                <c:pt idx="294">
                  <c:v>37458</c:v>
                </c:pt>
                <c:pt idx="295">
                  <c:v>37459</c:v>
                </c:pt>
                <c:pt idx="296">
                  <c:v>37460</c:v>
                </c:pt>
                <c:pt idx="297">
                  <c:v>37461</c:v>
                </c:pt>
                <c:pt idx="298">
                  <c:v>37462</c:v>
                </c:pt>
                <c:pt idx="299">
                  <c:v>37463</c:v>
                </c:pt>
                <c:pt idx="300">
                  <c:v>37464</c:v>
                </c:pt>
                <c:pt idx="301">
                  <c:v>37465</c:v>
                </c:pt>
                <c:pt idx="302">
                  <c:v>37466</c:v>
                </c:pt>
                <c:pt idx="303">
                  <c:v>37467</c:v>
                </c:pt>
                <c:pt idx="304">
                  <c:v>37468</c:v>
                </c:pt>
                <c:pt idx="305">
                  <c:v>37469</c:v>
                </c:pt>
                <c:pt idx="306">
                  <c:v>37470</c:v>
                </c:pt>
                <c:pt idx="307">
                  <c:v>37471</c:v>
                </c:pt>
                <c:pt idx="308">
                  <c:v>37472</c:v>
                </c:pt>
                <c:pt idx="309">
                  <c:v>37473</c:v>
                </c:pt>
                <c:pt idx="310">
                  <c:v>37474</c:v>
                </c:pt>
                <c:pt idx="311">
                  <c:v>37475</c:v>
                </c:pt>
                <c:pt idx="312">
                  <c:v>37476</c:v>
                </c:pt>
                <c:pt idx="313">
                  <c:v>37477</c:v>
                </c:pt>
                <c:pt idx="314">
                  <c:v>37478</c:v>
                </c:pt>
                <c:pt idx="315">
                  <c:v>37479</c:v>
                </c:pt>
                <c:pt idx="316">
                  <c:v>37480</c:v>
                </c:pt>
                <c:pt idx="317">
                  <c:v>37481</c:v>
                </c:pt>
                <c:pt idx="318">
                  <c:v>37482</c:v>
                </c:pt>
                <c:pt idx="319">
                  <c:v>37483</c:v>
                </c:pt>
                <c:pt idx="320">
                  <c:v>37484</c:v>
                </c:pt>
                <c:pt idx="321">
                  <c:v>37485</c:v>
                </c:pt>
                <c:pt idx="322">
                  <c:v>37486</c:v>
                </c:pt>
                <c:pt idx="323">
                  <c:v>37487</c:v>
                </c:pt>
                <c:pt idx="324">
                  <c:v>37488</c:v>
                </c:pt>
                <c:pt idx="325">
                  <c:v>37489</c:v>
                </c:pt>
                <c:pt idx="326">
                  <c:v>37490</c:v>
                </c:pt>
                <c:pt idx="327">
                  <c:v>37491</c:v>
                </c:pt>
                <c:pt idx="328">
                  <c:v>37492</c:v>
                </c:pt>
                <c:pt idx="329">
                  <c:v>37493</c:v>
                </c:pt>
                <c:pt idx="330">
                  <c:v>37494</c:v>
                </c:pt>
                <c:pt idx="331">
                  <c:v>37495</c:v>
                </c:pt>
                <c:pt idx="332">
                  <c:v>37496</c:v>
                </c:pt>
                <c:pt idx="333">
                  <c:v>37497</c:v>
                </c:pt>
                <c:pt idx="334">
                  <c:v>37498</c:v>
                </c:pt>
                <c:pt idx="335">
                  <c:v>37499</c:v>
                </c:pt>
                <c:pt idx="336">
                  <c:v>37500</c:v>
                </c:pt>
                <c:pt idx="337">
                  <c:v>37501</c:v>
                </c:pt>
                <c:pt idx="338">
                  <c:v>37502</c:v>
                </c:pt>
                <c:pt idx="339">
                  <c:v>37503</c:v>
                </c:pt>
                <c:pt idx="340">
                  <c:v>37504</c:v>
                </c:pt>
                <c:pt idx="341">
                  <c:v>37505</c:v>
                </c:pt>
                <c:pt idx="342">
                  <c:v>37506</c:v>
                </c:pt>
                <c:pt idx="343">
                  <c:v>37507</c:v>
                </c:pt>
                <c:pt idx="344">
                  <c:v>37508</c:v>
                </c:pt>
                <c:pt idx="345">
                  <c:v>37509</c:v>
                </c:pt>
                <c:pt idx="346">
                  <c:v>37510</c:v>
                </c:pt>
                <c:pt idx="347">
                  <c:v>37511</c:v>
                </c:pt>
                <c:pt idx="348">
                  <c:v>37512</c:v>
                </c:pt>
                <c:pt idx="349">
                  <c:v>37513</c:v>
                </c:pt>
                <c:pt idx="350">
                  <c:v>37514</c:v>
                </c:pt>
                <c:pt idx="351">
                  <c:v>37515</c:v>
                </c:pt>
                <c:pt idx="352">
                  <c:v>37516</c:v>
                </c:pt>
                <c:pt idx="353">
                  <c:v>37517</c:v>
                </c:pt>
                <c:pt idx="354">
                  <c:v>37518</c:v>
                </c:pt>
                <c:pt idx="355">
                  <c:v>37519</c:v>
                </c:pt>
                <c:pt idx="356">
                  <c:v>37520</c:v>
                </c:pt>
                <c:pt idx="357">
                  <c:v>37521</c:v>
                </c:pt>
                <c:pt idx="358">
                  <c:v>37522</c:v>
                </c:pt>
                <c:pt idx="359">
                  <c:v>37523</c:v>
                </c:pt>
                <c:pt idx="360">
                  <c:v>37524</c:v>
                </c:pt>
                <c:pt idx="361">
                  <c:v>37525</c:v>
                </c:pt>
                <c:pt idx="362">
                  <c:v>37526</c:v>
                </c:pt>
                <c:pt idx="363">
                  <c:v>37527</c:v>
                </c:pt>
                <c:pt idx="364">
                  <c:v>37528</c:v>
                </c:pt>
                <c:pt idx="365">
                  <c:v>37529</c:v>
                </c:pt>
                <c:pt idx="366">
                  <c:v>37530</c:v>
                </c:pt>
                <c:pt idx="367">
                  <c:v>37531</c:v>
                </c:pt>
                <c:pt idx="368">
                  <c:v>37532</c:v>
                </c:pt>
                <c:pt idx="369">
                  <c:v>37533</c:v>
                </c:pt>
                <c:pt idx="370">
                  <c:v>37534</c:v>
                </c:pt>
                <c:pt idx="371">
                  <c:v>37535</c:v>
                </c:pt>
                <c:pt idx="372">
                  <c:v>37536</c:v>
                </c:pt>
                <c:pt idx="373">
                  <c:v>37537</c:v>
                </c:pt>
                <c:pt idx="374">
                  <c:v>37538</c:v>
                </c:pt>
                <c:pt idx="375">
                  <c:v>37539</c:v>
                </c:pt>
                <c:pt idx="376">
                  <c:v>37540</c:v>
                </c:pt>
                <c:pt idx="377">
                  <c:v>37541</c:v>
                </c:pt>
                <c:pt idx="378">
                  <c:v>37542</c:v>
                </c:pt>
                <c:pt idx="379">
                  <c:v>37543</c:v>
                </c:pt>
                <c:pt idx="380">
                  <c:v>37544</c:v>
                </c:pt>
                <c:pt idx="381">
                  <c:v>37545</c:v>
                </c:pt>
                <c:pt idx="382">
                  <c:v>37546</c:v>
                </c:pt>
                <c:pt idx="383">
                  <c:v>37547</c:v>
                </c:pt>
                <c:pt idx="384">
                  <c:v>37548</c:v>
                </c:pt>
                <c:pt idx="385">
                  <c:v>37549</c:v>
                </c:pt>
                <c:pt idx="386">
                  <c:v>37550</c:v>
                </c:pt>
                <c:pt idx="387">
                  <c:v>37551</c:v>
                </c:pt>
                <c:pt idx="388">
                  <c:v>37552</c:v>
                </c:pt>
                <c:pt idx="389">
                  <c:v>37553</c:v>
                </c:pt>
                <c:pt idx="390">
                  <c:v>37554</c:v>
                </c:pt>
                <c:pt idx="391">
                  <c:v>37555</c:v>
                </c:pt>
                <c:pt idx="392">
                  <c:v>37556</c:v>
                </c:pt>
                <c:pt idx="393">
                  <c:v>37557</c:v>
                </c:pt>
                <c:pt idx="394">
                  <c:v>37558</c:v>
                </c:pt>
                <c:pt idx="395">
                  <c:v>37559</c:v>
                </c:pt>
                <c:pt idx="396">
                  <c:v>37560</c:v>
                </c:pt>
                <c:pt idx="397">
                  <c:v>37561</c:v>
                </c:pt>
                <c:pt idx="398">
                  <c:v>37562</c:v>
                </c:pt>
                <c:pt idx="399">
                  <c:v>37563</c:v>
                </c:pt>
                <c:pt idx="400">
                  <c:v>37564</c:v>
                </c:pt>
                <c:pt idx="401">
                  <c:v>37565</c:v>
                </c:pt>
                <c:pt idx="402">
                  <c:v>37566</c:v>
                </c:pt>
                <c:pt idx="403">
                  <c:v>37567</c:v>
                </c:pt>
                <c:pt idx="404">
                  <c:v>37568</c:v>
                </c:pt>
                <c:pt idx="405">
                  <c:v>37569</c:v>
                </c:pt>
                <c:pt idx="406">
                  <c:v>37570</c:v>
                </c:pt>
                <c:pt idx="407">
                  <c:v>37571</c:v>
                </c:pt>
                <c:pt idx="408">
                  <c:v>37572</c:v>
                </c:pt>
                <c:pt idx="409">
                  <c:v>37573</c:v>
                </c:pt>
                <c:pt idx="410">
                  <c:v>37574</c:v>
                </c:pt>
                <c:pt idx="411">
                  <c:v>37575</c:v>
                </c:pt>
                <c:pt idx="412">
                  <c:v>37576</c:v>
                </c:pt>
                <c:pt idx="413">
                  <c:v>37577</c:v>
                </c:pt>
                <c:pt idx="414">
                  <c:v>37578</c:v>
                </c:pt>
                <c:pt idx="415">
                  <c:v>37579</c:v>
                </c:pt>
                <c:pt idx="416">
                  <c:v>37580</c:v>
                </c:pt>
                <c:pt idx="417">
                  <c:v>37581</c:v>
                </c:pt>
                <c:pt idx="418">
                  <c:v>37582</c:v>
                </c:pt>
                <c:pt idx="419">
                  <c:v>37583</c:v>
                </c:pt>
                <c:pt idx="420">
                  <c:v>37584</c:v>
                </c:pt>
                <c:pt idx="421">
                  <c:v>37585</c:v>
                </c:pt>
                <c:pt idx="422">
                  <c:v>37586</c:v>
                </c:pt>
                <c:pt idx="423">
                  <c:v>37587</c:v>
                </c:pt>
                <c:pt idx="424">
                  <c:v>37588</c:v>
                </c:pt>
                <c:pt idx="425">
                  <c:v>37589</c:v>
                </c:pt>
                <c:pt idx="426">
                  <c:v>37590</c:v>
                </c:pt>
                <c:pt idx="427" formatCode="mm/dd/yy">
                  <c:v>37591</c:v>
                </c:pt>
                <c:pt idx="428" formatCode="mm/dd/yy">
                  <c:v>37592</c:v>
                </c:pt>
                <c:pt idx="429" formatCode="mm/dd/yy">
                  <c:v>37593</c:v>
                </c:pt>
                <c:pt idx="430" formatCode="mm/dd/yy">
                  <c:v>37594</c:v>
                </c:pt>
                <c:pt idx="431" formatCode="mm/dd/yy">
                  <c:v>37595</c:v>
                </c:pt>
                <c:pt idx="432" formatCode="mm/dd/yy">
                  <c:v>37596</c:v>
                </c:pt>
                <c:pt idx="433" formatCode="mm/dd/yy">
                  <c:v>37597</c:v>
                </c:pt>
                <c:pt idx="434" formatCode="mm/dd/yy">
                  <c:v>37598</c:v>
                </c:pt>
                <c:pt idx="435" formatCode="mm/dd/yy">
                  <c:v>37599</c:v>
                </c:pt>
                <c:pt idx="436" formatCode="mm/dd/yy">
                  <c:v>37600</c:v>
                </c:pt>
                <c:pt idx="437" formatCode="mm/dd/yy">
                  <c:v>37601</c:v>
                </c:pt>
                <c:pt idx="438" formatCode="mm/dd/yy">
                  <c:v>37602</c:v>
                </c:pt>
                <c:pt idx="439" formatCode="mm/dd/yy">
                  <c:v>37603</c:v>
                </c:pt>
                <c:pt idx="440" formatCode="mm/dd/yy">
                  <c:v>37604</c:v>
                </c:pt>
                <c:pt idx="441" formatCode="mm/dd/yy">
                  <c:v>37605</c:v>
                </c:pt>
                <c:pt idx="442" formatCode="mm/dd/yy">
                  <c:v>37606</c:v>
                </c:pt>
                <c:pt idx="443" formatCode="mm/dd/yy">
                  <c:v>37607</c:v>
                </c:pt>
                <c:pt idx="444" formatCode="mm/dd/yy">
                  <c:v>37608</c:v>
                </c:pt>
                <c:pt idx="445" formatCode="mm/dd/yy">
                  <c:v>37609</c:v>
                </c:pt>
                <c:pt idx="446" formatCode="mm/dd/yy">
                  <c:v>37610</c:v>
                </c:pt>
                <c:pt idx="447" formatCode="mm/dd/yy">
                  <c:v>37611</c:v>
                </c:pt>
                <c:pt idx="448" formatCode="mm/dd/yy">
                  <c:v>37612</c:v>
                </c:pt>
                <c:pt idx="449" formatCode="mm/dd/yy">
                  <c:v>37613</c:v>
                </c:pt>
                <c:pt idx="450" formatCode="mm/dd/yy">
                  <c:v>37614</c:v>
                </c:pt>
                <c:pt idx="451" formatCode="mm/dd/yy">
                  <c:v>37615</c:v>
                </c:pt>
                <c:pt idx="452" formatCode="mm/dd/yy">
                  <c:v>37616</c:v>
                </c:pt>
                <c:pt idx="453" formatCode="mm/dd/yy">
                  <c:v>37617</c:v>
                </c:pt>
                <c:pt idx="454" formatCode="mm/dd/yy">
                  <c:v>37618</c:v>
                </c:pt>
                <c:pt idx="455" formatCode="mm/dd/yy">
                  <c:v>37619</c:v>
                </c:pt>
                <c:pt idx="456" formatCode="mm/dd/yy">
                  <c:v>37620</c:v>
                </c:pt>
                <c:pt idx="457" formatCode="mm/dd/yy">
                  <c:v>37621</c:v>
                </c:pt>
                <c:pt idx="458">
                  <c:v>37622</c:v>
                </c:pt>
                <c:pt idx="459">
                  <c:v>37623</c:v>
                </c:pt>
                <c:pt idx="460">
                  <c:v>37624</c:v>
                </c:pt>
                <c:pt idx="461">
                  <c:v>37625</c:v>
                </c:pt>
                <c:pt idx="462">
                  <c:v>37626</c:v>
                </c:pt>
                <c:pt idx="463">
                  <c:v>37627</c:v>
                </c:pt>
                <c:pt idx="464">
                  <c:v>37628</c:v>
                </c:pt>
                <c:pt idx="465">
                  <c:v>37629</c:v>
                </c:pt>
                <c:pt idx="466">
                  <c:v>37630</c:v>
                </c:pt>
                <c:pt idx="467">
                  <c:v>37631</c:v>
                </c:pt>
                <c:pt idx="468">
                  <c:v>37632</c:v>
                </c:pt>
                <c:pt idx="469">
                  <c:v>37633</c:v>
                </c:pt>
                <c:pt idx="470">
                  <c:v>37634</c:v>
                </c:pt>
                <c:pt idx="471">
                  <c:v>37635</c:v>
                </c:pt>
                <c:pt idx="472">
                  <c:v>37636</c:v>
                </c:pt>
                <c:pt idx="473">
                  <c:v>37637</c:v>
                </c:pt>
                <c:pt idx="474">
                  <c:v>37638</c:v>
                </c:pt>
                <c:pt idx="475">
                  <c:v>37639</c:v>
                </c:pt>
                <c:pt idx="476">
                  <c:v>37640</c:v>
                </c:pt>
                <c:pt idx="477">
                  <c:v>37641</c:v>
                </c:pt>
                <c:pt idx="478">
                  <c:v>37642</c:v>
                </c:pt>
                <c:pt idx="479">
                  <c:v>37643</c:v>
                </c:pt>
                <c:pt idx="480">
                  <c:v>37644</c:v>
                </c:pt>
                <c:pt idx="481">
                  <c:v>37645</c:v>
                </c:pt>
                <c:pt idx="482">
                  <c:v>37646</c:v>
                </c:pt>
                <c:pt idx="483">
                  <c:v>37647</c:v>
                </c:pt>
                <c:pt idx="484">
                  <c:v>37648</c:v>
                </c:pt>
                <c:pt idx="485">
                  <c:v>37649</c:v>
                </c:pt>
                <c:pt idx="486">
                  <c:v>37650</c:v>
                </c:pt>
                <c:pt idx="487">
                  <c:v>37651</c:v>
                </c:pt>
                <c:pt idx="488">
                  <c:v>37652</c:v>
                </c:pt>
                <c:pt idx="489">
                  <c:v>37653</c:v>
                </c:pt>
                <c:pt idx="490">
                  <c:v>37654</c:v>
                </c:pt>
                <c:pt idx="491">
                  <c:v>37655</c:v>
                </c:pt>
                <c:pt idx="492">
                  <c:v>37656</c:v>
                </c:pt>
                <c:pt idx="493">
                  <c:v>37657</c:v>
                </c:pt>
                <c:pt idx="494">
                  <c:v>37658</c:v>
                </c:pt>
                <c:pt idx="495">
                  <c:v>37659</c:v>
                </c:pt>
                <c:pt idx="496">
                  <c:v>37660</c:v>
                </c:pt>
                <c:pt idx="497">
                  <c:v>37661</c:v>
                </c:pt>
                <c:pt idx="498">
                  <c:v>37662</c:v>
                </c:pt>
                <c:pt idx="499">
                  <c:v>37663</c:v>
                </c:pt>
                <c:pt idx="500">
                  <c:v>37664</c:v>
                </c:pt>
                <c:pt idx="501">
                  <c:v>37665</c:v>
                </c:pt>
                <c:pt idx="502">
                  <c:v>37666</c:v>
                </c:pt>
                <c:pt idx="503">
                  <c:v>37667</c:v>
                </c:pt>
                <c:pt idx="504">
                  <c:v>37668</c:v>
                </c:pt>
                <c:pt idx="505">
                  <c:v>37669</c:v>
                </c:pt>
                <c:pt idx="506">
                  <c:v>37670</c:v>
                </c:pt>
                <c:pt idx="507">
                  <c:v>37671</c:v>
                </c:pt>
                <c:pt idx="508">
                  <c:v>37672</c:v>
                </c:pt>
                <c:pt idx="509">
                  <c:v>37673</c:v>
                </c:pt>
                <c:pt idx="510">
                  <c:v>37674</c:v>
                </c:pt>
                <c:pt idx="511">
                  <c:v>37675</c:v>
                </c:pt>
                <c:pt idx="512">
                  <c:v>37676</c:v>
                </c:pt>
                <c:pt idx="513">
                  <c:v>37677</c:v>
                </c:pt>
                <c:pt idx="514">
                  <c:v>37678</c:v>
                </c:pt>
                <c:pt idx="515">
                  <c:v>37679</c:v>
                </c:pt>
                <c:pt idx="516">
                  <c:v>37680</c:v>
                </c:pt>
                <c:pt idx="517">
                  <c:v>37681</c:v>
                </c:pt>
                <c:pt idx="518">
                  <c:v>37682</c:v>
                </c:pt>
                <c:pt idx="519">
                  <c:v>37683</c:v>
                </c:pt>
                <c:pt idx="520">
                  <c:v>37684</c:v>
                </c:pt>
                <c:pt idx="521">
                  <c:v>37685</c:v>
                </c:pt>
                <c:pt idx="522">
                  <c:v>37686</c:v>
                </c:pt>
                <c:pt idx="523">
                  <c:v>37687</c:v>
                </c:pt>
                <c:pt idx="524">
                  <c:v>37688</c:v>
                </c:pt>
                <c:pt idx="525">
                  <c:v>37689</c:v>
                </c:pt>
                <c:pt idx="526">
                  <c:v>37690</c:v>
                </c:pt>
                <c:pt idx="527">
                  <c:v>37691</c:v>
                </c:pt>
                <c:pt idx="528">
                  <c:v>37692</c:v>
                </c:pt>
                <c:pt idx="529">
                  <c:v>37693</c:v>
                </c:pt>
                <c:pt idx="530">
                  <c:v>37694</c:v>
                </c:pt>
                <c:pt idx="531">
                  <c:v>37695</c:v>
                </c:pt>
                <c:pt idx="532">
                  <c:v>37696</c:v>
                </c:pt>
                <c:pt idx="533">
                  <c:v>37697</c:v>
                </c:pt>
                <c:pt idx="534">
                  <c:v>37698</c:v>
                </c:pt>
                <c:pt idx="535">
                  <c:v>37699</c:v>
                </c:pt>
                <c:pt idx="536">
                  <c:v>37700</c:v>
                </c:pt>
                <c:pt idx="537">
                  <c:v>37701</c:v>
                </c:pt>
                <c:pt idx="538">
                  <c:v>37702</c:v>
                </c:pt>
                <c:pt idx="539">
                  <c:v>37703</c:v>
                </c:pt>
                <c:pt idx="540">
                  <c:v>37704</c:v>
                </c:pt>
                <c:pt idx="541">
                  <c:v>37705</c:v>
                </c:pt>
                <c:pt idx="542">
                  <c:v>37706</c:v>
                </c:pt>
                <c:pt idx="543">
                  <c:v>37707</c:v>
                </c:pt>
                <c:pt idx="544">
                  <c:v>37708</c:v>
                </c:pt>
                <c:pt idx="545">
                  <c:v>37709</c:v>
                </c:pt>
                <c:pt idx="546">
                  <c:v>37710</c:v>
                </c:pt>
                <c:pt idx="547">
                  <c:v>37711</c:v>
                </c:pt>
                <c:pt idx="548">
                  <c:v>37712</c:v>
                </c:pt>
                <c:pt idx="549">
                  <c:v>37713</c:v>
                </c:pt>
                <c:pt idx="550">
                  <c:v>37714</c:v>
                </c:pt>
                <c:pt idx="551">
                  <c:v>37715</c:v>
                </c:pt>
                <c:pt idx="552">
                  <c:v>37716</c:v>
                </c:pt>
                <c:pt idx="553">
                  <c:v>37717</c:v>
                </c:pt>
                <c:pt idx="554">
                  <c:v>37718</c:v>
                </c:pt>
                <c:pt idx="555">
                  <c:v>37719</c:v>
                </c:pt>
                <c:pt idx="556">
                  <c:v>37720</c:v>
                </c:pt>
                <c:pt idx="557">
                  <c:v>37721</c:v>
                </c:pt>
                <c:pt idx="558">
                  <c:v>37722</c:v>
                </c:pt>
                <c:pt idx="559">
                  <c:v>37723</c:v>
                </c:pt>
                <c:pt idx="560">
                  <c:v>37724</c:v>
                </c:pt>
                <c:pt idx="561">
                  <c:v>37725</c:v>
                </c:pt>
                <c:pt idx="562">
                  <c:v>37726</c:v>
                </c:pt>
                <c:pt idx="563">
                  <c:v>37727</c:v>
                </c:pt>
                <c:pt idx="564">
                  <c:v>37728</c:v>
                </c:pt>
                <c:pt idx="565">
                  <c:v>37729</c:v>
                </c:pt>
                <c:pt idx="566">
                  <c:v>37730</c:v>
                </c:pt>
                <c:pt idx="567">
                  <c:v>37731</c:v>
                </c:pt>
                <c:pt idx="568">
                  <c:v>37732</c:v>
                </c:pt>
                <c:pt idx="569">
                  <c:v>37733</c:v>
                </c:pt>
                <c:pt idx="570">
                  <c:v>37734</c:v>
                </c:pt>
                <c:pt idx="571">
                  <c:v>37735</c:v>
                </c:pt>
                <c:pt idx="572">
                  <c:v>37736</c:v>
                </c:pt>
                <c:pt idx="573">
                  <c:v>37737</c:v>
                </c:pt>
                <c:pt idx="574">
                  <c:v>37738</c:v>
                </c:pt>
                <c:pt idx="575">
                  <c:v>37739</c:v>
                </c:pt>
                <c:pt idx="576">
                  <c:v>37740</c:v>
                </c:pt>
                <c:pt idx="577">
                  <c:v>37741</c:v>
                </c:pt>
                <c:pt idx="578">
                  <c:v>37742</c:v>
                </c:pt>
                <c:pt idx="579">
                  <c:v>37743</c:v>
                </c:pt>
                <c:pt idx="580">
                  <c:v>37744</c:v>
                </c:pt>
                <c:pt idx="581">
                  <c:v>37745</c:v>
                </c:pt>
                <c:pt idx="582">
                  <c:v>37746</c:v>
                </c:pt>
                <c:pt idx="583">
                  <c:v>37747</c:v>
                </c:pt>
                <c:pt idx="584">
                  <c:v>37748</c:v>
                </c:pt>
                <c:pt idx="585">
                  <c:v>37749</c:v>
                </c:pt>
                <c:pt idx="586">
                  <c:v>37750</c:v>
                </c:pt>
                <c:pt idx="587">
                  <c:v>37751</c:v>
                </c:pt>
                <c:pt idx="588">
                  <c:v>37752</c:v>
                </c:pt>
                <c:pt idx="589">
                  <c:v>37753</c:v>
                </c:pt>
                <c:pt idx="590">
                  <c:v>37754</c:v>
                </c:pt>
                <c:pt idx="591">
                  <c:v>37755</c:v>
                </c:pt>
                <c:pt idx="592">
                  <c:v>37756</c:v>
                </c:pt>
                <c:pt idx="593">
                  <c:v>37757</c:v>
                </c:pt>
                <c:pt idx="594">
                  <c:v>37758</c:v>
                </c:pt>
                <c:pt idx="595">
                  <c:v>37759</c:v>
                </c:pt>
                <c:pt idx="596">
                  <c:v>37760</c:v>
                </c:pt>
                <c:pt idx="597">
                  <c:v>37761</c:v>
                </c:pt>
                <c:pt idx="598">
                  <c:v>37762</c:v>
                </c:pt>
                <c:pt idx="599">
                  <c:v>37763</c:v>
                </c:pt>
                <c:pt idx="600">
                  <c:v>37764</c:v>
                </c:pt>
                <c:pt idx="601">
                  <c:v>37765</c:v>
                </c:pt>
                <c:pt idx="602">
                  <c:v>37766</c:v>
                </c:pt>
                <c:pt idx="603">
                  <c:v>37767</c:v>
                </c:pt>
                <c:pt idx="604">
                  <c:v>37768</c:v>
                </c:pt>
                <c:pt idx="605">
                  <c:v>37769</c:v>
                </c:pt>
                <c:pt idx="606">
                  <c:v>37770</c:v>
                </c:pt>
                <c:pt idx="607">
                  <c:v>37771</c:v>
                </c:pt>
                <c:pt idx="608">
                  <c:v>37772</c:v>
                </c:pt>
                <c:pt idx="609">
                  <c:v>37773</c:v>
                </c:pt>
                <c:pt idx="610">
                  <c:v>37774</c:v>
                </c:pt>
                <c:pt idx="611">
                  <c:v>37775</c:v>
                </c:pt>
                <c:pt idx="612">
                  <c:v>37776</c:v>
                </c:pt>
                <c:pt idx="613">
                  <c:v>37777</c:v>
                </c:pt>
                <c:pt idx="614">
                  <c:v>37778</c:v>
                </c:pt>
                <c:pt idx="615">
                  <c:v>37779</c:v>
                </c:pt>
                <c:pt idx="616">
                  <c:v>37780</c:v>
                </c:pt>
                <c:pt idx="617">
                  <c:v>37781</c:v>
                </c:pt>
                <c:pt idx="618">
                  <c:v>37782</c:v>
                </c:pt>
                <c:pt idx="619">
                  <c:v>37783</c:v>
                </c:pt>
                <c:pt idx="620">
                  <c:v>37784</c:v>
                </c:pt>
                <c:pt idx="621">
                  <c:v>37785</c:v>
                </c:pt>
                <c:pt idx="622">
                  <c:v>37786</c:v>
                </c:pt>
                <c:pt idx="623">
                  <c:v>37787</c:v>
                </c:pt>
                <c:pt idx="624">
                  <c:v>37788</c:v>
                </c:pt>
                <c:pt idx="625">
                  <c:v>37789</c:v>
                </c:pt>
                <c:pt idx="626">
                  <c:v>37790</c:v>
                </c:pt>
                <c:pt idx="627">
                  <c:v>37791</c:v>
                </c:pt>
                <c:pt idx="628">
                  <c:v>37792</c:v>
                </c:pt>
                <c:pt idx="629">
                  <c:v>37793</c:v>
                </c:pt>
                <c:pt idx="630">
                  <c:v>37794</c:v>
                </c:pt>
                <c:pt idx="631">
                  <c:v>37795</c:v>
                </c:pt>
                <c:pt idx="632">
                  <c:v>37796</c:v>
                </c:pt>
                <c:pt idx="633">
                  <c:v>37797</c:v>
                </c:pt>
                <c:pt idx="634">
                  <c:v>37798</c:v>
                </c:pt>
                <c:pt idx="635">
                  <c:v>37799</c:v>
                </c:pt>
                <c:pt idx="636">
                  <c:v>37800</c:v>
                </c:pt>
                <c:pt idx="637">
                  <c:v>37801</c:v>
                </c:pt>
                <c:pt idx="638">
                  <c:v>37802</c:v>
                </c:pt>
                <c:pt idx="639">
                  <c:v>37803</c:v>
                </c:pt>
                <c:pt idx="640">
                  <c:v>37804</c:v>
                </c:pt>
                <c:pt idx="641">
                  <c:v>37805</c:v>
                </c:pt>
                <c:pt idx="642">
                  <c:v>37806</c:v>
                </c:pt>
                <c:pt idx="643">
                  <c:v>37807</c:v>
                </c:pt>
                <c:pt idx="644">
                  <c:v>37808</c:v>
                </c:pt>
                <c:pt idx="645">
                  <c:v>37809</c:v>
                </c:pt>
                <c:pt idx="646">
                  <c:v>37810</c:v>
                </c:pt>
                <c:pt idx="647">
                  <c:v>37811</c:v>
                </c:pt>
                <c:pt idx="648">
                  <c:v>37812</c:v>
                </c:pt>
                <c:pt idx="649">
                  <c:v>37813</c:v>
                </c:pt>
                <c:pt idx="650">
                  <c:v>37814</c:v>
                </c:pt>
                <c:pt idx="651">
                  <c:v>37815</c:v>
                </c:pt>
                <c:pt idx="652">
                  <c:v>37816</c:v>
                </c:pt>
                <c:pt idx="653">
                  <c:v>37817</c:v>
                </c:pt>
                <c:pt idx="654">
                  <c:v>37818</c:v>
                </c:pt>
                <c:pt idx="655">
                  <c:v>37819</c:v>
                </c:pt>
                <c:pt idx="656">
                  <c:v>37820</c:v>
                </c:pt>
                <c:pt idx="657">
                  <c:v>37821</c:v>
                </c:pt>
                <c:pt idx="658">
                  <c:v>37822</c:v>
                </c:pt>
                <c:pt idx="659">
                  <c:v>37823</c:v>
                </c:pt>
                <c:pt idx="660">
                  <c:v>37824</c:v>
                </c:pt>
                <c:pt idx="661">
                  <c:v>37825</c:v>
                </c:pt>
                <c:pt idx="662">
                  <c:v>37826</c:v>
                </c:pt>
                <c:pt idx="663">
                  <c:v>37827</c:v>
                </c:pt>
                <c:pt idx="664">
                  <c:v>37828</c:v>
                </c:pt>
                <c:pt idx="665">
                  <c:v>37829</c:v>
                </c:pt>
                <c:pt idx="666">
                  <c:v>37830</c:v>
                </c:pt>
                <c:pt idx="667">
                  <c:v>37831</c:v>
                </c:pt>
                <c:pt idx="668">
                  <c:v>37832</c:v>
                </c:pt>
                <c:pt idx="669">
                  <c:v>37833</c:v>
                </c:pt>
                <c:pt idx="670">
                  <c:v>37834</c:v>
                </c:pt>
                <c:pt idx="671">
                  <c:v>37835</c:v>
                </c:pt>
                <c:pt idx="672">
                  <c:v>37836</c:v>
                </c:pt>
                <c:pt idx="673">
                  <c:v>37837</c:v>
                </c:pt>
                <c:pt idx="674">
                  <c:v>37838</c:v>
                </c:pt>
                <c:pt idx="675">
                  <c:v>37839</c:v>
                </c:pt>
                <c:pt idx="676">
                  <c:v>37840</c:v>
                </c:pt>
                <c:pt idx="677">
                  <c:v>37841</c:v>
                </c:pt>
                <c:pt idx="678">
                  <c:v>37842</c:v>
                </c:pt>
                <c:pt idx="679">
                  <c:v>37843</c:v>
                </c:pt>
                <c:pt idx="680">
                  <c:v>37844</c:v>
                </c:pt>
                <c:pt idx="681">
                  <c:v>37845</c:v>
                </c:pt>
                <c:pt idx="682">
                  <c:v>37846</c:v>
                </c:pt>
                <c:pt idx="683">
                  <c:v>37847</c:v>
                </c:pt>
                <c:pt idx="684">
                  <c:v>37848</c:v>
                </c:pt>
                <c:pt idx="685">
                  <c:v>37849</c:v>
                </c:pt>
                <c:pt idx="686">
                  <c:v>37850</c:v>
                </c:pt>
                <c:pt idx="687">
                  <c:v>37851</c:v>
                </c:pt>
                <c:pt idx="688">
                  <c:v>37852</c:v>
                </c:pt>
                <c:pt idx="689">
                  <c:v>37853</c:v>
                </c:pt>
                <c:pt idx="690">
                  <c:v>37854</c:v>
                </c:pt>
                <c:pt idx="691">
                  <c:v>37855</c:v>
                </c:pt>
                <c:pt idx="692">
                  <c:v>37856</c:v>
                </c:pt>
                <c:pt idx="693">
                  <c:v>37857</c:v>
                </c:pt>
                <c:pt idx="694">
                  <c:v>37858</c:v>
                </c:pt>
                <c:pt idx="695">
                  <c:v>37859</c:v>
                </c:pt>
                <c:pt idx="696">
                  <c:v>37860</c:v>
                </c:pt>
                <c:pt idx="697">
                  <c:v>37861</c:v>
                </c:pt>
                <c:pt idx="698">
                  <c:v>37862</c:v>
                </c:pt>
                <c:pt idx="699">
                  <c:v>37863</c:v>
                </c:pt>
                <c:pt idx="700">
                  <c:v>37864</c:v>
                </c:pt>
                <c:pt idx="701">
                  <c:v>37865</c:v>
                </c:pt>
                <c:pt idx="702">
                  <c:v>37866</c:v>
                </c:pt>
                <c:pt idx="703">
                  <c:v>37867</c:v>
                </c:pt>
                <c:pt idx="704">
                  <c:v>37868</c:v>
                </c:pt>
                <c:pt idx="705">
                  <c:v>37869</c:v>
                </c:pt>
                <c:pt idx="706">
                  <c:v>37870</c:v>
                </c:pt>
                <c:pt idx="707">
                  <c:v>37871</c:v>
                </c:pt>
                <c:pt idx="708">
                  <c:v>37872</c:v>
                </c:pt>
                <c:pt idx="709">
                  <c:v>37873</c:v>
                </c:pt>
                <c:pt idx="710">
                  <c:v>37874</c:v>
                </c:pt>
                <c:pt idx="711">
                  <c:v>37875</c:v>
                </c:pt>
                <c:pt idx="712">
                  <c:v>37876</c:v>
                </c:pt>
                <c:pt idx="713">
                  <c:v>37877</c:v>
                </c:pt>
                <c:pt idx="714">
                  <c:v>37878</c:v>
                </c:pt>
                <c:pt idx="715">
                  <c:v>37879</c:v>
                </c:pt>
                <c:pt idx="716">
                  <c:v>37880</c:v>
                </c:pt>
                <c:pt idx="717">
                  <c:v>37881</c:v>
                </c:pt>
                <c:pt idx="718">
                  <c:v>37882</c:v>
                </c:pt>
                <c:pt idx="719">
                  <c:v>37883</c:v>
                </c:pt>
                <c:pt idx="720">
                  <c:v>37884</c:v>
                </c:pt>
                <c:pt idx="721">
                  <c:v>37885</c:v>
                </c:pt>
                <c:pt idx="722">
                  <c:v>37886</c:v>
                </c:pt>
                <c:pt idx="723">
                  <c:v>37887</c:v>
                </c:pt>
                <c:pt idx="724">
                  <c:v>37888</c:v>
                </c:pt>
                <c:pt idx="725">
                  <c:v>37889</c:v>
                </c:pt>
                <c:pt idx="726">
                  <c:v>37890</c:v>
                </c:pt>
                <c:pt idx="727">
                  <c:v>37891</c:v>
                </c:pt>
                <c:pt idx="728">
                  <c:v>37892</c:v>
                </c:pt>
                <c:pt idx="729">
                  <c:v>37893</c:v>
                </c:pt>
                <c:pt idx="730">
                  <c:v>37894</c:v>
                </c:pt>
                <c:pt idx="731">
                  <c:v>37895</c:v>
                </c:pt>
                <c:pt idx="732">
                  <c:v>37896</c:v>
                </c:pt>
                <c:pt idx="733">
                  <c:v>37897</c:v>
                </c:pt>
                <c:pt idx="734">
                  <c:v>37898</c:v>
                </c:pt>
                <c:pt idx="735">
                  <c:v>37899</c:v>
                </c:pt>
                <c:pt idx="736">
                  <c:v>37900</c:v>
                </c:pt>
                <c:pt idx="737">
                  <c:v>37901</c:v>
                </c:pt>
                <c:pt idx="738">
                  <c:v>37902</c:v>
                </c:pt>
                <c:pt idx="739">
                  <c:v>37903</c:v>
                </c:pt>
                <c:pt idx="740">
                  <c:v>37904</c:v>
                </c:pt>
                <c:pt idx="741">
                  <c:v>37905</c:v>
                </c:pt>
                <c:pt idx="742">
                  <c:v>37906</c:v>
                </c:pt>
                <c:pt idx="743">
                  <c:v>37907</c:v>
                </c:pt>
                <c:pt idx="744">
                  <c:v>37908</c:v>
                </c:pt>
                <c:pt idx="745">
                  <c:v>37909</c:v>
                </c:pt>
                <c:pt idx="746">
                  <c:v>37910</c:v>
                </c:pt>
                <c:pt idx="747">
                  <c:v>37911</c:v>
                </c:pt>
                <c:pt idx="748">
                  <c:v>37912</c:v>
                </c:pt>
                <c:pt idx="749">
                  <c:v>37913</c:v>
                </c:pt>
                <c:pt idx="750">
                  <c:v>37914</c:v>
                </c:pt>
                <c:pt idx="751">
                  <c:v>37915</c:v>
                </c:pt>
                <c:pt idx="752">
                  <c:v>37916</c:v>
                </c:pt>
                <c:pt idx="753">
                  <c:v>37917</c:v>
                </c:pt>
                <c:pt idx="754">
                  <c:v>37918</c:v>
                </c:pt>
                <c:pt idx="755">
                  <c:v>37919</c:v>
                </c:pt>
                <c:pt idx="756">
                  <c:v>37920</c:v>
                </c:pt>
                <c:pt idx="757">
                  <c:v>37921</c:v>
                </c:pt>
                <c:pt idx="758">
                  <c:v>37922</c:v>
                </c:pt>
                <c:pt idx="759">
                  <c:v>37923</c:v>
                </c:pt>
                <c:pt idx="760">
                  <c:v>37924</c:v>
                </c:pt>
                <c:pt idx="761">
                  <c:v>37925</c:v>
                </c:pt>
                <c:pt idx="762">
                  <c:v>37926</c:v>
                </c:pt>
                <c:pt idx="763">
                  <c:v>37927</c:v>
                </c:pt>
                <c:pt idx="764">
                  <c:v>37928</c:v>
                </c:pt>
                <c:pt idx="765">
                  <c:v>37929</c:v>
                </c:pt>
                <c:pt idx="766">
                  <c:v>37930</c:v>
                </c:pt>
                <c:pt idx="767">
                  <c:v>37931</c:v>
                </c:pt>
                <c:pt idx="768">
                  <c:v>37932</c:v>
                </c:pt>
                <c:pt idx="769">
                  <c:v>37933</c:v>
                </c:pt>
                <c:pt idx="770">
                  <c:v>37934</c:v>
                </c:pt>
                <c:pt idx="771">
                  <c:v>37935</c:v>
                </c:pt>
                <c:pt idx="772">
                  <c:v>37936</c:v>
                </c:pt>
                <c:pt idx="773">
                  <c:v>37937</c:v>
                </c:pt>
                <c:pt idx="774">
                  <c:v>37938</c:v>
                </c:pt>
                <c:pt idx="775">
                  <c:v>37939</c:v>
                </c:pt>
                <c:pt idx="776">
                  <c:v>37940</c:v>
                </c:pt>
                <c:pt idx="777">
                  <c:v>37941</c:v>
                </c:pt>
                <c:pt idx="778">
                  <c:v>37942</c:v>
                </c:pt>
                <c:pt idx="779">
                  <c:v>37943</c:v>
                </c:pt>
                <c:pt idx="780">
                  <c:v>37944</c:v>
                </c:pt>
                <c:pt idx="781">
                  <c:v>37945</c:v>
                </c:pt>
                <c:pt idx="782">
                  <c:v>37946</c:v>
                </c:pt>
                <c:pt idx="783">
                  <c:v>37947</c:v>
                </c:pt>
                <c:pt idx="784">
                  <c:v>37948</c:v>
                </c:pt>
                <c:pt idx="785">
                  <c:v>37949</c:v>
                </c:pt>
                <c:pt idx="786">
                  <c:v>37950</c:v>
                </c:pt>
                <c:pt idx="787">
                  <c:v>37951</c:v>
                </c:pt>
                <c:pt idx="788">
                  <c:v>37952</c:v>
                </c:pt>
                <c:pt idx="789">
                  <c:v>37953</c:v>
                </c:pt>
                <c:pt idx="790">
                  <c:v>37954</c:v>
                </c:pt>
                <c:pt idx="791">
                  <c:v>37955</c:v>
                </c:pt>
                <c:pt idx="792">
                  <c:v>37956</c:v>
                </c:pt>
                <c:pt idx="793">
                  <c:v>37957</c:v>
                </c:pt>
                <c:pt idx="794">
                  <c:v>37958</c:v>
                </c:pt>
                <c:pt idx="795">
                  <c:v>37959</c:v>
                </c:pt>
                <c:pt idx="796">
                  <c:v>37960</c:v>
                </c:pt>
                <c:pt idx="797">
                  <c:v>37961</c:v>
                </c:pt>
                <c:pt idx="798">
                  <c:v>37962</c:v>
                </c:pt>
                <c:pt idx="799">
                  <c:v>37963</c:v>
                </c:pt>
                <c:pt idx="800">
                  <c:v>37964</c:v>
                </c:pt>
                <c:pt idx="801">
                  <c:v>37965</c:v>
                </c:pt>
                <c:pt idx="802">
                  <c:v>37966</c:v>
                </c:pt>
                <c:pt idx="803">
                  <c:v>37967</c:v>
                </c:pt>
                <c:pt idx="804">
                  <c:v>37968</c:v>
                </c:pt>
                <c:pt idx="805">
                  <c:v>37969</c:v>
                </c:pt>
                <c:pt idx="806">
                  <c:v>37970</c:v>
                </c:pt>
                <c:pt idx="807">
                  <c:v>37971</c:v>
                </c:pt>
                <c:pt idx="808">
                  <c:v>37972</c:v>
                </c:pt>
                <c:pt idx="809">
                  <c:v>37973</c:v>
                </c:pt>
                <c:pt idx="810">
                  <c:v>37974</c:v>
                </c:pt>
                <c:pt idx="811">
                  <c:v>37975</c:v>
                </c:pt>
                <c:pt idx="812">
                  <c:v>37976</c:v>
                </c:pt>
                <c:pt idx="813">
                  <c:v>37977</c:v>
                </c:pt>
                <c:pt idx="814">
                  <c:v>37978</c:v>
                </c:pt>
                <c:pt idx="815">
                  <c:v>37979</c:v>
                </c:pt>
                <c:pt idx="816">
                  <c:v>37980</c:v>
                </c:pt>
                <c:pt idx="817">
                  <c:v>37981</c:v>
                </c:pt>
                <c:pt idx="818">
                  <c:v>37982</c:v>
                </c:pt>
                <c:pt idx="819">
                  <c:v>37983</c:v>
                </c:pt>
                <c:pt idx="820">
                  <c:v>37984</c:v>
                </c:pt>
                <c:pt idx="821">
                  <c:v>37985</c:v>
                </c:pt>
                <c:pt idx="822">
                  <c:v>37986</c:v>
                </c:pt>
                <c:pt idx="823">
                  <c:v>37987</c:v>
                </c:pt>
                <c:pt idx="824">
                  <c:v>37988</c:v>
                </c:pt>
                <c:pt idx="825">
                  <c:v>37989</c:v>
                </c:pt>
                <c:pt idx="826">
                  <c:v>37990</c:v>
                </c:pt>
                <c:pt idx="827">
                  <c:v>37991</c:v>
                </c:pt>
                <c:pt idx="828">
                  <c:v>37992</c:v>
                </c:pt>
                <c:pt idx="829">
                  <c:v>37993</c:v>
                </c:pt>
                <c:pt idx="830">
                  <c:v>37994</c:v>
                </c:pt>
                <c:pt idx="831">
                  <c:v>37995</c:v>
                </c:pt>
                <c:pt idx="832">
                  <c:v>37996</c:v>
                </c:pt>
                <c:pt idx="833">
                  <c:v>37997</c:v>
                </c:pt>
                <c:pt idx="834">
                  <c:v>37998</c:v>
                </c:pt>
                <c:pt idx="835">
                  <c:v>37999</c:v>
                </c:pt>
                <c:pt idx="836">
                  <c:v>38000</c:v>
                </c:pt>
                <c:pt idx="837">
                  <c:v>38001</c:v>
                </c:pt>
                <c:pt idx="838">
                  <c:v>38002</c:v>
                </c:pt>
                <c:pt idx="839">
                  <c:v>38003</c:v>
                </c:pt>
                <c:pt idx="840">
                  <c:v>38004</c:v>
                </c:pt>
                <c:pt idx="841">
                  <c:v>38005</c:v>
                </c:pt>
                <c:pt idx="842">
                  <c:v>38006</c:v>
                </c:pt>
                <c:pt idx="843">
                  <c:v>38007</c:v>
                </c:pt>
                <c:pt idx="844">
                  <c:v>38008</c:v>
                </c:pt>
                <c:pt idx="845">
                  <c:v>38009</c:v>
                </c:pt>
                <c:pt idx="846">
                  <c:v>38010</c:v>
                </c:pt>
                <c:pt idx="847">
                  <c:v>38011</c:v>
                </c:pt>
                <c:pt idx="848">
                  <c:v>38012</c:v>
                </c:pt>
                <c:pt idx="849">
                  <c:v>38013</c:v>
                </c:pt>
                <c:pt idx="850">
                  <c:v>38014</c:v>
                </c:pt>
                <c:pt idx="851">
                  <c:v>38015</c:v>
                </c:pt>
                <c:pt idx="852">
                  <c:v>38016</c:v>
                </c:pt>
                <c:pt idx="853">
                  <c:v>38017</c:v>
                </c:pt>
                <c:pt idx="854">
                  <c:v>38018</c:v>
                </c:pt>
                <c:pt idx="855">
                  <c:v>38019</c:v>
                </c:pt>
                <c:pt idx="856">
                  <c:v>38020</c:v>
                </c:pt>
                <c:pt idx="857">
                  <c:v>38021</c:v>
                </c:pt>
                <c:pt idx="858">
                  <c:v>38022</c:v>
                </c:pt>
                <c:pt idx="859">
                  <c:v>38023</c:v>
                </c:pt>
                <c:pt idx="860">
                  <c:v>38024</c:v>
                </c:pt>
                <c:pt idx="861">
                  <c:v>38025</c:v>
                </c:pt>
                <c:pt idx="862">
                  <c:v>38026</c:v>
                </c:pt>
                <c:pt idx="863">
                  <c:v>38027</c:v>
                </c:pt>
                <c:pt idx="864">
                  <c:v>38028</c:v>
                </c:pt>
                <c:pt idx="865">
                  <c:v>38029</c:v>
                </c:pt>
                <c:pt idx="866">
                  <c:v>38030</c:v>
                </c:pt>
                <c:pt idx="867">
                  <c:v>38031</c:v>
                </c:pt>
                <c:pt idx="868">
                  <c:v>38032</c:v>
                </c:pt>
                <c:pt idx="869">
                  <c:v>38033</c:v>
                </c:pt>
                <c:pt idx="870">
                  <c:v>38034</c:v>
                </c:pt>
                <c:pt idx="871">
                  <c:v>38035</c:v>
                </c:pt>
                <c:pt idx="872">
                  <c:v>38036</c:v>
                </c:pt>
                <c:pt idx="873">
                  <c:v>38037</c:v>
                </c:pt>
                <c:pt idx="874">
                  <c:v>38038</c:v>
                </c:pt>
                <c:pt idx="875">
                  <c:v>38039</c:v>
                </c:pt>
                <c:pt idx="876">
                  <c:v>38040</c:v>
                </c:pt>
                <c:pt idx="877">
                  <c:v>38041</c:v>
                </c:pt>
                <c:pt idx="878">
                  <c:v>38042</c:v>
                </c:pt>
                <c:pt idx="879">
                  <c:v>38043</c:v>
                </c:pt>
                <c:pt idx="880">
                  <c:v>38044</c:v>
                </c:pt>
                <c:pt idx="881">
                  <c:v>38045</c:v>
                </c:pt>
                <c:pt idx="882">
                  <c:v>38046</c:v>
                </c:pt>
                <c:pt idx="883">
                  <c:v>38047</c:v>
                </c:pt>
                <c:pt idx="884">
                  <c:v>38048</c:v>
                </c:pt>
                <c:pt idx="885">
                  <c:v>38049</c:v>
                </c:pt>
                <c:pt idx="886">
                  <c:v>38050</c:v>
                </c:pt>
                <c:pt idx="887">
                  <c:v>38051</c:v>
                </c:pt>
                <c:pt idx="888">
                  <c:v>38052</c:v>
                </c:pt>
                <c:pt idx="889">
                  <c:v>38053</c:v>
                </c:pt>
                <c:pt idx="890">
                  <c:v>38054</c:v>
                </c:pt>
                <c:pt idx="891">
                  <c:v>38055</c:v>
                </c:pt>
                <c:pt idx="892">
                  <c:v>38056</c:v>
                </c:pt>
                <c:pt idx="893">
                  <c:v>38057</c:v>
                </c:pt>
                <c:pt idx="894">
                  <c:v>38058</c:v>
                </c:pt>
                <c:pt idx="895">
                  <c:v>38059</c:v>
                </c:pt>
                <c:pt idx="896">
                  <c:v>38060</c:v>
                </c:pt>
                <c:pt idx="897">
                  <c:v>38061</c:v>
                </c:pt>
                <c:pt idx="898">
                  <c:v>38062</c:v>
                </c:pt>
                <c:pt idx="899">
                  <c:v>38063</c:v>
                </c:pt>
                <c:pt idx="900">
                  <c:v>38064</c:v>
                </c:pt>
                <c:pt idx="901">
                  <c:v>38065</c:v>
                </c:pt>
                <c:pt idx="902">
                  <c:v>38066</c:v>
                </c:pt>
                <c:pt idx="903">
                  <c:v>38067</c:v>
                </c:pt>
                <c:pt idx="904">
                  <c:v>38068</c:v>
                </c:pt>
                <c:pt idx="905">
                  <c:v>38069</c:v>
                </c:pt>
                <c:pt idx="906">
                  <c:v>38070</c:v>
                </c:pt>
                <c:pt idx="907">
                  <c:v>38071</c:v>
                </c:pt>
                <c:pt idx="908">
                  <c:v>38072</c:v>
                </c:pt>
                <c:pt idx="909">
                  <c:v>38073</c:v>
                </c:pt>
                <c:pt idx="910">
                  <c:v>38074</c:v>
                </c:pt>
                <c:pt idx="911">
                  <c:v>38075</c:v>
                </c:pt>
                <c:pt idx="912">
                  <c:v>38076</c:v>
                </c:pt>
                <c:pt idx="913">
                  <c:v>38077</c:v>
                </c:pt>
                <c:pt idx="914">
                  <c:v>38078</c:v>
                </c:pt>
                <c:pt idx="915">
                  <c:v>38079</c:v>
                </c:pt>
                <c:pt idx="916">
                  <c:v>38080</c:v>
                </c:pt>
                <c:pt idx="917">
                  <c:v>38081</c:v>
                </c:pt>
                <c:pt idx="918">
                  <c:v>38082</c:v>
                </c:pt>
                <c:pt idx="919">
                  <c:v>38083</c:v>
                </c:pt>
                <c:pt idx="920">
                  <c:v>38084</c:v>
                </c:pt>
                <c:pt idx="921">
                  <c:v>38085</c:v>
                </c:pt>
                <c:pt idx="922">
                  <c:v>38086</c:v>
                </c:pt>
                <c:pt idx="923">
                  <c:v>38087</c:v>
                </c:pt>
                <c:pt idx="924">
                  <c:v>38088</c:v>
                </c:pt>
                <c:pt idx="925">
                  <c:v>38089</c:v>
                </c:pt>
                <c:pt idx="926">
                  <c:v>38090</c:v>
                </c:pt>
                <c:pt idx="927">
                  <c:v>38091</c:v>
                </c:pt>
                <c:pt idx="928">
                  <c:v>38092</c:v>
                </c:pt>
                <c:pt idx="929">
                  <c:v>38093</c:v>
                </c:pt>
                <c:pt idx="930">
                  <c:v>38094</c:v>
                </c:pt>
                <c:pt idx="931">
                  <c:v>38095</c:v>
                </c:pt>
                <c:pt idx="932">
                  <c:v>38096</c:v>
                </c:pt>
                <c:pt idx="933">
                  <c:v>38097</c:v>
                </c:pt>
                <c:pt idx="934">
                  <c:v>38098</c:v>
                </c:pt>
                <c:pt idx="935">
                  <c:v>38099</c:v>
                </c:pt>
                <c:pt idx="936">
                  <c:v>38100</c:v>
                </c:pt>
                <c:pt idx="937">
                  <c:v>38101</c:v>
                </c:pt>
                <c:pt idx="938">
                  <c:v>38102</c:v>
                </c:pt>
                <c:pt idx="939">
                  <c:v>38103</c:v>
                </c:pt>
                <c:pt idx="940">
                  <c:v>38104</c:v>
                </c:pt>
                <c:pt idx="941">
                  <c:v>38105</c:v>
                </c:pt>
                <c:pt idx="942">
                  <c:v>38106</c:v>
                </c:pt>
                <c:pt idx="943">
                  <c:v>38107</c:v>
                </c:pt>
                <c:pt idx="944">
                  <c:v>38108</c:v>
                </c:pt>
                <c:pt idx="945">
                  <c:v>38109</c:v>
                </c:pt>
                <c:pt idx="946">
                  <c:v>38110</c:v>
                </c:pt>
                <c:pt idx="947">
                  <c:v>38111</c:v>
                </c:pt>
                <c:pt idx="948">
                  <c:v>38112</c:v>
                </c:pt>
                <c:pt idx="949">
                  <c:v>38113</c:v>
                </c:pt>
                <c:pt idx="950">
                  <c:v>38114</c:v>
                </c:pt>
                <c:pt idx="951">
                  <c:v>38115</c:v>
                </c:pt>
                <c:pt idx="952">
                  <c:v>38116</c:v>
                </c:pt>
                <c:pt idx="953">
                  <c:v>38117</c:v>
                </c:pt>
                <c:pt idx="954">
                  <c:v>38118</c:v>
                </c:pt>
                <c:pt idx="955">
                  <c:v>38119</c:v>
                </c:pt>
                <c:pt idx="956">
                  <c:v>38120</c:v>
                </c:pt>
                <c:pt idx="957">
                  <c:v>38121</c:v>
                </c:pt>
                <c:pt idx="958">
                  <c:v>38122</c:v>
                </c:pt>
                <c:pt idx="959">
                  <c:v>38123</c:v>
                </c:pt>
                <c:pt idx="960">
                  <c:v>38124</c:v>
                </c:pt>
                <c:pt idx="961">
                  <c:v>38125</c:v>
                </c:pt>
                <c:pt idx="962">
                  <c:v>38126</c:v>
                </c:pt>
                <c:pt idx="963">
                  <c:v>38127</c:v>
                </c:pt>
                <c:pt idx="964">
                  <c:v>38128</c:v>
                </c:pt>
                <c:pt idx="965">
                  <c:v>38129</c:v>
                </c:pt>
                <c:pt idx="966">
                  <c:v>38130</c:v>
                </c:pt>
                <c:pt idx="967">
                  <c:v>38131</c:v>
                </c:pt>
                <c:pt idx="968">
                  <c:v>38132</c:v>
                </c:pt>
                <c:pt idx="969">
                  <c:v>38133</c:v>
                </c:pt>
                <c:pt idx="970">
                  <c:v>38134</c:v>
                </c:pt>
                <c:pt idx="971">
                  <c:v>38135</c:v>
                </c:pt>
                <c:pt idx="972">
                  <c:v>38136</c:v>
                </c:pt>
                <c:pt idx="973">
                  <c:v>38137</c:v>
                </c:pt>
                <c:pt idx="974">
                  <c:v>38138</c:v>
                </c:pt>
                <c:pt idx="975">
                  <c:v>38139</c:v>
                </c:pt>
                <c:pt idx="976">
                  <c:v>38140</c:v>
                </c:pt>
                <c:pt idx="977">
                  <c:v>38141</c:v>
                </c:pt>
                <c:pt idx="978">
                  <c:v>38142</c:v>
                </c:pt>
                <c:pt idx="979">
                  <c:v>38143</c:v>
                </c:pt>
                <c:pt idx="980">
                  <c:v>38144</c:v>
                </c:pt>
                <c:pt idx="981">
                  <c:v>38145</c:v>
                </c:pt>
                <c:pt idx="982">
                  <c:v>38146</c:v>
                </c:pt>
                <c:pt idx="983">
                  <c:v>38147</c:v>
                </c:pt>
                <c:pt idx="984">
                  <c:v>38148</c:v>
                </c:pt>
                <c:pt idx="985">
                  <c:v>38149</c:v>
                </c:pt>
                <c:pt idx="986">
                  <c:v>38150</c:v>
                </c:pt>
                <c:pt idx="987">
                  <c:v>38151</c:v>
                </c:pt>
                <c:pt idx="988">
                  <c:v>38152</c:v>
                </c:pt>
                <c:pt idx="989">
                  <c:v>38153</c:v>
                </c:pt>
                <c:pt idx="990">
                  <c:v>38154</c:v>
                </c:pt>
                <c:pt idx="991">
                  <c:v>38155</c:v>
                </c:pt>
                <c:pt idx="992">
                  <c:v>38156</c:v>
                </c:pt>
                <c:pt idx="993">
                  <c:v>38157</c:v>
                </c:pt>
                <c:pt idx="994">
                  <c:v>38158</c:v>
                </c:pt>
                <c:pt idx="995">
                  <c:v>38159</c:v>
                </c:pt>
                <c:pt idx="996">
                  <c:v>38160</c:v>
                </c:pt>
                <c:pt idx="997">
                  <c:v>38161</c:v>
                </c:pt>
                <c:pt idx="998">
                  <c:v>38162</c:v>
                </c:pt>
                <c:pt idx="999">
                  <c:v>38163</c:v>
                </c:pt>
                <c:pt idx="1000">
                  <c:v>38164</c:v>
                </c:pt>
                <c:pt idx="1001">
                  <c:v>38165</c:v>
                </c:pt>
                <c:pt idx="1002">
                  <c:v>38166</c:v>
                </c:pt>
                <c:pt idx="1003">
                  <c:v>38167</c:v>
                </c:pt>
                <c:pt idx="1004">
                  <c:v>38168</c:v>
                </c:pt>
                <c:pt idx="1005">
                  <c:v>38169</c:v>
                </c:pt>
                <c:pt idx="1006">
                  <c:v>38170</c:v>
                </c:pt>
                <c:pt idx="1007">
                  <c:v>38171</c:v>
                </c:pt>
                <c:pt idx="1008">
                  <c:v>38172</c:v>
                </c:pt>
                <c:pt idx="1009">
                  <c:v>38173</c:v>
                </c:pt>
                <c:pt idx="1010">
                  <c:v>38174</c:v>
                </c:pt>
                <c:pt idx="1011">
                  <c:v>38175</c:v>
                </c:pt>
                <c:pt idx="1012">
                  <c:v>38176</c:v>
                </c:pt>
                <c:pt idx="1013">
                  <c:v>38177</c:v>
                </c:pt>
                <c:pt idx="1014">
                  <c:v>38178</c:v>
                </c:pt>
                <c:pt idx="1015">
                  <c:v>38179</c:v>
                </c:pt>
                <c:pt idx="1016">
                  <c:v>38180</c:v>
                </c:pt>
                <c:pt idx="1017">
                  <c:v>38181</c:v>
                </c:pt>
                <c:pt idx="1018">
                  <c:v>38182</c:v>
                </c:pt>
                <c:pt idx="1019">
                  <c:v>38183</c:v>
                </c:pt>
                <c:pt idx="1020">
                  <c:v>38184</c:v>
                </c:pt>
                <c:pt idx="1021">
                  <c:v>38185</c:v>
                </c:pt>
                <c:pt idx="1022">
                  <c:v>38186</c:v>
                </c:pt>
                <c:pt idx="1023">
                  <c:v>38187</c:v>
                </c:pt>
                <c:pt idx="1024">
                  <c:v>38188</c:v>
                </c:pt>
                <c:pt idx="1025">
                  <c:v>38189</c:v>
                </c:pt>
                <c:pt idx="1026">
                  <c:v>38190</c:v>
                </c:pt>
                <c:pt idx="1027">
                  <c:v>38191</c:v>
                </c:pt>
                <c:pt idx="1028">
                  <c:v>38192</c:v>
                </c:pt>
                <c:pt idx="1029">
                  <c:v>38193</c:v>
                </c:pt>
                <c:pt idx="1030">
                  <c:v>38194</c:v>
                </c:pt>
                <c:pt idx="1031">
                  <c:v>38195</c:v>
                </c:pt>
                <c:pt idx="1032">
                  <c:v>38196</c:v>
                </c:pt>
                <c:pt idx="1033">
                  <c:v>38197</c:v>
                </c:pt>
                <c:pt idx="1034">
                  <c:v>38198</c:v>
                </c:pt>
                <c:pt idx="1035">
                  <c:v>38199</c:v>
                </c:pt>
                <c:pt idx="1036">
                  <c:v>38200</c:v>
                </c:pt>
                <c:pt idx="1037">
                  <c:v>38201</c:v>
                </c:pt>
                <c:pt idx="1038">
                  <c:v>38202</c:v>
                </c:pt>
                <c:pt idx="1039">
                  <c:v>38203</c:v>
                </c:pt>
                <c:pt idx="1040">
                  <c:v>38204</c:v>
                </c:pt>
                <c:pt idx="1041">
                  <c:v>38205</c:v>
                </c:pt>
                <c:pt idx="1042">
                  <c:v>38206</c:v>
                </c:pt>
                <c:pt idx="1043">
                  <c:v>38207</c:v>
                </c:pt>
                <c:pt idx="1044">
                  <c:v>38208</c:v>
                </c:pt>
                <c:pt idx="1045">
                  <c:v>38209</c:v>
                </c:pt>
                <c:pt idx="1046">
                  <c:v>38210</c:v>
                </c:pt>
                <c:pt idx="1047">
                  <c:v>38211</c:v>
                </c:pt>
                <c:pt idx="1048">
                  <c:v>38212</c:v>
                </c:pt>
                <c:pt idx="1049">
                  <c:v>38213</c:v>
                </c:pt>
                <c:pt idx="1050">
                  <c:v>38214</c:v>
                </c:pt>
                <c:pt idx="1051">
                  <c:v>38215</c:v>
                </c:pt>
                <c:pt idx="1052">
                  <c:v>38216</c:v>
                </c:pt>
                <c:pt idx="1053">
                  <c:v>38217</c:v>
                </c:pt>
                <c:pt idx="1054">
                  <c:v>38218</c:v>
                </c:pt>
                <c:pt idx="1055">
                  <c:v>38219</c:v>
                </c:pt>
                <c:pt idx="1056">
                  <c:v>38220</c:v>
                </c:pt>
                <c:pt idx="1057">
                  <c:v>38221</c:v>
                </c:pt>
                <c:pt idx="1058">
                  <c:v>38222</c:v>
                </c:pt>
                <c:pt idx="1059">
                  <c:v>38223</c:v>
                </c:pt>
                <c:pt idx="1060">
                  <c:v>38224</c:v>
                </c:pt>
                <c:pt idx="1061">
                  <c:v>38225</c:v>
                </c:pt>
                <c:pt idx="1062">
                  <c:v>38226</c:v>
                </c:pt>
                <c:pt idx="1063">
                  <c:v>38227</c:v>
                </c:pt>
                <c:pt idx="1064">
                  <c:v>38228</c:v>
                </c:pt>
                <c:pt idx="1065">
                  <c:v>38229</c:v>
                </c:pt>
                <c:pt idx="1066">
                  <c:v>38230</c:v>
                </c:pt>
                <c:pt idx="1067">
                  <c:v>38231</c:v>
                </c:pt>
                <c:pt idx="1068">
                  <c:v>38232</c:v>
                </c:pt>
                <c:pt idx="1069">
                  <c:v>38233</c:v>
                </c:pt>
                <c:pt idx="1070">
                  <c:v>38234</c:v>
                </c:pt>
                <c:pt idx="1071">
                  <c:v>38235</c:v>
                </c:pt>
                <c:pt idx="1072">
                  <c:v>38236</c:v>
                </c:pt>
                <c:pt idx="1073">
                  <c:v>38237</c:v>
                </c:pt>
                <c:pt idx="1074">
                  <c:v>38238</c:v>
                </c:pt>
                <c:pt idx="1075">
                  <c:v>38239</c:v>
                </c:pt>
                <c:pt idx="1076">
                  <c:v>38240</c:v>
                </c:pt>
                <c:pt idx="1077">
                  <c:v>38241</c:v>
                </c:pt>
                <c:pt idx="1078">
                  <c:v>38242</c:v>
                </c:pt>
                <c:pt idx="1079">
                  <c:v>38243</c:v>
                </c:pt>
                <c:pt idx="1080">
                  <c:v>38244</c:v>
                </c:pt>
                <c:pt idx="1081">
                  <c:v>38245</c:v>
                </c:pt>
                <c:pt idx="1082">
                  <c:v>38246</c:v>
                </c:pt>
                <c:pt idx="1083">
                  <c:v>38247</c:v>
                </c:pt>
                <c:pt idx="1084">
                  <c:v>38248</c:v>
                </c:pt>
                <c:pt idx="1085">
                  <c:v>38249</c:v>
                </c:pt>
                <c:pt idx="1086">
                  <c:v>38250</c:v>
                </c:pt>
                <c:pt idx="1087">
                  <c:v>38251</c:v>
                </c:pt>
                <c:pt idx="1088">
                  <c:v>38252</c:v>
                </c:pt>
                <c:pt idx="1089">
                  <c:v>38253</c:v>
                </c:pt>
                <c:pt idx="1090">
                  <c:v>38254</c:v>
                </c:pt>
                <c:pt idx="1091">
                  <c:v>38255</c:v>
                </c:pt>
                <c:pt idx="1092">
                  <c:v>38256</c:v>
                </c:pt>
                <c:pt idx="1093">
                  <c:v>38257</c:v>
                </c:pt>
                <c:pt idx="1094">
                  <c:v>38258</c:v>
                </c:pt>
                <c:pt idx="1095">
                  <c:v>38259</c:v>
                </c:pt>
                <c:pt idx="1096">
                  <c:v>38260</c:v>
                </c:pt>
                <c:pt idx="1097">
                  <c:v>38261</c:v>
                </c:pt>
                <c:pt idx="1098">
                  <c:v>38262</c:v>
                </c:pt>
                <c:pt idx="1099">
                  <c:v>38263</c:v>
                </c:pt>
                <c:pt idx="1100">
                  <c:v>38264</c:v>
                </c:pt>
                <c:pt idx="1101">
                  <c:v>38265</c:v>
                </c:pt>
                <c:pt idx="1102">
                  <c:v>38266</c:v>
                </c:pt>
                <c:pt idx="1103">
                  <c:v>38267</c:v>
                </c:pt>
                <c:pt idx="1104">
                  <c:v>38268</c:v>
                </c:pt>
                <c:pt idx="1105">
                  <c:v>38269</c:v>
                </c:pt>
                <c:pt idx="1106">
                  <c:v>38270</c:v>
                </c:pt>
                <c:pt idx="1107">
                  <c:v>38271</c:v>
                </c:pt>
                <c:pt idx="1108">
                  <c:v>38272</c:v>
                </c:pt>
                <c:pt idx="1109">
                  <c:v>38273</c:v>
                </c:pt>
                <c:pt idx="1110">
                  <c:v>38274</c:v>
                </c:pt>
                <c:pt idx="1111">
                  <c:v>38275</c:v>
                </c:pt>
                <c:pt idx="1112">
                  <c:v>38276</c:v>
                </c:pt>
                <c:pt idx="1113">
                  <c:v>38277</c:v>
                </c:pt>
                <c:pt idx="1114">
                  <c:v>38278</c:v>
                </c:pt>
                <c:pt idx="1115">
                  <c:v>38279</c:v>
                </c:pt>
                <c:pt idx="1116">
                  <c:v>38280</c:v>
                </c:pt>
                <c:pt idx="1117">
                  <c:v>38281</c:v>
                </c:pt>
                <c:pt idx="1118">
                  <c:v>38282</c:v>
                </c:pt>
                <c:pt idx="1119">
                  <c:v>38283</c:v>
                </c:pt>
                <c:pt idx="1120">
                  <c:v>38284</c:v>
                </c:pt>
                <c:pt idx="1121">
                  <c:v>38285</c:v>
                </c:pt>
                <c:pt idx="1122">
                  <c:v>38286</c:v>
                </c:pt>
                <c:pt idx="1123">
                  <c:v>38287</c:v>
                </c:pt>
                <c:pt idx="1124">
                  <c:v>38288</c:v>
                </c:pt>
                <c:pt idx="1125">
                  <c:v>38289</c:v>
                </c:pt>
                <c:pt idx="1126">
                  <c:v>38290</c:v>
                </c:pt>
                <c:pt idx="1127">
                  <c:v>38291</c:v>
                </c:pt>
                <c:pt idx="1128">
                  <c:v>38292</c:v>
                </c:pt>
                <c:pt idx="1129">
                  <c:v>38293</c:v>
                </c:pt>
                <c:pt idx="1130">
                  <c:v>38294</c:v>
                </c:pt>
                <c:pt idx="1131">
                  <c:v>38295</c:v>
                </c:pt>
                <c:pt idx="1132">
                  <c:v>38296</c:v>
                </c:pt>
                <c:pt idx="1133">
                  <c:v>38297</c:v>
                </c:pt>
                <c:pt idx="1134">
                  <c:v>38298</c:v>
                </c:pt>
                <c:pt idx="1135">
                  <c:v>38299</c:v>
                </c:pt>
                <c:pt idx="1136">
                  <c:v>38300</c:v>
                </c:pt>
                <c:pt idx="1137">
                  <c:v>38301</c:v>
                </c:pt>
                <c:pt idx="1138">
                  <c:v>38302</c:v>
                </c:pt>
                <c:pt idx="1139">
                  <c:v>38303</c:v>
                </c:pt>
                <c:pt idx="1140">
                  <c:v>38304</c:v>
                </c:pt>
                <c:pt idx="1141">
                  <c:v>38305</c:v>
                </c:pt>
                <c:pt idx="1142">
                  <c:v>38306</c:v>
                </c:pt>
                <c:pt idx="1143">
                  <c:v>38307</c:v>
                </c:pt>
                <c:pt idx="1144">
                  <c:v>38308</c:v>
                </c:pt>
                <c:pt idx="1145">
                  <c:v>38309</c:v>
                </c:pt>
                <c:pt idx="1146">
                  <c:v>38310</c:v>
                </c:pt>
                <c:pt idx="1147">
                  <c:v>38311</c:v>
                </c:pt>
                <c:pt idx="1148">
                  <c:v>38312</c:v>
                </c:pt>
                <c:pt idx="1149">
                  <c:v>38313</c:v>
                </c:pt>
                <c:pt idx="1150">
                  <c:v>38314</c:v>
                </c:pt>
                <c:pt idx="1151">
                  <c:v>38315</c:v>
                </c:pt>
                <c:pt idx="1152">
                  <c:v>38316</c:v>
                </c:pt>
                <c:pt idx="1153">
                  <c:v>38317</c:v>
                </c:pt>
                <c:pt idx="1154">
                  <c:v>38318</c:v>
                </c:pt>
                <c:pt idx="1155">
                  <c:v>38319</c:v>
                </c:pt>
                <c:pt idx="1156">
                  <c:v>38320</c:v>
                </c:pt>
                <c:pt idx="1157">
                  <c:v>38321</c:v>
                </c:pt>
                <c:pt idx="1158">
                  <c:v>38322</c:v>
                </c:pt>
                <c:pt idx="1159">
                  <c:v>38323</c:v>
                </c:pt>
                <c:pt idx="1160">
                  <c:v>38324</c:v>
                </c:pt>
                <c:pt idx="1161">
                  <c:v>38325</c:v>
                </c:pt>
                <c:pt idx="1162">
                  <c:v>38326</c:v>
                </c:pt>
                <c:pt idx="1163">
                  <c:v>38327</c:v>
                </c:pt>
                <c:pt idx="1164">
                  <c:v>38328</c:v>
                </c:pt>
                <c:pt idx="1165">
                  <c:v>38329</c:v>
                </c:pt>
                <c:pt idx="1166">
                  <c:v>38330</c:v>
                </c:pt>
                <c:pt idx="1167">
                  <c:v>38331</c:v>
                </c:pt>
                <c:pt idx="1168">
                  <c:v>38332</c:v>
                </c:pt>
                <c:pt idx="1169">
                  <c:v>38333</c:v>
                </c:pt>
                <c:pt idx="1170">
                  <c:v>38334</c:v>
                </c:pt>
                <c:pt idx="1171">
                  <c:v>38335</c:v>
                </c:pt>
                <c:pt idx="1172">
                  <c:v>38336</c:v>
                </c:pt>
                <c:pt idx="1173">
                  <c:v>38337</c:v>
                </c:pt>
                <c:pt idx="1174">
                  <c:v>38338</c:v>
                </c:pt>
                <c:pt idx="1175">
                  <c:v>38339</c:v>
                </c:pt>
                <c:pt idx="1176">
                  <c:v>38340</c:v>
                </c:pt>
                <c:pt idx="1177">
                  <c:v>38341</c:v>
                </c:pt>
                <c:pt idx="1178">
                  <c:v>38342</c:v>
                </c:pt>
                <c:pt idx="1179">
                  <c:v>38343</c:v>
                </c:pt>
                <c:pt idx="1180">
                  <c:v>38344</c:v>
                </c:pt>
                <c:pt idx="1181">
                  <c:v>38345</c:v>
                </c:pt>
                <c:pt idx="1182">
                  <c:v>38346</c:v>
                </c:pt>
                <c:pt idx="1183">
                  <c:v>38347</c:v>
                </c:pt>
                <c:pt idx="1184">
                  <c:v>38348</c:v>
                </c:pt>
                <c:pt idx="1185">
                  <c:v>38349</c:v>
                </c:pt>
                <c:pt idx="1186">
                  <c:v>38350</c:v>
                </c:pt>
                <c:pt idx="1187">
                  <c:v>38351</c:v>
                </c:pt>
                <c:pt idx="1188">
                  <c:v>38352</c:v>
                </c:pt>
                <c:pt idx="1189">
                  <c:v>38353</c:v>
                </c:pt>
                <c:pt idx="1190">
                  <c:v>38354</c:v>
                </c:pt>
                <c:pt idx="1191">
                  <c:v>38355</c:v>
                </c:pt>
                <c:pt idx="1192">
                  <c:v>38356</c:v>
                </c:pt>
                <c:pt idx="1193">
                  <c:v>38357</c:v>
                </c:pt>
                <c:pt idx="1194">
                  <c:v>38358</c:v>
                </c:pt>
                <c:pt idx="1195">
                  <c:v>38359</c:v>
                </c:pt>
                <c:pt idx="1196">
                  <c:v>38360</c:v>
                </c:pt>
                <c:pt idx="1197">
                  <c:v>38361</c:v>
                </c:pt>
                <c:pt idx="1198">
                  <c:v>38362</c:v>
                </c:pt>
                <c:pt idx="1199">
                  <c:v>38363</c:v>
                </c:pt>
                <c:pt idx="1200">
                  <c:v>38364</c:v>
                </c:pt>
                <c:pt idx="1201">
                  <c:v>38365</c:v>
                </c:pt>
                <c:pt idx="1202">
                  <c:v>38366</c:v>
                </c:pt>
                <c:pt idx="1203">
                  <c:v>38367</c:v>
                </c:pt>
                <c:pt idx="1204">
                  <c:v>38368</c:v>
                </c:pt>
                <c:pt idx="1205">
                  <c:v>38369</c:v>
                </c:pt>
                <c:pt idx="1206">
                  <c:v>38370</c:v>
                </c:pt>
                <c:pt idx="1207">
                  <c:v>38371</c:v>
                </c:pt>
                <c:pt idx="1208">
                  <c:v>38372</c:v>
                </c:pt>
                <c:pt idx="1209">
                  <c:v>38373</c:v>
                </c:pt>
                <c:pt idx="1210">
                  <c:v>38374</c:v>
                </c:pt>
                <c:pt idx="1211">
                  <c:v>38375</c:v>
                </c:pt>
                <c:pt idx="1212">
                  <c:v>38376</c:v>
                </c:pt>
                <c:pt idx="1213">
                  <c:v>38377</c:v>
                </c:pt>
                <c:pt idx="1214">
                  <c:v>38378</c:v>
                </c:pt>
                <c:pt idx="1215">
                  <c:v>38379</c:v>
                </c:pt>
                <c:pt idx="1216">
                  <c:v>38380</c:v>
                </c:pt>
                <c:pt idx="1217">
                  <c:v>38381</c:v>
                </c:pt>
                <c:pt idx="1218">
                  <c:v>38382</c:v>
                </c:pt>
                <c:pt idx="1219">
                  <c:v>38383</c:v>
                </c:pt>
                <c:pt idx="1220">
                  <c:v>38384</c:v>
                </c:pt>
                <c:pt idx="1221">
                  <c:v>38385</c:v>
                </c:pt>
                <c:pt idx="1222">
                  <c:v>38386</c:v>
                </c:pt>
                <c:pt idx="1223">
                  <c:v>38387</c:v>
                </c:pt>
                <c:pt idx="1224">
                  <c:v>38388</c:v>
                </c:pt>
                <c:pt idx="1225">
                  <c:v>38389</c:v>
                </c:pt>
                <c:pt idx="1226">
                  <c:v>38390</c:v>
                </c:pt>
                <c:pt idx="1227">
                  <c:v>38391</c:v>
                </c:pt>
                <c:pt idx="1228">
                  <c:v>38392</c:v>
                </c:pt>
                <c:pt idx="1229">
                  <c:v>38393</c:v>
                </c:pt>
                <c:pt idx="1230">
                  <c:v>38394</c:v>
                </c:pt>
                <c:pt idx="1231">
                  <c:v>38395</c:v>
                </c:pt>
                <c:pt idx="1232">
                  <c:v>38396</c:v>
                </c:pt>
                <c:pt idx="1233">
                  <c:v>38397</c:v>
                </c:pt>
                <c:pt idx="1234">
                  <c:v>38398</c:v>
                </c:pt>
                <c:pt idx="1235">
                  <c:v>38399</c:v>
                </c:pt>
                <c:pt idx="1236">
                  <c:v>38400</c:v>
                </c:pt>
                <c:pt idx="1237">
                  <c:v>38401</c:v>
                </c:pt>
                <c:pt idx="1238">
                  <c:v>38402</c:v>
                </c:pt>
                <c:pt idx="1239">
                  <c:v>38403</c:v>
                </c:pt>
                <c:pt idx="1240">
                  <c:v>38404</c:v>
                </c:pt>
                <c:pt idx="1241">
                  <c:v>38405</c:v>
                </c:pt>
                <c:pt idx="1242">
                  <c:v>38406</c:v>
                </c:pt>
                <c:pt idx="1243">
                  <c:v>38407</c:v>
                </c:pt>
                <c:pt idx="1244">
                  <c:v>38408</c:v>
                </c:pt>
                <c:pt idx="1245">
                  <c:v>38409</c:v>
                </c:pt>
                <c:pt idx="1246">
                  <c:v>38410</c:v>
                </c:pt>
                <c:pt idx="1247">
                  <c:v>38411</c:v>
                </c:pt>
                <c:pt idx="1248">
                  <c:v>38412</c:v>
                </c:pt>
                <c:pt idx="1249">
                  <c:v>38413</c:v>
                </c:pt>
                <c:pt idx="1250">
                  <c:v>38414</c:v>
                </c:pt>
                <c:pt idx="1251">
                  <c:v>38415</c:v>
                </c:pt>
                <c:pt idx="1252">
                  <c:v>38416</c:v>
                </c:pt>
                <c:pt idx="1253">
                  <c:v>38417</c:v>
                </c:pt>
                <c:pt idx="1254">
                  <c:v>38418</c:v>
                </c:pt>
                <c:pt idx="1255">
                  <c:v>38419</c:v>
                </c:pt>
                <c:pt idx="1256">
                  <c:v>38420</c:v>
                </c:pt>
                <c:pt idx="1257">
                  <c:v>38421</c:v>
                </c:pt>
                <c:pt idx="1258">
                  <c:v>38422</c:v>
                </c:pt>
                <c:pt idx="1259">
                  <c:v>38423</c:v>
                </c:pt>
                <c:pt idx="1260">
                  <c:v>38424</c:v>
                </c:pt>
                <c:pt idx="1261">
                  <c:v>38425</c:v>
                </c:pt>
                <c:pt idx="1262">
                  <c:v>38426</c:v>
                </c:pt>
                <c:pt idx="1263">
                  <c:v>38427</c:v>
                </c:pt>
                <c:pt idx="1264">
                  <c:v>38428</c:v>
                </c:pt>
                <c:pt idx="1265">
                  <c:v>38429</c:v>
                </c:pt>
                <c:pt idx="1266">
                  <c:v>38430</c:v>
                </c:pt>
                <c:pt idx="1267">
                  <c:v>38431</c:v>
                </c:pt>
                <c:pt idx="1268">
                  <c:v>38432</c:v>
                </c:pt>
                <c:pt idx="1269">
                  <c:v>38433</c:v>
                </c:pt>
                <c:pt idx="1270">
                  <c:v>38434</c:v>
                </c:pt>
                <c:pt idx="1271">
                  <c:v>38435</c:v>
                </c:pt>
                <c:pt idx="1272">
                  <c:v>38436</c:v>
                </c:pt>
                <c:pt idx="1273">
                  <c:v>38437</c:v>
                </c:pt>
                <c:pt idx="1274">
                  <c:v>38438</c:v>
                </c:pt>
                <c:pt idx="1275">
                  <c:v>38439</c:v>
                </c:pt>
                <c:pt idx="1276">
                  <c:v>38440</c:v>
                </c:pt>
                <c:pt idx="1277">
                  <c:v>38441</c:v>
                </c:pt>
                <c:pt idx="1278">
                  <c:v>38442</c:v>
                </c:pt>
                <c:pt idx="1279">
                  <c:v>38443</c:v>
                </c:pt>
                <c:pt idx="1280">
                  <c:v>38444</c:v>
                </c:pt>
                <c:pt idx="1281">
                  <c:v>38445</c:v>
                </c:pt>
                <c:pt idx="1282">
                  <c:v>38446</c:v>
                </c:pt>
                <c:pt idx="1283">
                  <c:v>38447</c:v>
                </c:pt>
                <c:pt idx="1284">
                  <c:v>38448</c:v>
                </c:pt>
                <c:pt idx="1285">
                  <c:v>38449</c:v>
                </c:pt>
                <c:pt idx="1286">
                  <c:v>38450</c:v>
                </c:pt>
                <c:pt idx="1287">
                  <c:v>38451</c:v>
                </c:pt>
                <c:pt idx="1288">
                  <c:v>38452</c:v>
                </c:pt>
                <c:pt idx="1289">
                  <c:v>38453</c:v>
                </c:pt>
                <c:pt idx="1290">
                  <c:v>38454</c:v>
                </c:pt>
                <c:pt idx="1291">
                  <c:v>38455</c:v>
                </c:pt>
                <c:pt idx="1292">
                  <c:v>38456</c:v>
                </c:pt>
                <c:pt idx="1293">
                  <c:v>38457</c:v>
                </c:pt>
                <c:pt idx="1294">
                  <c:v>38458</c:v>
                </c:pt>
                <c:pt idx="1295">
                  <c:v>38459</c:v>
                </c:pt>
                <c:pt idx="1296">
                  <c:v>38460</c:v>
                </c:pt>
                <c:pt idx="1297">
                  <c:v>38461</c:v>
                </c:pt>
                <c:pt idx="1298">
                  <c:v>38462</c:v>
                </c:pt>
                <c:pt idx="1299">
                  <c:v>38463</c:v>
                </c:pt>
                <c:pt idx="1300">
                  <c:v>38464</c:v>
                </c:pt>
                <c:pt idx="1301">
                  <c:v>38465</c:v>
                </c:pt>
                <c:pt idx="1302">
                  <c:v>38466</c:v>
                </c:pt>
                <c:pt idx="1303">
                  <c:v>38467</c:v>
                </c:pt>
                <c:pt idx="1304">
                  <c:v>38468</c:v>
                </c:pt>
                <c:pt idx="1305">
                  <c:v>38469</c:v>
                </c:pt>
                <c:pt idx="1306">
                  <c:v>38470</c:v>
                </c:pt>
                <c:pt idx="1307">
                  <c:v>38471</c:v>
                </c:pt>
                <c:pt idx="1308">
                  <c:v>38472</c:v>
                </c:pt>
                <c:pt idx="1309">
                  <c:v>38473</c:v>
                </c:pt>
                <c:pt idx="1310">
                  <c:v>38474</c:v>
                </c:pt>
                <c:pt idx="1311">
                  <c:v>38475</c:v>
                </c:pt>
                <c:pt idx="1312">
                  <c:v>38476</c:v>
                </c:pt>
                <c:pt idx="1313">
                  <c:v>38477</c:v>
                </c:pt>
                <c:pt idx="1314">
                  <c:v>38478</c:v>
                </c:pt>
                <c:pt idx="1315">
                  <c:v>38479</c:v>
                </c:pt>
                <c:pt idx="1316">
                  <c:v>38480</c:v>
                </c:pt>
                <c:pt idx="1317">
                  <c:v>38481</c:v>
                </c:pt>
                <c:pt idx="1318">
                  <c:v>38482</c:v>
                </c:pt>
                <c:pt idx="1319">
                  <c:v>38483</c:v>
                </c:pt>
                <c:pt idx="1320">
                  <c:v>38484</c:v>
                </c:pt>
                <c:pt idx="1321">
                  <c:v>38485</c:v>
                </c:pt>
                <c:pt idx="1322">
                  <c:v>38486</c:v>
                </c:pt>
                <c:pt idx="1323">
                  <c:v>38487</c:v>
                </c:pt>
                <c:pt idx="1324">
                  <c:v>38488</c:v>
                </c:pt>
                <c:pt idx="1325">
                  <c:v>38489</c:v>
                </c:pt>
                <c:pt idx="1326">
                  <c:v>38490</c:v>
                </c:pt>
                <c:pt idx="1327">
                  <c:v>38491</c:v>
                </c:pt>
                <c:pt idx="1328">
                  <c:v>38492</c:v>
                </c:pt>
                <c:pt idx="1329">
                  <c:v>38493</c:v>
                </c:pt>
                <c:pt idx="1330">
                  <c:v>38494</c:v>
                </c:pt>
                <c:pt idx="1331">
                  <c:v>38495</c:v>
                </c:pt>
                <c:pt idx="1332">
                  <c:v>38496</c:v>
                </c:pt>
                <c:pt idx="1333">
                  <c:v>38497</c:v>
                </c:pt>
                <c:pt idx="1334">
                  <c:v>38498</c:v>
                </c:pt>
                <c:pt idx="1335">
                  <c:v>38499</c:v>
                </c:pt>
                <c:pt idx="1336">
                  <c:v>38500</c:v>
                </c:pt>
                <c:pt idx="1337">
                  <c:v>38501</c:v>
                </c:pt>
                <c:pt idx="1338">
                  <c:v>38502</c:v>
                </c:pt>
                <c:pt idx="1339">
                  <c:v>38503</c:v>
                </c:pt>
                <c:pt idx="1340">
                  <c:v>38504</c:v>
                </c:pt>
                <c:pt idx="1341">
                  <c:v>38505</c:v>
                </c:pt>
                <c:pt idx="1342">
                  <c:v>38506</c:v>
                </c:pt>
                <c:pt idx="1343">
                  <c:v>38507</c:v>
                </c:pt>
                <c:pt idx="1344">
                  <c:v>38508</c:v>
                </c:pt>
                <c:pt idx="1345">
                  <c:v>38509</c:v>
                </c:pt>
                <c:pt idx="1346">
                  <c:v>38510</c:v>
                </c:pt>
                <c:pt idx="1347">
                  <c:v>38511</c:v>
                </c:pt>
                <c:pt idx="1348">
                  <c:v>38512</c:v>
                </c:pt>
                <c:pt idx="1349">
                  <c:v>38513</c:v>
                </c:pt>
                <c:pt idx="1350">
                  <c:v>38514</c:v>
                </c:pt>
                <c:pt idx="1351">
                  <c:v>38515</c:v>
                </c:pt>
                <c:pt idx="1352">
                  <c:v>38516</c:v>
                </c:pt>
                <c:pt idx="1353">
                  <c:v>38517</c:v>
                </c:pt>
                <c:pt idx="1354">
                  <c:v>38518</c:v>
                </c:pt>
                <c:pt idx="1355">
                  <c:v>38519</c:v>
                </c:pt>
                <c:pt idx="1356">
                  <c:v>38520</c:v>
                </c:pt>
                <c:pt idx="1357">
                  <c:v>38521</c:v>
                </c:pt>
                <c:pt idx="1358">
                  <c:v>38522</c:v>
                </c:pt>
                <c:pt idx="1359">
                  <c:v>38523</c:v>
                </c:pt>
                <c:pt idx="1360">
                  <c:v>38524</c:v>
                </c:pt>
                <c:pt idx="1361">
                  <c:v>38525</c:v>
                </c:pt>
                <c:pt idx="1362">
                  <c:v>38526</c:v>
                </c:pt>
                <c:pt idx="1363">
                  <c:v>38527</c:v>
                </c:pt>
                <c:pt idx="1364">
                  <c:v>38528</c:v>
                </c:pt>
                <c:pt idx="1365">
                  <c:v>38529</c:v>
                </c:pt>
                <c:pt idx="1366">
                  <c:v>38530</c:v>
                </c:pt>
                <c:pt idx="1367">
                  <c:v>38531</c:v>
                </c:pt>
                <c:pt idx="1368">
                  <c:v>38532</c:v>
                </c:pt>
                <c:pt idx="1369">
                  <c:v>38533</c:v>
                </c:pt>
                <c:pt idx="1370">
                  <c:v>38534</c:v>
                </c:pt>
                <c:pt idx="1371">
                  <c:v>38535</c:v>
                </c:pt>
                <c:pt idx="1372">
                  <c:v>38536</c:v>
                </c:pt>
                <c:pt idx="1373">
                  <c:v>38537</c:v>
                </c:pt>
                <c:pt idx="1374">
                  <c:v>38538</c:v>
                </c:pt>
                <c:pt idx="1375">
                  <c:v>38539</c:v>
                </c:pt>
                <c:pt idx="1376">
                  <c:v>38540</c:v>
                </c:pt>
                <c:pt idx="1377">
                  <c:v>38541</c:v>
                </c:pt>
                <c:pt idx="1378">
                  <c:v>38542</c:v>
                </c:pt>
                <c:pt idx="1379">
                  <c:v>38543</c:v>
                </c:pt>
                <c:pt idx="1380">
                  <c:v>38544</c:v>
                </c:pt>
                <c:pt idx="1381">
                  <c:v>38545</c:v>
                </c:pt>
                <c:pt idx="1382">
                  <c:v>38546</c:v>
                </c:pt>
                <c:pt idx="1383">
                  <c:v>38547</c:v>
                </c:pt>
                <c:pt idx="1384">
                  <c:v>38548</c:v>
                </c:pt>
                <c:pt idx="1385">
                  <c:v>38549</c:v>
                </c:pt>
                <c:pt idx="1386">
                  <c:v>38550</c:v>
                </c:pt>
                <c:pt idx="1387">
                  <c:v>38551</c:v>
                </c:pt>
                <c:pt idx="1388">
                  <c:v>38552</c:v>
                </c:pt>
                <c:pt idx="1389">
                  <c:v>38553</c:v>
                </c:pt>
                <c:pt idx="1390">
                  <c:v>38554</c:v>
                </c:pt>
                <c:pt idx="1391">
                  <c:v>38555</c:v>
                </c:pt>
                <c:pt idx="1392">
                  <c:v>38556</c:v>
                </c:pt>
                <c:pt idx="1393">
                  <c:v>38557</c:v>
                </c:pt>
                <c:pt idx="1394">
                  <c:v>38558</c:v>
                </c:pt>
                <c:pt idx="1395">
                  <c:v>38559</c:v>
                </c:pt>
                <c:pt idx="1396">
                  <c:v>38560</c:v>
                </c:pt>
                <c:pt idx="1397">
                  <c:v>38561</c:v>
                </c:pt>
                <c:pt idx="1398">
                  <c:v>38562</c:v>
                </c:pt>
                <c:pt idx="1399">
                  <c:v>38563</c:v>
                </c:pt>
                <c:pt idx="1400">
                  <c:v>38564</c:v>
                </c:pt>
                <c:pt idx="1401">
                  <c:v>38565</c:v>
                </c:pt>
                <c:pt idx="1402">
                  <c:v>38566</c:v>
                </c:pt>
                <c:pt idx="1403">
                  <c:v>38567</c:v>
                </c:pt>
                <c:pt idx="1404">
                  <c:v>38568</c:v>
                </c:pt>
                <c:pt idx="1405">
                  <c:v>38569</c:v>
                </c:pt>
                <c:pt idx="1406">
                  <c:v>38570</c:v>
                </c:pt>
                <c:pt idx="1407">
                  <c:v>38571</c:v>
                </c:pt>
                <c:pt idx="1408">
                  <c:v>38572</c:v>
                </c:pt>
                <c:pt idx="1409">
                  <c:v>38573</c:v>
                </c:pt>
                <c:pt idx="1410">
                  <c:v>38574</c:v>
                </c:pt>
                <c:pt idx="1411">
                  <c:v>38575</c:v>
                </c:pt>
                <c:pt idx="1412">
                  <c:v>38576</c:v>
                </c:pt>
                <c:pt idx="1413">
                  <c:v>38577</c:v>
                </c:pt>
                <c:pt idx="1414">
                  <c:v>38578</c:v>
                </c:pt>
                <c:pt idx="1415">
                  <c:v>38579</c:v>
                </c:pt>
                <c:pt idx="1416">
                  <c:v>38580</c:v>
                </c:pt>
                <c:pt idx="1417">
                  <c:v>38581</c:v>
                </c:pt>
                <c:pt idx="1418">
                  <c:v>38582</c:v>
                </c:pt>
                <c:pt idx="1419">
                  <c:v>38583</c:v>
                </c:pt>
                <c:pt idx="1420">
                  <c:v>38584</c:v>
                </c:pt>
                <c:pt idx="1421">
                  <c:v>38585</c:v>
                </c:pt>
                <c:pt idx="1422">
                  <c:v>38586</c:v>
                </c:pt>
                <c:pt idx="1423">
                  <c:v>38587</c:v>
                </c:pt>
                <c:pt idx="1424">
                  <c:v>38588</c:v>
                </c:pt>
                <c:pt idx="1425">
                  <c:v>38589</c:v>
                </c:pt>
                <c:pt idx="1426">
                  <c:v>38590</c:v>
                </c:pt>
                <c:pt idx="1427">
                  <c:v>38591</c:v>
                </c:pt>
                <c:pt idx="1428">
                  <c:v>38592</c:v>
                </c:pt>
                <c:pt idx="1429">
                  <c:v>38593</c:v>
                </c:pt>
                <c:pt idx="1430">
                  <c:v>38594</c:v>
                </c:pt>
                <c:pt idx="1431">
                  <c:v>38595</c:v>
                </c:pt>
                <c:pt idx="1432">
                  <c:v>38596</c:v>
                </c:pt>
                <c:pt idx="1433">
                  <c:v>38597</c:v>
                </c:pt>
                <c:pt idx="1434">
                  <c:v>38598</c:v>
                </c:pt>
                <c:pt idx="1435">
                  <c:v>38599</c:v>
                </c:pt>
                <c:pt idx="1436">
                  <c:v>38600</c:v>
                </c:pt>
                <c:pt idx="1437">
                  <c:v>38601</c:v>
                </c:pt>
                <c:pt idx="1438">
                  <c:v>38602</c:v>
                </c:pt>
                <c:pt idx="1439">
                  <c:v>38603</c:v>
                </c:pt>
                <c:pt idx="1440">
                  <c:v>38604</c:v>
                </c:pt>
                <c:pt idx="1441">
                  <c:v>38605</c:v>
                </c:pt>
                <c:pt idx="1442">
                  <c:v>38606</c:v>
                </c:pt>
                <c:pt idx="1443">
                  <c:v>38607</c:v>
                </c:pt>
                <c:pt idx="1444">
                  <c:v>38608</c:v>
                </c:pt>
                <c:pt idx="1445">
                  <c:v>38609</c:v>
                </c:pt>
                <c:pt idx="1446">
                  <c:v>38610</c:v>
                </c:pt>
                <c:pt idx="1447">
                  <c:v>38611</c:v>
                </c:pt>
                <c:pt idx="1448">
                  <c:v>38612</c:v>
                </c:pt>
                <c:pt idx="1449">
                  <c:v>38613</c:v>
                </c:pt>
                <c:pt idx="1450">
                  <c:v>38614</c:v>
                </c:pt>
                <c:pt idx="1451">
                  <c:v>38615</c:v>
                </c:pt>
                <c:pt idx="1452">
                  <c:v>38616</c:v>
                </c:pt>
                <c:pt idx="1453">
                  <c:v>38617</c:v>
                </c:pt>
                <c:pt idx="1454">
                  <c:v>38618</c:v>
                </c:pt>
                <c:pt idx="1455">
                  <c:v>38619</c:v>
                </c:pt>
                <c:pt idx="1456">
                  <c:v>38620</c:v>
                </c:pt>
                <c:pt idx="1457">
                  <c:v>38621</c:v>
                </c:pt>
                <c:pt idx="1458">
                  <c:v>38622</c:v>
                </c:pt>
                <c:pt idx="1459">
                  <c:v>38623</c:v>
                </c:pt>
                <c:pt idx="1460">
                  <c:v>38624</c:v>
                </c:pt>
                <c:pt idx="1461">
                  <c:v>38625</c:v>
                </c:pt>
                <c:pt idx="1462">
                  <c:v>38626</c:v>
                </c:pt>
                <c:pt idx="1463">
                  <c:v>38627</c:v>
                </c:pt>
                <c:pt idx="1464">
                  <c:v>38628</c:v>
                </c:pt>
                <c:pt idx="1465">
                  <c:v>38629</c:v>
                </c:pt>
                <c:pt idx="1466">
                  <c:v>38630</c:v>
                </c:pt>
                <c:pt idx="1467">
                  <c:v>38631</c:v>
                </c:pt>
                <c:pt idx="1468">
                  <c:v>38632</c:v>
                </c:pt>
                <c:pt idx="1469">
                  <c:v>38633</c:v>
                </c:pt>
                <c:pt idx="1470">
                  <c:v>38634</c:v>
                </c:pt>
                <c:pt idx="1471">
                  <c:v>38635</c:v>
                </c:pt>
                <c:pt idx="1472">
                  <c:v>38636</c:v>
                </c:pt>
                <c:pt idx="1473">
                  <c:v>38637</c:v>
                </c:pt>
                <c:pt idx="1474">
                  <c:v>38638</c:v>
                </c:pt>
                <c:pt idx="1475">
                  <c:v>38639</c:v>
                </c:pt>
                <c:pt idx="1476">
                  <c:v>38640</c:v>
                </c:pt>
                <c:pt idx="1477">
                  <c:v>38641</c:v>
                </c:pt>
                <c:pt idx="1478">
                  <c:v>38642</c:v>
                </c:pt>
                <c:pt idx="1479">
                  <c:v>38643</c:v>
                </c:pt>
                <c:pt idx="1480">
                  <c:v>38644</c:v>
                </c:pt>
                <c:pt idx="1481">
                  <c:v>38645</c:v>
                </c:pt>
                <c:pt idx="1482">
                  <c:v>38646</c:v>
                </c:pt>
                <c:pt idx="1483">
                  <c:v>38647</c:v>
                </c:pt>
                <c:pt idx="1484">
                  <c:v>38648</c:v>
                </c:pt>
                <c:pt idx="1485">
                  <c:v>38649</c:v>
                </c:pt>
                <c:pt idx="1486">
                  <c:v>38650</c:v>
                </c:pt>
                <c:pt idx="1487">
                  <c:v>38651</c:v>
                </c:pt>
                <c:pt idx="1488">
                  <c:v>38652</c:v>
                </c:pt>
                <c:pt idx="1489">
                  <c:v>38653</c:v>
                </c:pt>
                <c:pt idx="1490">
                  <c:v>38654</c:v>
                </c:pt>
                <c:pt idx="1491">
                  <c:v>38655</c:v>
                </c:pt>
                <c:pt idx="1492">
                  <c:v>38656</c:v>
                </c:pt>
                <c:pt idx="1493">
                  <c:v>38657</c:v>
                </c:pt>
                <c:pt idx="1494">
                  <c:v>38658</c:v>
                </c:pt>
                <c:pt idx="1495">
                  <c:v>38659</c:v>
                </c:pt>
                <c:pt idx="1496">
                  <c:v>38660</c:v>
                </c:pt>
                <c:pt idx="1497">
                  <c:v>38661</c:v>
                </c:pt>
                <c:pt idx="1498">
                  <c:v>38662</c:v>
                </c:pt>
                <c:pt idx="1499">
                  <c:v>38663</c:v>
                </c:pt>
                <c:pt idx="1500">
                  <c:v>38664</c:v>
                </c:pt>
                <c:pt idx="1501">
                  <c:v>38665</c:v>
                </c:pt>
                <c:pt idx="1502">
                  <c:v>38666</c:v>
                </c:pt>
                <c:pt idx="1503">
                  <c:v>38667</c:v>
                </c:pt>
                <c:pt idx="1504">
                  <c:v>38668</c:v>
                </c:pt>
                <c:pt idx="1505">
                  <c:v>38669</c:v>
                </c:pt>
                <c:pt idx="1506">
                  <c:v>38670</c:v>
                </c:pt>
                <c:pt idx="1507">
                  <c:v>38671</c:v>
                </c:pt>
                <c:pt idx="1508">
                  <c:v>38672</c:v>
                </c:pt>
                <c:pt idx="1509">
                  <c:v>38673</c:v>
                </c:pt>
                <c:pt idx="1510">
                  <c:v>38674</c:v>
                </c:pt>
                <c:pt idx="1511">
                  <c:v>38675</c:v>
                </c:pt>
                <c:pt idx="1512">
                  <c:v>38676</c:v>
                </c:pt>
                <c:pt idx="1513">
                  <c:v>38677</c:v>
                </c:pt>
                <c:pt idx="1514">
                  <c:v>38678</c:v>
                </c:pt>
                <c:pt idx="1515">
                  <c:v>38679</c:v>
                </c:pt>
                <c:pt idx="1516">
                  <c:v>38680</c:v>
                </c:pt>
                <c:pt idx="1517">
                  <c:v>38681</c:v>
                </c:pt>
                <c:pt idx="1518">
                  <c:v>38682</c:v>
                </c:pt>
                <c:pt idx="1519">
                  <c:v>38683</c:v>
                </c:pt>
                <c:pt idx="1520">
                  <c:v>38684</c:v>
                </c:pt>
                <c:pt idx="1521">
                  <c:v>38685</c:v>
                </c:pt>
                <c:pt idx="1522">
                  <c:v>38686</c:v>
                </c:pt>
                <c:pt idx="1523">
                  <c:v>38687</c:v>
                </c:pt>
                <c:pt idx="1524">
                  <c:v>38688</c:v>
                </c:pt>
                <c:pt idx="1525">
                  <c:v>38689</c:v>
                </c:pt>
                <c:pt idx="1526">
                  <c:v>38690</c:v>
                </c:pt>
                <c:pt idx="1527">
                  <c:v>38691</c:v>
                </c:pt>
                <c:pt idx="1528">
                  <c:v>38692</c:v>
                </c:pt>
                <c:pt idx="1529">
                  <c:v>38693</c:v>
                </c:pt>
                <c:pt idx="1530">
                  <c:v>38694</c:v>
                </c:pt>
                <c:pt idx="1531">
                  <c:v>38695</c:v>
                </c:pt>
                <c:pt idx="1532">
                  <c:v>38696</c:v>
                </c:pt>
                <c:pt idx="1533">
                  <c:v>38697</c:v>
                </c:pt>
                <c:pt idx="1534">
                  <c:v>38698</c:v>
                </c:pt>
                <c:pt idx="1535">
                  <c:v>38699</c:v>
                </c:pt>
                <c:pt idx="1536">
                  <c:v>38700</c:v>
                </c:pt>
                <c:pt idx="1537">
                  <c:v>38701</c:v>
                </c:pt>
                <c:pt idx="1538">
                  <c:v>38702</c:v>
                </c:pt>
                <c:pt idx="1539">
                  <c:v>38703</c:v>
                </c:pt>
                <c:pt idx="1540">
                  <c:v>38704</c:v>
                </c:pt>
                <c:pt idx="1541">
                  <c:v>38705</c:v>
                </c:pt>
                <c:pt idx="1542">
                  <c:v>38706</c:v>
                </c:pt>
                <c:pt idx="1543">
                  <c:v>38707</c:v>
                </c:pt>
                <c:pt idx="1544">
                  <c:v>38708</c:v>
                </c:pt>
                <c:pt idx="1545">
                  <c:v>38709</c:v>
                </c:pt>
                <c:pt idx="1546">
                  <c:v>38710</c:v>
                </c:pt>
                <c:pt idx="1547">
                  <c:v>38711</c:v>
                </c:pt>
                <c:pt idx="1548">
                  <c:v>38712</c:v>
                </c:pt>
                <c:pt idx="1549">
                  <c:v>38713</c:v>
                </c:pt>
                <c:pt idx="1550">
                  <c:v>38714</c:v>
                </c:pt>
                <c:pt idx="1551">
                  <c:v>38715</c:v>
                </c:pt>
                <c:pt idx="1552">
                  <c:v>38716</c:v>
                </c:pt>
                <c:pt idx="1553">
                  <c:v>38717</c:v>
                </c:pt>
                <c:pt idx="1554">
                  <c:v>38718</c:v>
                </c:pt>
                <c:pt idx="1555">
                  <c:v>38719</c:v>
                </c:pt>
                <c:pt idx="1556">
                  <c:v>38720</c:v>
                </c:pt>
                <c:pt idx="1557">
                  <c:v>38721</c:v>
                </c:pt>
                <c:pt idx="1558">
                  <c:v>38722</c:v>
                </c:pt>
                <c:pt idx="1559">
                  <c:v>38723</c:v>
                </c:pt>
                <c:pt idx="1560">
                  <c:v>38724</c:v>
                </c:pt>
                <c:pt idx="1561">
                  <c:v>38725</c:v>
                </c:pt>
                <c:pt idx="1562">
                  <c:v>38726</c:v>
                </c:pt>
                <c:pt idx="1563">
                  <c:v>38727</c:v>
                </c:pt>
                <c:pt idx="1564">
                  <c:v>38728</c:v>
                </c:pt>
                <c:pt idx="1565">
                  <c:v>38729</c:v>
                </c:pt>
                <c:pt idx="1566">
                  <c:v>38730</c:v>
                </c:pt>
                <c:pt idx="1567">
                  <c:v>38731</c:v>
                </c:pt>
                <c:pt idx="1568">
                  <c:v>38732</c:v>
                </c:pt>
                <c:pt idx="1569">
                  <c:v>38733</c:v>
                </c:pt>
                <c:pt idx="1570">
                  <c:v>38734</c:v>
                </c:pt>
                <c:pt idx="1571">
                  <c:v>38735</c:v>
                </c:pt>
                <c:pt idx="1572">
                  <c:v>38736</c:v>
                </c:pt>
                <c:pt idx="1573">
                  <c:v>38737</c:v>
                </c:pt>
                <c:pt idx="1574">
                  <c:v>38738</c:v>
                </c:pt>
                <c:pt idx="1575">
                  <c:v>38739</c:v>
                </c:pt>
                <c:pt idx="1576">
                  <c:v>38740</c:v>
                </c:pt>
                <c:pt idx="1577">
                  <c:v>38741</c:v>
                </c:pt>
                <c:pt idx="1578">
                  <c:v>38742</c:v>
                </c:pt>
                <c:pt idx="1579">
                  <c:v>38743</c:v>
                </c:pt>
                <c:pt idx="1580">
                  <c:v>38744</c:v>
                </c:pt>
                <c:pt idx="1581">
                  <c:v>38745</c:v>
                </c:pt>
                <c:pt idx="1582">
                  <c:v>38746</c:v>
                </c:pt>
                <c:pt idx="1583">
                  <c:v>38747</c:v>
                </c:pt>
                <c:pt idx="1584">
                  <c:v>38748</c:v>
                </c:pt>
                <c:pt idx="1585">
                  <c:v>38749</c:v>
                </c:pt>
                <c:pt idx="1586">
                  <c:v>38750</c:v>
                </c:pt>
                <c:pt idx="1587">
                  <c:v>38751</c:v>
                </c:pt>
                <c:pt idx="1588">
                  <c:v>38752</c:v>
                </c:pt>
                <c:pt idx="1589">
                  <c:v>38753</c:v>
                </c:pt>
                <c:pt idx="1590">
                  <c:v>38754</c:v>
                </c:pt>
                <c:pt idx="1591">
                  <c:v>38755</c:v>
                </c:pt>
                <c:pt idx="1592">
                  <c:v>38756</c:v>
                </c:pt>
                <c:pt idx="1593">
                  <c:v>38757</c:v>
                </c:pt>
                <c:pt idx="1594">
                  <c:v>38758</c:v>
                </c:pt>
                <c:pt idx="1595">
                  <c:v>38759</c:v>
                </c:pt>
                <c:pt idx="1596">
                  <c:v>38760</c:v>
                </c:pt>
                <c:pt idx="1597">
                  <c:v>38761</c:v>
                </c:pt>
                <c:pt idx="1598">
                  <c:v>38762</c:v>
                </c:pt>
                <c:pt idx="1599">
                  <c:v>38763</c:v>
                </c:pt>
                <c:pt idx="1600">
                  <c:v>38764</c:v>
                </c:pt>
                <c:pt idx="1601">
                  <c:v>38765</c:v>
                </c:pt>
                <c:pt idx="1602">
                  <c:v>38766</c:v>
                </c:pt>
                <c:pt idx="1603">
                  <c:v>38767</c:v>
                </c:pt>
                <c:pt idx="1604">
                  <c:v>38768</c:v>
                </c:pt>
                <c:pt idx="1605">
                  <c:v>38769</c:v>
                </c:pt>
                <c:pt idx="1606">
                  <c:v>38770</c:v>
                </c:pt>
                <c:pt idx="1607">
                  <c:v>38771</c:v>
                </c:pt>
                <c:pt idx="1608">
                  <c:v>38772</c:v>
                </c:pt>
                <c:pt idx="1609">
                  <c:v>38773</c:v>
                </c:pt>
                <c:pt idx="1610">
                  <c:v>38774</c:v>
                </c:pt>
                <c:pt idx="1611">
                  <c:v>38775</c:v>
                </c:pt>
                <c:pt idx="1612">
                  <c:v>38776</c:v>
                </c:pt>
                <c:pt idx="1613">
                  <c:v>38777</c:v>
                </c:pt>
                <c:pt idx="1614">
                  <c:v>38778</c:v>
                </c:pt>
                <c:pt idx="1615">
                  <c:v>38779</c:v>
                </c:pt>
                <c:pt idx="1616">
                  <c:v>38780</c:v>
                </c:pt>
                <c:pt idx="1617">
                  <c:v>38781</c:v>
                </c:pt>
                <c:pt idx="1618">
                  <c:v>38782</c:v>
                </c:pt>
                <c:pt idx="1619">
                  <c:v>38783</c:v>
                </c:pt>
                <c:pt idx="1620">
                  <c:v>38784</c:v>
                </c:pt>
                <c:pt idx="1621">
                  <c:v>38785</c:v>
                </c:pt>
                <c:pt idx="1622">
                  <c:v>38786</c:v>
                </c:pt>
                <c:pt idx="1623">
                  <c:v>38787</c:v>
                </c:pt>
                <c:pt idx="1624">
                  <c:v>38788</c:v>
                </c:pt>
                <c:pt idx="1625">
                  <c:v>38789</c:v>
                </c:pt>
                <c:pt idx="1626">
                  <c:v>38790</c:v>
                </c:pt>
                <c:pt idx="1627">
                  <c:v>38791</c:v>
                </c:pt>
                <c:pt idx="1628">
                  <c:v>38792</c:v>
                </c:pt>
                <c:pt idx="1629">
                  <c:v>38793</c:v>
                </c:pt>
                <c:pt idx="1630">
                  <c:v>38794</c:v>
                </c:pt>
                <c:pt idx="1631">
                  <c:v>38795</c:v>
                </c:pt>
                <c:pt idx="1632">
                  <c:v>38796</c:v>
                </c:pt>
                <c:pt idx="1633">
                  <c:v>38797</c:v>
                </c:pt>
                <c:pt idx="1634">
                  <c:v>38798</c:v>
                </c:pt>
                <c:pt idx="1635">
                  <c:v>38799</c:v>
                </c:pt>
                <c:pt idx="1636">
                  <c:v>38800</c:v>
                </c:pt>
                <c:pt idx="1637">
                  <c:v>38801</c:v>
                </c:pt>
                <c:pt idx="1638">
                  <c:v>38802</c:v>
                </c:pt>
                <c:pt idx="1639">
                  <c:v>38803</c:v>
                </c:pt>
                <c:pt idx="1640">
                  <c:v>38804</c:v>
                </c:pt>
                <c:pt idx="1641">
                  <c:v>38805</c:v>
                </c:pt>
                <c:pt idx="1642">
                  <c:v>38806</c:v>
                </c:pt>
                <c:pt idx="1643">
                  <c:v>38807</c:v>
                </c:pt>
                <c:pt idx="1644">
                  <c:v>38808</c:v>
                </c:pt>
                <c:pt idx="1645">
                  <c:v>38809</c:v>
                </c:pt>
                <c:pt idx="1646">
                  <c:v>38810</c:v>
                </c:pt>
                <c:pt idx="1647">
                  <c:v>38811</c:v>
                </c:pt>
                <c:pt idx="1648">
                  <c:v>38812</c:v>
                </c:pt>
                <c:pt idx="1649">
                  <c:v>38813</c:v>
                </c:pt>
                <c:pt idx="1650">
                  <c:v>38814</c:v>
                </c:pt>
                <c:pt idx="1651">
                  <c:v>38815</c:v>
                </c:pt>
                <c:pt idx="1652">
                  <c:v>38816</c:v>
                </c:pt>
                <c:pt idx="1653">
                  <c:v>38817</c:v>
                </c:pt>
                <c:pt idx="1654">
                  <c:v>38818</c:v>
                </c:pt>
                <c:pt idx="1655">
                  <c:v>38819</c:v>
                </c:pt>
                <c:pt idx="1656">
                  <c:v>38820</c:v>
                </c:pt>
                <c:pt idx="1657">
                  <c:v>38821</c:v>
                </c:pt>
                <c:pt idx="1658">
                  <c:v>38822</c:v>
                </c:pt>
                <c:pt idx="1659">
                  <c:v>38823</c:v>
                </c:pt>
                <c:pt idx="1660">
                  <c:v>38824</c:v>
                </c:pt>
                <c:pt idx="1661">
                  <c:v>38825</c:v>
                </c:pt>
                <c:pt idx="1662">
                  <c:v>38826</c:v>
                </c:pt>
                <c:pt idx="1663">
                  <c:v>38827</c:v>
                </c:pt>
                <c:pt idx="1664">
                  <c:v>38828</c:v>
                </c:pt>
                <c:pt idx="1665">
                  <c:v>38829</c:v>
                </c:pt>
                <c:pt idx="1666">
                  <c:v>38830</c:v>
                </c:pt>
                <c:pt idx="1667">
                  <c:v>38831</c:v>
                </c:pt>
                <c:pt idx="1668">
                  <c:v>38832</c:v>
                </c:pt>
                <c:pt idx="1669">
                  <c:v>38833</c:v>
                </c:pt>
                <c:pt idx="1670">
                  <c:v>38834</c:v>
                </c:pt>
                <c:pt idx="1671">
                  <c:v>38835</c:v>
                </c:pt>
                <c:pt idx="1672">
                  <c:v>38836</c:v>
                </c:pt>
                <c:pt idx="1673">
                  <c:v>38837</c:v>
                </c:pt>
                <c:pt idx="1674">
                  <c:v>38838</c:v>
                </c:pt>
                <c:pt idx="1675">
                  <c:v>38839</c:v>
                </c:pt>
                <c:pt idx="1676">
                  <c:v>38840</c:v>
                </c:pt>
                <c:pt idx="1677">
                  <c:v>38841</c:v>
                </c:pt>
                <c:pt idx="1678">
                  <c:v>38842</c:v>
                </c:pt>
                <c:pt idx="1679">
                  <c:v>38843</c:v>
                </c:pt>
                <c:pt idx="1680">
                  <c:v>38844</c:v>
                </c:pt>
                <c:pt idx="1681">
                  <c:v>38845</c:v>
                </c:pt>
                <c:pt idx="1682">
                  <c:v>38846</c:v>
                </c:pt>
                <c:pt idx="1683">
                  <c:v>38847</c:v>
                </c:pt>
                <c:pt idx="1684">
                  <c:v>38848</c:v>
                </c:pt>
                <c:pt idx="1685">
                  <c:v>38849</c:v>
                </c:pt>
                <c:pt idx="1686">
                  <c:v>38850</c:v>
                </c:pt>
                <c:pt idx="1687">
                  <c:v>38851</c:v>
                </c:pt>
                <c:pt idx="1688">
                  <c:v>38852</c:v>
                </c:pt>
                <c:pt idx="1689">
                  <c:v>38853</c:v>
                </c:pt>
                <c:pt idx="1690">
                  <c:v>38854</c:v>
                </c:pt>
                <c:pt idx="1691">
                  <c:v>38855</c:v>
                </c:pt>
                <c:pt idx="1692">
                  <c:v>38856</c:v>
                </c:pt>
                <c:pt idx="1693">
                  <c:v>38857</c:v>
                </c:pt>
                <c:pt idx="1694">
                  <c:v>38858</c:v>
                </c:pt>
                <c:pt idx="1695">
                  <c:v>38859</c:v>
                </c:pt>
                <c:pt idx="1696">
                  <c:v>38860</c:v>
                </c:pt>
                <c:pt idx="1697">
                  <c:v>38861</c:v>
                </c:pt>
                <c:pt idx="1698">
                  <c:v>38862</c:v>
                </c:pt>
                <c:pt idx="1699">
                  <c:v>38863</c:v>
                </c:pt>
                <c:pt idx="1700">
                  <c:v>38864</c:v>
                </c:pt>
                <c:pt idx="1701">
                  <c:v>38865</c:v>
                </c:pt>
                <c:pt idx="1702">
                  <c:v>38866</c:v>
                </c:pt>
                <c:pt idx="1703">
                  <c:v>38867</c:v>
                </c:pt>
                <c:pt idx="1704">
                  <c:v>38868</c:v>
                </c:pt>
                <c:pt idx="1705">
                  <c:v>38869</c:v>
                </c:pt>
                <c:pt idx="1706">
                  <c:v>38870</c:v>
                </c:pt>
                <c:pt idx="1707">
                  <c:v>38871</c:v>
                </c:pt>
                <c:pt idx="1708">
                  <c:v>38872</c:v>
                </c:pt>
                <c:pt idx="1709">
                  <c:v>38873</c:v>
                </c:pt>
                <c:pt idx="1710">
                  <c:v>38874</c:v>
                </c:pt>
                <c:pt idx="1711">
                  <c:v>38875</c:v>
                </c:pt>
                <c:pt idx="1712">
                  <c:v>38876</c:v>
                </c:pt>
                <c:pt idx="1713">
                  <c:v>38877</c:v>
                </c:pt>
                <c:pt idx="1714">
                  <c:v>38878</c:v>
                </c:pt>
                <c:pt idx="1715">
                  <c:v>38879</c:v>
                </c:pt>
                <c:pt idx="1716">
                  <c:v>38880</c:v>
                </c:pt>
                <c:pt idx="1717">
                  <c:v>38881</c:v>
                </c:pt>
                <c:pt idx="1718">
                  <c:v>38882</c:v>
                </c:pt>
                <c:pt idx="1719">
                  <c:v>38883</c:v>
                </c:pt>
                <c:pt idx="1720">
                  <c:v>38884</c:v>
                </c:pt>
                <c:pt idx="1721">
                  <c:v>38885</c:v>
                </c:pt>
                <c:pt idx="1722">
                  <c:v>38886</c:v>
                </c:pt>
                <c:pt idx="1723">
                  <c:v>38887</c:v>
                </c:pt>
                <c:pt idx="1724">
                  <c:v>38888</c:v>
                </c:pt>
                <c:pt idx="1725">
                  <c:v>38889</c:v>
                </c:pt>
                <c:pt idx="1726">
                  <c:v>38890</c:v>
                </c:pt>
                <c:pt idx="1727">
                  <c:v>38891</c:v>
                </c:pt>
                <c:pt idx="1728">
                  <c:v>38892</c:v>
                </c:pt>
                <c:pt idx="1729">
                  <c:v>38893</c:v>
                </c:pt>
                <c:pt idx="1730">
                  <c:v>38894</c:v>
                </c:pt>
                <c:pt idx="1731">
                  <c:v>38895</c:v>
                </c:pt>
                <c:pt idx="1732">
                  <c:v>38896</c:v>
                </c:pt>
                <c:pt idx="1733">
                  <c:v>38897</c:v>
                </c:pt>
                <c:pt idx="1734">
                  <c:v>38898</c:v>
                </c:pt>
                <c:pt idx="1735">
                  <c:v>38899</c:v>
                </c:pt>
                <c:pt idx="1736">
                  <c:v>38900</c:v>
                </c:pt>
                <c:pt idx="1737">
                  <c:v>38901</c:v>
                </c:pt>
                <c:pt idx="1738">
                  <c:v>38902</c:v>
                </c:pt>
                <c:pt idx="1739">
                  <c:v>38903</c:v>
                </c:pt>
                <c:pt idx="1740">
                  <c:v>38904</c:v>
                </c:pt>
                <c:pt idx="1741">
                  <c:v>38905</c:v>
                </c:pt>
                <c:pt idx="1742">
                  <c:v>38906</c:v>
                </c:pt>
                <c:pt idx="1743">
                  <c:v>38907</c:v>
                </c:pt>
                <c:pt idx="1744">
                  <c:v>38908</c:v>
                </c:pt>
                <c:pt idx="1745">
                  <c:v>38909</c:v>
                </c:pt>
                <c:pt idx="1746">
                  <c:v>38910</c:v>
                </c:pt>
                <c:pt idx="1747">
                  <c:v>38911</c:v>
                </c:pt>
                <c:pt idx="1748">
                  <c:v>38912</c:v>
                </c:pt>
                <c:pt idx="1749">
                  <c:v>38913</c:v>
                </c:pt>
                <c:pt idx="1750">
                  <c:v>38914</c:v>
                </c:pt>
                <c:pt idx="1751">
                  <c:v>38915</c:v>
                </c:pt>
                <c:pt idx="1752">
                  <c:v>38916</c:v>
                </c:pt>
                <c:pt idx="1753">
                  <c:v>38917</c:v>
                </c:pt>
                <c:pt idx="1754">
                  <c:v>38918</c:v>
                </c:pt>
                <c:pt idx="1755">
                  <c:v>38919</c:v>
                </c:pt>
                <c:pt idx="1756">
                  <c:v>38920</c:v>
                </c:pt>
                <c:pt idx="1757">
                  <c:v>38921</c:v>
                </c:pt>
                <c:pt idx="1758">
                  <c:v>38922</c:v>
                </c:pt>
                <c:pt idx="1759">
                  <c:v>38923</c:v>
                </c:pt>
                <c:pt idx="1760">
                  <c:v>38924</c:v>
                </c:pt>
                <c:pt idx="1761">
                  <c:v>38925</c:v>
                </c:pt>
                <c:pt idx="1762">
                  <c:v>38926</c:v>
                </c:pt>
                <c:pt idx="1763">
                  <c:v>38927</c:v>
                </c:pt>
                <c:pt idx="1764">
                  <c:v>38928</c:v>
                </c:pt>
                <c:pt idx="1765">
                  <c:v>38929</c:v>
                </c:pt>
                <c:pt idx="1766">
                  <c:v>38930</c:v>
                </c:pt>
                <c:pt idx="1767">
                  <c:v>38931</c:v>
                </c:pt>
                <c:pt idx="1768">
                  <c:v>38932</c:v>
                </c:pt>
                <c:pt idx="1769">
                  <c:v>38933</c:v>
                </c:pt>
                <c:pt idx="1770">
                  <c:v>38934</c:v>
                </c:pt>
                <c:pt idx="1771">
                  <c:v>38935</c:v>
                </c:pt>
                <c:pt idx="1772">
                  <c:v>38936</c:v>
                </c:pt>
                <c:pt idx="1773">
                  <c:v>38937</c:v>
                </c:pt>
                <c:pt idx="1774">
                  <c:v>38938</c:v>
                </c:pt>
                <c:pt idx="1775">
                  <c:v>38939</c:v>
                </c:pt>
                <c:pt idx="1776">
                  <c:v>38940</c:v>
                </c:pt>
                <c:pt idx="1777">
                  <c:v>38941</c:v>
                </c:pt>
                <c:pt idx="1778">
                  <c:v>38942</c:v>
                </c:pt>
                <c:pt idx="1779">
                  <c:v>38943</c:v>
                </c:pt>
                <c:pt idx="1780">
                  <c:v>38944</c:v>
                </c:pt>
                <c:pt idx="1781">
                  <c:v>38945</c:v>
                </c:pt>
                <c:pt idx="1782">
                  <c:v>38946</c:v>
                </c:pt>
                <c:pt idx="1783">
                  <c:v>38947</c:v>
                </c:pt>
                <c:pt idx="1784">
                  <c:v>38948</c:v>
                </c:pt>
                <c:pt idx="1785">
                  <c:v>38949</c:v>
                </c:pt>
                <c:pt idx="1786">
                  <c:v>38950</c:v>
                </c:pt>
                <c:pt idx="1787">
                  <c:v>38951</c:v>
                </c:pt>
                <c:pt idx="1788">
                  <c:v>38952</c:v>
                </c:pt>
                <c:pt idx="1789">
                  <c:v>38953</c:v>
                </c:pt>
                <c:pt idx="1790">
                  <c:v>38954</c:v>
                </c:pt>
                <c:pt idx="1791">
                  <c:v>38955</c:v>
                </c:pt>
                <c:pt idx="1792">
                  <c:v>38956</c:v>
                </c:pt>
                <c:pt idx="1793">
                  <c:v>38957</c:v>
                </c:pt>
                <c:pt idx="1794">
                  <c:v>38958</c:v>
                </c:pt>
                <c:pt idx="1795">
                  <c:v>38959</c:v>
                </c:pt>
                <c:pt idx="1796">
                  <c:v>38960</c:v>
                </c:pt>
                <c:pt idx="1797">
                  <c:v>38961</c:v>
                </c:pt>
                <c:pt idx="1798">
                  <c:v>38962</c:v>
                </c:pt>
                <c:pt idx="1799">
                  <c:v>38963</c:v>
                </c:pt>
                <c:pt idx="1800">
                  <c:v>38964</c:v>
                </c:pt>
                <c:pt idx="1801">
                  <c:v>38965</c:v>
                </c:pt>
                <c:pt idx="1802">
                  <c:v>38966</c:v>
                </c:pt>
                <c:pt idx="1803">
                  <c:v>38967</c:v>
                </c:pt>
                <c:pt idx="1804">
                  <c:v>38968</c:v>
                </c:pt>
                <c:pt idx="1805">
                  <c:v>38969</c:v>
                </c:pt>
                <c:pt idx="1806">
                  <c:v>38970</c:v>
                </c:pt>
                <c:pt idx="1807">
                  <c:v>38971</c:v>
                </c:pt>
                <c:pt idx="1808">
                  <c:v>38972</c:v>
                </c:pt>
                <c:pt idx="1809">
                  <c:v>38973</c:v>
                </c:pt>
                <c:pt idx="1810">
                  <c:v>38974</c:v>
                </c:pt>
                <c:pt idx="1811">
                  <c:v>38975</c:v>
                </c:pt>
                <c:pt idx="1812">
                  <c:v>38976</c:v>
                </c:pt>
                <c:pt idx="1813">
                  <c:v>38977</c:v>
                </c:pt>
                <c:pt idx="1814">
                  <c:v>38978</c:v>
                </c:pt>
                <c:pt idx="1815">
                  <c:v>38979</c:v>
                </c:pt>
                <c:pt idx="1816">
                  <c:v>38980</c:v>
                </c:pt>
                <c:pt idx="1817">
                  <c:v>38981</c:v>
                </c:pt>
                <c:pt idx="1818">
                  <c:v>38982</c:v>
                </c:pt>
                <c:pt idx="1819">
                  <c:v>38983</c:v>
                </c:pt>
                <c:pt idx="1820">
                  <c:v>38984</c:v>
                </c:pt>
                <c:pt idx="1821">
                  <c:v>38985</c:v>
                </c:pt>
                <c:pt idx="1822">
                  <c:v>38986</c:v>
                </c:pt>
                <c:pt idx="1823">
                  <c:v>38987</c:v>
                </c:pt>
                <c:pt idx="1824">
                  <c:v>38988</c:v>
                </c:pt>
                <c:pt idx="1825">
                  <c:v>38989</c:v>
                </c:pt>
                <c:pt idx="1826">
                  <c:v>38990</c:v>
                </c:pt>
                <c:pt idx="1827">
                  <c:v>38991</c:v>
                </c:pt>
                <c:pt idx="1828">
                  <c:v>38992</c:v>
                </c:pt>
                <c:pt idx="1829">
                  <c:v>38993</c:v>
                </c:pt>
                <c:pt idx="1830">
                  <c:v>38994</c:v>
                </c:pt>
                <c:pt idx="1831">
                  <c:v>38995</c:v>
                </c:pt>
                <c:pt idx="1832">
                  <c:v>38996</c:v>
                </c:pt>
                <c:pt idx="1833">
                  <c:v>38997</c:v>
                </c:pt>
                <c:pt idx="1834">
                  <c:v>38998</c:v>
                </c:pt>
                <c:pt idx="1835">
                  <c:v>38999</c:v>
                </c:pt>
                <c:pt idx="1836">
                  <c:v>39000</c:v>
                </c:pt>
                <c:pt idx="1837">
                  <c:v>39001</c:v>
                </c:pt>
                <c:pt idx="1838">
                  <c:v>39002</c:v>
                </c:pt>
                <c:pt idx="1839">
                  <c:v>39003</c:v>
                </c:pt>
                <c:pt idx="1840">
                  <c:v>39004</c:v>
                </c:pt>
                <c:pt idx="1841">
                  <c:v>39005</c:v>
                </c:pt>
                <c:pt idx="1842">
                  <c:v>39006</c:v>
                </c:pt>
                <c:pt idx="1843">
                  <c:v>39007</c:v>
                </c:pt>
                <c:pt idx="1844">
                  <c:v>39008</c:v>
                </c:pt>
                <c:pt idx="1845">
                  <c:v>39009</c:v>
                </c:pt>
                <c:pt idx="1846">
                  <c:v>39010</c:v>
                </c:pt>
                <c:pt idx="1847">
                  <c:v>39011</c:v>
                </c:pt>
                <c:pt idx="1848">
                  <c:v>39012</c:v>
                </c:pt>
                <c:pt idx="1849">
                  <c:v>39013</c:v>
                </c:pt>
                <c:pt idx="1850">
                  <c:v>39014</c:v>
                </c:pt>
                <c:pt idx="1851">
                  <c:v>39015</c:v>
                </c:pt>
                <c:pt idx="1852">
                  <c:v>39016</c:v>
                </c:pt>
                <c:pt idx="1853">
                  <c:v>39017</c:v>
                </c:pt>
                <c:pt idx="1854">
                  <c:v>39018</c:v>
                </c:pt>
                <c:pt idx="1855">
                  <c:v>39019</c:v>
                </c:pt>
                <c:pt idx="1856">
                  <c:v>39020</c:v>
                </c:pt>
                <c:pt idx="1857">
                  <c:v>39021</c:v>
                </c:pt>
                <c:pt idx="1858">
                  <c:v>39022</c:v>
                </c:pt>
                <c:pt idx="1859">
                  <c:v>39023</c:v>
                </c:pt>
                <c:pt idx="1860">
                  <c:v>39024</c:v>
                </c:pt>
                <c:pt idx="1861">
                  <c:v>39025</c:v>
                </c:pt>
                <c:pt idx="1862">
                  <c:v>39026</c:v>
                </c:pt>
                <c:pt idx="1863">
                  <c:v>39027</c:v>
                </c:pt>
                <c:pt idx="1864">
                  <c:v>39028</c:v>
                </c:pt>
                <c:pt idx="1865">
                  <c:v>39029</c:v>
                </c:pt>
                <c:pt idx="1866">
                  <c:v>39030</c:v>
                </c:pt>
                <c:pt idx="1867">
                  <c:v>39031</c:v>
                </c:pt>
                <c:pt idx="1868">
                  <c:v>39032</c:v>
                </c:pt>
                <c:pt idx="1869">
                  <c:v>39033</c:v>
                </c:pt>
                <c:pt idx="1870">
                  <c:v>39034</c:v>
                </c:pt>
                <c:pt idx="1871">
                  <c:v>39035</c:v>
                </c:pt>
                <c:pt idx="1872">
                  <c:v>39036</c:v>
                </c:pt>
                <c:pt idx="1873">
                  <c:v>39037</c:v>
                </c:pt>
                <c:pt idx="1874">
                  <c:v>39038</c:v>
                </c:pt>
                <c:pt idx="1875">
                  <c:v>39039</c:v>
                </c:pt>
                <c:pt idx="1876">
                  <c:v>39040</c:v>
                </c:pt>
                <c:pt idx="1877">
                  <c:v>39041</c:v>
                </c:pt>
                <c:pt idx="1878">
                  <c:v>39042</c:v>
                </c:pt>
                <c:pt idx="1879">
                  <c:v>39043</c:v>
                </c:pt>
                <c:pt idx="1880">
                  <c:v>39044</c:v>
                </c:pt>
                <c:pt idx="1881">
                  <c:v>39045</c:v>
                </c:pt>
                <c:pt idx="1882">
                  <c:v>39046</c:v>
                </c:pt>
                <c:pt idx="1883">
                  <c:v>39047</c:v>
                </c:pt>
                <c:pt idx="1884">
                  <c:v>39048</c:v>
                </c:pt>
                <c:pt idx="1885">
                  <c:v>39049</c:v>
                </c:pt>
                <c:pt idx="1886">
                  <c:v>39050</c:v>
                </c:pt>
                <c:pt idx="1887">
                  <c:v>39051</c:v>
                </c:pt>
                <c:pt idx="1888">
                  <c:v>39052</c:v>
                </c:pt>
                <c:pt idx="1889">
                  <c:v>39053</c:v>
                </c:pt>
                <c:pt idx="1890">
                  <c:v>39054</c:v>
                </c:pt>
                <c:pt idx="1891">
                  <c:v>39055</c:v>
                </c:pt>
                <c:pt idx="1892">
                  <c:v>39056</c:v>
                </c:pt>
                <c:pt idx="1893">
                  <c:v>39057</c:v>
                </c:pt>
                <c:pt idx="1894">
                  <c:v>39058</c:v>
                </c:pt>
                <c:pt idx="1895">
                  <c:v>39059</c:v>
                </c:pt>
                <c:pt idx="1896">
                  <c:v>39060</c:v>
                </c:pt>
                <c:pt idx="1897">
                  <c:v>39061</c:v>
                </c:pt>
                <c:pt idx="1898">
                  <c:v>39062</c:v>
                </c:pt>
                <c:pt idx="1899">
                  <c:v>39063</c:v>
                </c:pt>
                <c:pt idx="1900">
                  <c:v>39064</c:v>
                </c:pt>
                <c:pt idx="1901">
                  <c:v>39065</c:v>
                </c:pt>
                <c:pt idx="1902">
                  <c:v>39066</c:v>
                </c:pt>
                <c:pt idx="1903">
                  <c:v>39067</c:v>
                </c:pt>
                <c:pt idx="1904">
                  <c:v>39068</c:v>
                </c:pt>
                <c:pt idx="1905">
                  <c:v>39069</c:v>
                </c:pt>
                <c:pt idx="1906">
                  <c:v>39070</c:v>
                </c:pt>
                <c:pt idx="1907">
                  <c:v>39071</c:v>
                </c:pt>
                <c:pt idx="1908">
                  <c:v>39072</c:v>
                </c:pt>
                <c:pt idx="1909">
                  <c:v>39073</c:v>
                </c:pt>
                <c:pt idx="1910">
                  <c:v>39074</c:v>
                </c:pt>
                <c:pt idx="1911">
                  <c:v>39075</c:v>
                </c:pt>
                <c:pt idx="1912">
                  <c:v>39076</c:v>
                </c:pt>
                <c:pt idx="1913">
                  <c:v>39077</c:v>
                </c:pt>
                <c:pt idx="1914">
                  <c:v>39078</c:v>
                </c:pt>
                <c:pt idx="1915">
                  <c:v>39079</c:v>
                </c:pt>
                <c:pt idx="1916">
                  <c:v>39080</c:v>
                </c:pt>
                <c:pt idx="1917">
                  <c:v>39081</c:v>
                </c:pt>
                <c:pt idx="1918">
                  <c:v>39082</c:v>
                </c:pt>
                <c:pt idx="1919">
                  <c:v>39083</c:v>
                </c:pt>
                <c:pt idx="1920">
                  <c:v>39084</c:v>
                </c:pt>
                <c:pt idx="1921">
                  <c:v>39085</c:v>
                </c:pt>
                <c:pt idx="1922">
                  <c:v>39086</c:v>
                </c:pt>
                <c:pt idx="1923">
                  <c:v>39087</c:v>
                </c:pt>
                <c:pt idx="1924">
                  <c:v>39088</c:v>
                </c:pt>
                <c:pt idx="1925">
                  <c:v>39089</c:v>
                </c:pt>
                <c:pt idx="1926">
                  <c:v>39090</c:v>
                </c:pt>
                <c:pt idx="1927">
                  <c:v>39091</c:v>
                </c:pt>
                <c:pt idx="1928">
                  <c:v>39092</c:v>
                </c:pt>
                <c:pt idx="1929">
                  <c:v>39093</c:v>
                </c:pt>
                <c:pt idx="1930">
                  <c:v>39094</c:v>
                </c:pt>
                <c:pt idx="1931">
                  <c:v>39095</c:v>
                </c:pt>
                <c:pt idx="1932">
                  <c:v>39096</c:v>
                </c:pt>
                <c:pt idx="1933">
                  <c:v>39097</c:v>
                </c:pt>
                <c:pt idx="1934">
                  <c:v>39098</c:v>
                </c:pt>
                <c:pt idx="1935">
                  <c:v>39099</c:v>
                </c:pt>
                <c:pt idx="1936">
                  <c:v>39100</c:v>
                </c:pt>
                <c:pt idx="1937">
                  <c:v>39101</c:v>
                </c:pt>
                <c:pt idx="1938">
                  <c:v>39102</c:v>
                </c:pt>
                <c:pt idx="1939">
                  <c:v>39103</c:v>
                </c:pt>
                <c:pt idx="1940">
                  <c:v>39104</c:v>
                </c:pt>
                <c:pt idx="1941">
                  <c:v>39105</c:v>
                </c:pt>
                <c:pt idx="1942">
                  <c:v>39106</c:v>
                </c:pt>
                <c:pt idx="1943">
                  <c:v>39107</c:v>
                </c:pt>
                <c:pt idx="1944">
                  <c:v>39108</c:v>
                </c:pt>
                <c:pt idx="1945">
                  <c:v>39109</c:v>
                </c:pt>
                <c:pt idx="1946">
                  <c:v>39110</c:v>
                </c:pt>
                <c:pt idx="1947">
                  <c:v>39111</c:v>
                </c:pt>
                <c:pt idx="1948">
                  <c:v>39112</c:v>
                </c:pt>
                <c:pt idx="1949">
                  <c:v>39113</c:v>
                </c:pt>
                <c:pt idx="1950">
                  <c:v>39114</c:v>
                </c:pt>
                <c:pt idx="1951">
                  <c:v>39115</c:v>
                </c:pt>
                <c:pt idx="1952">
                  <c:v>39116</c:v>
                </c:pt>
                <c:pt idx="1953">
                  <c:v>39117</c:v>
                </c:pt>
                <c:pt idx="1954">
                  <c:v>39118</c:v>
                </c:pt>
                <c:pt idx="1955">
                  <c:v>39119</c:v>
                </c:pt>
                <c:pt idx="1956">
                  <c:v>39120</c:v>
                </c:pt>
                <c:pt idx="1957">
                  <c:v>39121</c:v>
                </c:pt>
                <c:pt idx="1958">
                  <c:v>39122</c:v>
                </c:pt>
                <c:pt idx="1959">
                  <c:v>39123</c:v>
                </c:pt>
                <c:pt idx="1960">
                  <c:v>39124</c:v>
                </c:pt>
                <c:pt idx="1961">
                  <c:v>39125</c:v>
                </c:pt>
                <c:pt idx="1962">
                  <c:v>39126</c:v>
                </c:pt>
                <c:pt idx="1963">
                  <c:v>39127</c:v>
                </c:pt>
                <c:pt idx="1964">
                  <c:v>39128</c:v>
                </c:pt>
                <c:pt idx="1965">
                  <c:v>39129</c:v>
                </c:pt>
                <c:pt idx="1966">
                  <c:v>39130</c:v>
                </c:pt>
                <c:pt idx="1967">
                  <c:v>39131</c:v>
                </c:pt>
                <c:pt idx="1968">
                  <c:v>39132</c:v>
                </c:pt>
                <c:pt idx="1969">
                  <c:v>39133</c:v>
                </c:pt>
                <c:pt idx="1970">
                  <c:v>39134</c:v>
                </c:pt>
                <c:pt idx="1971">
                  <c:v>39135</c:v>
                </c:pt>
                <c:pt idx="1972">
                  <c:v>39136</c:v>
                </c:pt>
                <c:pt idx="1973">
                  <c:v>39137</c:v>
                </c:pt>
                <c:pt idx="1974">
                  <c:v>39138</c:v>
                </c:pt>
                <c:pt idx="1975">
                  <c:v>39139</c:v>
                </c:pt>
                <c:pt idx="1976">
                  <c:v>39140</c:v>
                </c:pt>
                <c:pt idx="1977">
                  <c:v>39141</c:v>
                </c:pt>
                <c:pt idx="1978">
                  <c:v>39142</c:v>
                </c:pt>
                <c:pt idx="1979">
                  <c:v>39143</c:v>
                </c:pt>
                <c:pt idx="1980">
                  <c:v>39144</c:v>
                </c:pt>
                <c:pt idx="1981">
                  <c:v>39145</c:v>
                </c:pt>
                <c:pt idx="1982">
                  <c:v>39146</c:v>
                </c:pt>
                <c:pt idx="1983">
                  <c:v>39147</c:v>
                </c:pt>
                <c:pt idx="1984">
                  <c:v>39148</c:v>
                </c:pt>
                <c:pt idx="1985">
                  <c:v>39149</c:v>
                </c:pt>
                <c:pt idx="1986">
                  <c:v>39150</c:v>
                </c:pt>
                <c:pt idx="1987">
                  <c:v>39151</c:v>
                </c:pt>
                <c:pt idx="1988">
                  <c:v>39152</c:v>
                </c:pt>
                <c:pt idx="1989">
                  <c:v>39153</c:v>
                </c:pt>
                <c:pt idx="1990">
                  <c:v>39154</c:v>
                </c:pt>
                <c:pt idx="1991">
                  <c:v>39155</c:v>
                </c:pt>
                <c:pt idx="1992">
                  <c:v>39156</c:v>
                </c:pt>
                <c:pt idx="1993">
                  <c:v>39157</c:v>
                </c:pt>
                <c:pt idx="1994">
                  <c:v>39158</c:v>
                </c:pt>
                <c:pt idx="1995">
                  <c:v>39159</c:v>
                </c:pt>
                <c:pt idx="1996">
                  <c:v>39160</c:v>
                </c:pt>
                <c:pt idx="1997">
                  <c:v>39161</c:v>
                </c:pt>
                <c:pt idx="1998">
                  <c:v>39162</c:v>
                </c:pt>
                <c:pt idx="1999">
                  <c:v>39163</c:v>
                </c:pt>
                <c:pt idx="2000">
                  <c:v>39164</c:v>
                </c:pt>
                <c:pt idx="2001">
                  <c:v>39165</c:v>
                </c:pt>
                <c:pt idx="2002">
                  <c:v>39166</c:v>
                </c:pt>
                <c:pt idx="2003">
                  <c:v>39167</c:v>
                </c:pt>
                <c:pt idx="2004">
                  <c:v>39168</c:v>
                </c:pt>
                <c:pt idx="2005">
                  <c:v>39169</c:v>
                </c:pt>
                <c:pt idx="2006">
                  <c:v>39170</c:v>
                </c:pt>
                <c:pt idx="2007">
                  <c:v>39171</c:v>
                </c:pt>
                <c:pt idx="2008">
                  <c:v>39172</c:v>
                </c:pt>
                <c:pt idx="2009">
                  <c:v>39173</c:v>
                </c:pt>
                <c:pt idx="2010">
                  <c:v>39174</c:v>
                </c:pt>
                <c:pt idx="2011">
                  <c:v>39175</c:v>
                </c:pt>
                <c:pt idx="2012">
                  <c:v>39176</c:v>
                </c:pt>
                <c:pt idx="2013">
                  <c:v>39177</c:v>
                </c:pt>
                <c:pt idx="2014">
                  <c:v>39178</c:v>
                </c:pt>
                <c:pt idx="2015">
                  <c:v>39179</c:v>
                </c:pt>
                <c:pt idx="2016">
                  <c:v>39180</c:v>
                </c:pt>
                <c:pt idx="2017">
                  <c:v>39181</c:v>
                </c:pt>
                <c:pt idx="2018">
                  <c:v>39182</c:v>
                </c:pt>
                <c:pt idx="2019">
                  <c:v>39183</c:v>
                </c:pt>
                <c:pt idx="2020">
                  <c:v>39184</c:v>
                </c:pt>
                <c:pt idx="2021">
                  <c:v>39185</c:v>
                </c:pt>
                <c:pt idx="2022">
                  <c:v>39186</c:v>
                </c:pt>
                <c:pt idx="2023">
                  <c:v>39187</c:v>
                </c:pt>
                <c:pt idx="2024">
                  <c:v>39188</c:v>
                </c:pt>
                <c:pt idx="2025">
                  <c:v>39189</c:v>
                </c:pt>
                <c:pt idx="2026">
                  <c:v>39190</c:v>
                </c:pt>
                <c:pt idx="2027">
                  <c:v>39191</c:v>
                </c:pt>
                <c:pt idx="2028">
                  <c:v>39192</c:v>
                </c:pt>
                <c:pt idx="2029">
                  <c:v>39193</c:v>
                </c:pt>
                <c:pt idx="2030">
                  <c:v>39194</c:v>
                </c:pt>
                <c:pt idx="2031">
                  <c:v>39195</c:v>
                </c:pt>
                <c:pt idx="2032">
                  <c:v>39196</c:v>
                </c:pt>
                <c:pt idx="2033">
                  <c:v>39197</c:v>
                </c:pt>
                <c:pt idx="2034">
                  <c:v>39198</c:v>
                </c:pt>
                <c:pt idx="2035">
                  <c:v>39199</c:v>
                </c:pt>
                <c:pt idx="2036">
                  <c:v>39200</c:v>
                </c:pt>
                <c:pt idx="2037">
                  <c:v>39201</c:v>
                </c:pt>
                <c:pt idx="2038">
                  <c:v>39202</c:v>
                </c:pt>
                <c:pt idx="2039">
                  <c:v>39203</c:v>
                </c:pt>
                <c:pt idx="2040">
                  <c:v>39204</c:v>
                </c:pt>
                <c:pt idx="2041">
                  <c:v>39205</c:v>
                </c:pt>
                <c:pt idx="2042">
                  <c:v>39206</c:v>
                </c:pt>
                <c:pt idx="2043">
                  <c:v>39207</c:v>
                </c:pt>
                <c:pt idx="2044">
                  <c:v>39208</c:v>
                </c:pt>
                <c:pt idx="2045">
                  <c:v>39209</c:v>
                </c:pt>
                <c:pt idx="2046">
                  <c:v>39210</c:v>
                </c:pt>
                <c:pt idx="2047">
                  <c:v>39211</c:v>
                </c:pt>
                <c:pt idx="2048">
                  <c:v>39212</c:v>
                </c:pt>
                <c:pt idx="2049">
                  <c:v>39213</c:v>
                </c:pt>
                <c:pt idx="2050">
                  <c:v>39214</c:v>
                </c:pt>
                <c:pt idx="2051">
                  <c:v>39215</c:v>
                </c:pt>
                <c:pt idx="2052">
                  <c:v>39216</c:v>
                </c:pt>
                <c:pt idx="2053">
                  <c:v>39217</c:v>
                </c:pt>
                <c:pt idx="2054">
                  <c:v>39218</c:v>
                </c:pt>
                <c:pt idx="2055">
                  <c:v>39219</c:v>
                </c:pt>
                <c:pt idx="2056">
                  <c:v>39220</c:v>
                </c:pt>
                <c:pt idx="2057">
                  <c:v>39221</c:v>
                </c:pt>
                <c:pt idx="2058">
                  <c:v>39222</c:v>
                </c:pt>
                <c:pt idx="2059">
                  <c:v>39223</c:v>
                </c:pt>
                <c:pt idx="2060">
                  <c:v>39224</c:v>
                </c:pt>
                <c:pt idx="2061">
                  <c:v>39225</c:v>
                </c:pt>
                <c:pt idx="2062">
                  <c:v>39226</c:v>
                </c:pt>
                <c:pt idx="2063">
                  <c:v>39227</c:v>
                </c:pt>
                <c:pt idx="2064">
                  <c:v>39228</c:v>
                </c:pt>
                <c:pt idx="2065">
                  <c:v>39229</c:v>
                </c:pt>
                <c:pt idx="2066">
                  <c:v>39230</c:v>
                </c:pt>
                <c:pt idx="2067">
                  <c:v>39231</c:v>
                </c:pt>
                <c:pt idx="2068">
                  <c:v>39232</c:v>
                </c:pt>
                <c:pt idx="2069">
                  <c:v>39233</c:v>
                </c:pt>
                <c:pt idx="2070">
                  <c:v>39234</c:v>
                </c:pt>
                <c:pt idx="2071">
                  <c:v>39235</c:v>
                </c:pt>
                <c:pt idx="2072">
                  <c:v>39236</c:v>
                </c:pt>
                <c:pt idx="2073">
                  <c:v>39237</c:v>
                </c:pt>
                <c:pt idx="2074">
                  <c:v>39238</c:v>
                </c:pt>
                <c:pt idx="2075">
                  <c:v>39239</c:v>
                </c:pt>
                <c:pt idx="2076">
                  <c:v>39240</c:v>
                </c:pt>
                <c:pt idx="2077">
                  <c:v>39241</c:v>
                </c:pt>
                <c:pt idx="2078">
                  <c:v>39242</c:v>
                </c:pt>
                <c:pt idx="2079">
                  <c:v>39243</c:v>
                </c:pt>
                <c:pt idx="2080">
                  <c:v>39244</c:v>
                </c:pt>
                <c:pt idx="2081">
                  <c:v>39245</c:v>
                </c:pt>
                <c:pt idx="2082">
                  <c:v>39246</c:v>
                </c:pt>
                <c:pt idx="2083">
                  <c:v>39247</c:v>
                </c:pt>
                <c:pt idx="2084">
                  <c:v>39248</c:v>
                </c:pt>
                <c:pt idx="2085">
                  <c:v>39249</c:v>
                </c:pt>
                <c:pt idx="2086">
                  <c:v>39250</c:v>
                </c:pt>
                <c:pt idx="2087">
                  <c:v>39251</c:v>
                </c:pt>
                <c:pt idx="2088">
                  <c:v>39252</c:v>
                </c:pt>
                <c:pt idx="2089">
                  <c:v>39253</c:v>
                </c:pt>
                <c:pt idx="2090">
                  <c:v>39254</c:v>
                </c:pt>
                <c:pt idx="2091">
                  <c:v>39255</c:v>
                </c:pt>
                <c:pt idx="2092">
                  <c:v>39256</c:v>
                </c:pt>
                <c:pt idx="2093">
                  <c:v>39257</c:v>
                </c:pt>
                <c:pt idx="2094">
                  <c:v>39258</c:v>
                </c:pt>
                <c:pt idx="2095">
                  <c:v>39259</c:v>
                </c:pt>
                <c:pt idx="2096">
                  <c:v>39260</c:v>
                </c:pt>
                <c:pt idx="2097">
                  <c:v>39261</c:v>
                </c:pt>
                <c:pt idx="2098">
                  <c:v>39262</c:v>
                </c:pt>
                <c:pt idx="2099">
                  <c:v>39263</c:v>
                </c:pt>
                <c:pt idx="2100">
                  <c:v>39264</c:v>
                </c:pt>
                <c:pt idx="2101">
                  <c:v>39265</c:v>
                </c:pt>
                <c:pt idx="2102">
                  <c:v>39266</c:v>
                </c:pt>
                <c:pt idx="2103">
                  <c:v>39267</c:v>
                </c:pt>
                <c:pt idx="2104">
                  <c:v>39268</c:v>
                </c:pt>
                <c:pt idx="2105">
                  <c:v>39269</c:v>
                </c:pt>
                <c:pt idx="2106">
                  <c:v>39270</c:v>
                </c:pt>
                <c:pt idx="2107">
                  <c:v>39271</c:v>
                </c:pt>
                <c:pt idx="2108">
                  <c:v>39272</c:v>
                </c:pt>
                <c:pt idx="2109">
                  <c:v>39273</c:v>
                </c:pt>
                <c:pt idx="2110">
                  <c:v>39274</c:v>
                </c:pt>
                <c:pt idx="2111">
                  <c:v>39275</c:v>
                </c:pt>
                <c:pt idx="2112">
                  <c:v>39276</c:v>
                </c:pt>
                <c:pt idx="2113">
                  <c:v>39277</c:v>
                </c:pt>
                <c:pt idx="2114">
                  <c:v>39278</c:v>
                </c:pt>
                <c:pt idx="2115">
                  <c:v>39279</c:v>
                </c:pt>
                <c:pt idx="2116">
                  <c:v>39280</c:v>
                </c:pt>
                <c:pt idx="2117">
                  <c:v>39281</c:v>
                </c:pt>
                <c:pt idx="2118">
                  <c:v>39282</c:v>
                </c:pt>
                <c:pt idx="2119">
                  <c:v>39283</c:v>
                </c:pt>
                <c:pt idx="2120">
                  <c:v>39284</c:v>
                </c:pt>
                <c:pt idx="2121">
                  <c:v>39285</c:v>
                </c:pt>
                <c:pt idx="2122">
                  <c:v>39286</c:v>
                </c:pt>
                <c:pt idx="2123">
                  <c:v>39287</c:v>
                </c:pt>
                <c:pt idx="2124">
                  <c:v>39288</c:v>
                </c:pt>
                <c:pt idx="2125">
                  <c:v>39289</c:v>
                </c:pt>
                <c:pt idx="2126">
                  <c:v>39290</c:v>
                </c:pt>
                <c:pt idx="2127">
                  <c:v>39291</c:v>
                </c:pt>
                <c:pt idx="2128">
                  <c:v>39292</c:v>
                </c:pt>
                <c:pt idx="2129">
                  <c:v>39293</c:v>
                </c:pt>
                <c:pt idx="2130">
                  <c:v>39294</c:v>
                </c:pt>
                <c:pt idx="2131">
                  <c:v>39295</c:v>
                </c:pt>
                <c:pt idx="2132">
                  <c:v>39296</c:v>
                </c:pt>
                <c:pt idx="2133">
                  <c:v>39297</c:v>
                </c:pt>
                <c:pt idx="2134">
                  <c:v>39298</c:v>
                </c:pt>
                <c:pt idx="2135">
                  <c:v>39299</c:v>
                </c:pt>
                <c:pt idx="2136">
                  <c:v>39300</c:v>
                </c:pt>
                <c:pt idx="2137">
                  <c:v>39301</c:v>
                </c:pt>
                <c:pt idx="2138">
                  <c:v>39302</c:v>
                </c:pt>
                <c:pt idx="2139">
                  <c:v>39303</c:v>
                </c:pt>
                <c:pt idx="2140">
                  <c:v>39304</c:v>
                </c:pt>
                <c:pt idx="2141">
                  <c:v>39305</c:v>
                </c:pt>
                <c:pt idx="2142">
                  <c:v>39306</c:v>
                </c:pt>
                <c:pt idx="2143">
                  <c:v>39307</c:v>
                </c:pt>
                <c:pt idx="2144">
                  <c:v>39308</c:v>
                </c:pt>
                <c:pt idx="2145">
                  <c:v>39309</c:v>
                </c:pt>
                <c:pt idx="2146">
                  <c:v>39310</c:v>
                </c:pt>
                <c:pt idx="2147">
                  <c:v>39311</c:v>
                </c:pt>
                <c:pt idx="2148">
                  <c:v>39312</c:v>
                </c:pt>
                <c:pt idx="2149">
                  <c:v>39313</c:v>
                </c:pt>
                <c:pt idx="2150">
                  <c:v>39314</c:v>
                </c:pt>
                <c:pt idx="2151">
                  <c:v>39315</c:v>
                </c:pt>
                <c:pt idx="2152">
                  <c:v>39316</c:v>
                </c:pt>
                <c:pt idx="2153">
                  <c:v>39317</c:v>
                </c:pt>
                <c:pt idx="2154">
                  <c:v>39318</c:v>
                </c:pt>
                <c:pt idx="2155">
                  <c:v>39319</c:v>
                </c:pt>
                <c:pt idx="2156">
                  <c:v>39320</c:v>
                </c:pt>
                <c:pt idx="2157">
                  <c:v>39321</c:v>
                </c:pt>
                <c:pt idx="2158">
                  <c:v>39322</c:v>
                </c:pt>
                <c:pt idx="2159">
                  <c:v>39323</c:v>
                </c:pt>
                <c:pt idx="2160">
                  <c:v>39324</c:v>
                </c:pt>
                <c:pt idx="2161">
                  <c:v>39325</c:v>
                </c:pt>
                <c:pt idx="2162">
                  <c:v>39326</c:v>
                </c:pt>
                <c:pt idx="2163">
                  <c:v>39327</c:v>
                </c:pt>
                <c:pt idx="2164">
                  <c:v>39328</c:v>
                </c:pt>
                <c:pt idx="2165">
                  <c:v>39329</c:v>
                </c:pt>
                <c:pt idx="2166">
                  <c:v>39330</c:v>
                </c:pt>
                <c:pt idx="2167">
                  <c:v>39331</c:v>
                </c:pt>
                <c:pt idx="2168">
                  <c:v>39332</c:v>
                </c:pt>
                <c:pt idx="2169">
                  <c:v>39333</c:v>
                </c:pt>
                <c:pt idx="2170">
                  <c:v>39334</c:v>
                </c:pt>
                <c:pt idx="2171">
                  <c:v>39335</c:v>
                </c:pt>
                <c:pt idx="2172">
                  <c:v>39336</c:v>
                </c:pt>
                <c:pt idx="2173">
                  <c:v>39337</c:v>
                </c:pt>
                <c:pt idx="2174">
                  <c:v>39338</c:v>
                </c:pt>
                <c:pt idx="2175">
                  <c:v>39339</c:v>
                </c:pt>
                <c:pt idx="2176">
                  <c:v>39340</c:v>
                </c:pt>
                <c:pt idx="2177">
                  <c:v>39341</c:v>
                </c:pt>
                <c:pt idx="2178">
                  <c:v>39342</c:v>
                </c:pt>
                <c:pt idx="2179">
                  <c:v>39343</c:v>
                </c:pt>
                <c:pt idx="2180">
                  <c:v>39344</c:v>
                </c:pt>
                <c:pt idx="2181">
                  <c:v>39345</c:v>
                </c:pt>
                <c:pt idx="2182">
                  <c:v>39346</c:v>
                </c:pt>
                <c:pt idx="2183">
                  <c:v>39347</c:v>
                </c:pt>
                <c:pt idx="2184">
                  <c:v>39348</c:v>
                </c:pt>
                <c:pt idx="2185">
                  <c:v>39349</c:v>
                </c:pt>
                <c:pt idx="2186">
                  <c:v>39350</c:v>
                </c:pt>
                <c:pt idx="2187">
                  <c:v>39351</c:v>
                </c:pt>
                <c:pt idx="2188">
                  <c:v>39352</c:v>
                </c:pt>
                <c:pt idx="2189">
                  <c:v>39353</c:v>
                </c:pt>
                <c:pt idx="2190">
                  <c:v>39354</c:v>
                </c:pt>
                <c:pt idx="2191">
                  <c:v>39355</c:v>
                </c:pt>
                <c:pt idx="2192">
                  <c:v>39356</c:v>
                </c:pt>
                <c:pt idx="2193">
                  <c:v>39357</c:v>
                </c:pt>
                <c:pt idx="2194">
                  <c:v>39358</c:v>
                </c:pt>
                <c:pt idx="2195">
                  <c:v>39359</c:v>
                </c:pt>
                <c:pt idx="2196">
                  <c:v>39360</c:v>
                </c:pt>
                <c:pt idx="2197">
                  <c:v>39361</c:v>
                </c:pt>
                <c:pt idx="2198">
                  <c:v>39362</c:v>
                </c:pt>
                <c:pt idx="2199">
                  <c:v>39363</c:v>
                </c:pt>
                <c:pt idx="2200">
                  <c:v>39364</c:v>
                </c:pt>
                <c:pt idx="2201">
                  <c:v>39365</c:v>
                </c:pt>
                <c:pt idx="2202">
                  <c:v>39366</c:v>
                </c:pt>
                <c:pt idx="2203">
                  <c:v>39367</c:v>
                </c:pt>
                <c:pt idx="2204">
                  <c:v>39368</c:v>
                </c:pt>
                <c:pt idx="2205">
                  <c:v>39369</c:v>
                </c:pt>
                <c:pt idx="2206">
                  <c:v>39370</c:v>
                </c:pt>
                <c:pt idx="2207">
                  <c:v>39371</c:v>
                </c:pt>
                <c:pt idx="2208">
                  <c:v>39372</c:v>
                </c:pt>
                <c:pt idx="2209">
                  <c:v>39373</c:v>
                </c:pt>
                <c:pt idx="2210">
                  <c:v>39374</c:v>
                </c:pt>
                <c:pt idx="2211">
                  <c:v>39375</c:v>
                </c:pt>
                <c:pt idx="2212">
                  <c:v>39376</c:v>
                </c:pt>
                <c:pt idx="2213">
                  <c:v>39377</c:v>
                </c:pt>
                <c:pt idx="2214">
                  <c:v>39378</c:v>
                </c:pt>
                <c:pt idx="2215">
                  <c:v>39379</c:v>
                </c:pt>
                <c:pt idx="2216">
                  <c:v>39380</c:v>
                </c:pt>
                <c:pt idx="2217">
                  <c:v>39381</c:v>
                </c:pt>
                <c:pt idx="2218">
                  <c:v>39382</c:v>
                </c:pt>
                <c:pt idx="2219">
                  <c:v>39383</c:v>
                </c:pt>
                <c:pt idx="2220">
                  <c:v>39384</c:v>
                </c:pt>
                <c:pt idx="2221">
                  <c:v>39385</c:v>
                </c:pt>
                <c:pt idx="2222">
                  <c:v>39386</c:v>
                </c:pt>
                <c:pt idx="2223">
                  <c:v>39387</c:v>
                </c:pt>
                <c:pt idx="2224">
                  <c:v>39388</c:v>
                </c:pt>
                <c:pt idx="2225">
                  <c:v>39389</c:v>
                </c:pt>
                <c:pt idx="2226">
                  <c:v>39390</c:v>
                </c:pt>
                <c:pt idx="2227">
                  <c:v>39391</c:v>
                </c:pt>
                <c:pt idx="2228">
                  <c:v>39392</c:v>
                </c:pt>
                <c:pt idx="2229">
                  <c:v>39393</c:v>
                </c:pt>
                <c:pt idx="2230">
                  <c:v>39394</c:v>
                </c:pt>
                <c:pt idx="2231">
                  <c:v>39395</c:v>
                </c:pt>
                <c:pt idx="2232">
                  <c:v>39396</c:v>
                </c:pt>
                <c:pt idx="2233">
                  <c:v>39397</c:v>
                </c:pt>
                <c:pt idx="2234">
                  <c:v>39398</c:v>
                </c:pt>
                <c:pt idx="2235">
                  <c:v>39399</c:v>
                </c:pt>
                <c:pt idx="2236">
                  <c:v>39400</c:v>
                </c:pt>
                <c:pt idx="2237">
                  <c:v>39401</c:v>
                </c:pt>
                <c:pt idx="2238">
                  <c:v>39402</c:v>
                </c:pt>
                <c:pt idx="2239">
                  <c:v>39403</c:v>
                </c:pt>
                <c:pt idx="2240">
                  <c:v>39404</c:v>
                </c:pt>
                <c:pt idx="2241">
                  <c:v>39405</c:v>
                </c:pt>
                <c:pt idx="2242">
                  <c:v>39406</c:v>
                </c:pt>
                <c:pt idx="2243">
                  <c:v>39407</c:v>
                </c:pt>
                <c:pt idx="2244">
                  <c:v>39408</c:v>
                </c:pt>
                <c:pt idx="2245">
                  <c:v>39409</c:v>
                </c:pt>
                <c:pt idx="2246">
                  <c:v>39410</c:v>
                </c:pt>
                <c:pt idx="2247">
                  <c:v>39411</c:v>
                </c:pt>
                <c:pt idx="2248">
                  <c:v>39412</c:v>
                </c:pt>
                <c:pt idx="2249">
                  <c:v>39413</c:v>
                </c:pt>
                <c:pt idx="2250">
                  <c:v>39414</c:v>
                </c:pt>
                <c:pt idx="2251">
                  <c:v>39415</c:v>
                </c:pt>
                <c:pt idx="2252">
                  <c:v>39416</c:v>
                </c:pt>
                <c:pt idx="2253">
                  <c:v>39417</c:v>
                </c:pt>
                <c:pt idx="2254">
                  <c:v>39418</c:v>
                </c:pt>
                <c:pt idx="2255">
                  <c:v>39419</c:v>
                </c:pt>
                <c:pt idx="2256">
                  <c:v>39420</c:v>
                </c:pt>
                <c:pt idx="2257">
                  <c:v>39421</c:v>
                </c:pt>
                <c:pt idx="2258">
                  <c:v>39422</c:v>
                </c:pt>
                <c:pt idx="2259">
                  <c:v>39423</c:v>
                </c:pt>
                <c:pt idx="2260">
                  <c:v>39424</c:v>
                </c:pt>
                <c:pt idx="2261">
                  <c:v>39425</c:v>
                </c:pt>
                <c:pt idx="2262">
                  <c:v>39426</c:v>
                </c:pt>
                <c:pt idx="2263">
                  <c:v>39427</c:v>
                </c:pt>
                <c:pt idx="2264">
                  <c:v>39428</c:v>
                </c:pt>
                <c:pt idx="2265">
                  <c:v>39429</c:v>
                </c:pt>
                <c:pt idx="2266">
                  <c:v>39430</c:v>
                </c:pt>
                <c:pt idx="2267">
                  <c:v>39431</c:v>
                </c:pt>
                <c:pt idx="2268">
                  <c:v>39432</c:v>
                </c:pt>
                <c:pt idx="2269">
                  <c:v>39433</c:v>
                </c:pt>
                <c:pt idx="2270">
                  <c:v>39434</c:v>
                </c:pt>
                <c:pt idx="2271">
                  <c:v>39435</c:v>
                </c:pt>
                <c:pt idx="2272">
                  <c:v>39436</c:v>
                </c:pt>
                <c:pt idx="2273">
                  <c:v>39437</c:v>
                </c:pt>
                <c:pt idx="2274">
                  <c:v>39438</c:v>
                </c:pt>
                <c:pt idx="2275">
                  <c:v>39439</c:v>
                </c:pt>
                <c:pt idx="2276">
                  <c:v>39440</c:v>
                </c:pt>
                <c:pt idx="2277">
                  <c:v>39441</c:v>
                </c:pt>
                <c:pt idx="2278">
                  <c:v>39442</c:v>
                </c:pt>
                <c:pt idx="2279">
                  <c:v>39443</c:v>
                </c:pt>
                <c:pt idx="2280">
                  <c:v>39444</c:v>
                </c:pt>
                <c:pt idx="2281">
                  <c:v>39445</c:v>
                </c:pt>
                <c:pt idx="2282">
                  <c:v>39446</c:v>
                </c:pt>
                <c:pt idx="2283">
                  <c:v>39447</c:v>
                </c:pt>
                <c:pt idx="2284">
                  <c:v>39448</c:v>
                </c:pt>
                <c:pt idx="2285">
                  <c:v>39449</c:v>
                </c:pt>
                <c:pt idx="2286">
                  <c:v>39450</c:v>
                </c:pt>
                <c:pt idx="2287">
                  <c:v>39451</c:v>
                </c:pt>
                <c:pt idx="2288">
                  <c:v>39452</c:v>
                </c:pt>
                <c:pt idx="2289">
                  <c:v>39453</c:v>
                </c:pt>
                <c:pt idx="2290">
                  <c:v>39454</c:v>
                </c:pt>
                <c:pt idx="2291">
                  <c:v>39455</c:v>
                </c:pt>
                <c:pt idx="2292">
                  <c:v>39456</c:v>
                </c:pt>
                <c:pt idx="2293">
                  <c:v>39457</c:v>
                </c:pt>
                <c:pt idx="2294">
                  <c:v>39458</c:v>
                </c:pt>
                <c:pt idx="2295">
                  <c:v>39459</c:v>
                </c:pt>
                <c:pt idx="2296">
                  <c:v>39460</c:v>
                </c:pt>
                <c:pt idx="2297">
                  <c:v>39461</c:v>
                </c:pt>
                <c:pt idx="2298">
                  <c:v>39462</c:v>
                </c:pt>
                <c:pt idx="2299">
                  <c:v>39463</c:v>
                </c:pt>
                <c:pt idx="2300">
                  <c:v>39464</c:v>
                </c:pt>
                <c:pt idx="2301">
                  <c:v>39465</c:v>
                </c:pt>
                <c:pt idx="2302">
                  <c:v>39466</c:v>
                </c:pt>
                <c:pt idx="2303">
                  <c:v>39467</c:v>
                </c:pt>
                <c:pt idx="2304">
                  <c:v>39468</c:v>
                </c:pt>
                <c:pt idx="2305">
                  <c:v>39469</c:v>
                </c:pt>
                <c:pt idx="2306">
                  <c:v>39470</c:v>
                </c:pt>
                <c:pt idx="2307">
                  <c:v>39471</c:v>
                </c:pt>
                <c:pt idx="2308">
                  <c:v>39472</c:v>
                </c:pt>
                <c:pt idx="2309">
                  <c:v>39473</c:v>
                </c:pt>
                <c:pt idx="2310">
                  <c:v>39474</c:v>
                </c:pt>
                <c:pt idx="2311">
                  <c:v>39475</c:v>
                </c:pt>
                <c:pt idx="2312">
                  <c:v>39476</c:v>
                </c:pt>
                <c:pt idx="2313">
                  <c:v>39477</c:v>
                </c:pt>
                <c:pt idx="2314">
                  <c:v>39478</c:v>
                </c:pt>
                <c:pt idx="2315">
                  <c:v>39479</c:v>
                </c:pt>
                <c:pt idx="2316">
                  <c:v>39480</c:v>
                </c:pt>
                <c:pt idx="2317">
                  <c:v>39481</c:v>
                </c:pt>
                <c:pt idx="2318">
                  <c:v>39482</c:v>
                </c:pt>
                <c:pt idx="2319">
                  <c:v>39483</c:v>
                </c:pt>
                <c:pt idx="2320">
                  <c:v>39484</c:v>
                </c:pt>
                <c:pt idx="2321">
                  <c:v>39485</c:v>
                </c:pt>
                <c:pt idx="2322">
                  <c:v>39486</c:v>
                </c:pt>
                <c:pt idx="2323">
                  <c:v>39487</c:v>
                </c:pt>
                <c:pt idx="2324">
                  <c:v>39488</c:v>
                </c:pt>
                <c:pt idx="2325">
                  <c:v>39489</c:v>
                </c:pt>
                <c:pt idx="2326">
                  <c:v>39490</c:v>
                </c:pt>
                <c:pt idx="2327">
                  <c:v>39491</c:v>
                </c:pt>
                <c:pt idx="2328">
                  <c:v>39492</c:v>
                </c:pt>
                <c:pt idx="2329">
                  <c:v>39493</c:v>
                </c:pt>
                <c:pt idx="2330">
                  <c:v>39494</c:v>
                </c:pt>
                <c:pt idx="2331">
                  <c:v>39495</c:v>
                </c:pt>
                <c:pt idx="2332">
                  <c:v>39496</c:v>
                </c:pt>
                <c:pt idx="2333">
                  <c:v>39497</c:v>
                </c:pt>
                <c:pt idx="2334">
                  <c:v>39498</c:v>
                </c:pt>
                <c:pt idx="2335">
                  <c:v>39499</c:v>
                </c:pt>
                <c:pt idx="2336">
                  <c:v>39500</c:v>
                </c:pt>
                <c:pt idx="2337">
                  <c:v>39501</c:v>
                </c:pt>
                <c:pt idx="2338">
                  <c:v>39502</c:v>
                </c:pt>
                <c:pt idx="2339">
                  <c:v>39503</c:v>
                </c:pt>
                <c:pt idx="2340">
                  <c:v>39504</c:v>
                </c:pt>
                <c:pt idx="2341">
                  <c:v>39505</c:v>
                </c:pt>
                <c:pt idx="2342">
                  <c:v>39506</c:v>
                </c:pt>
                <c:pt idx="2343">
                  <c:v>39507</c:v>
                </c:pt>
                <c:pt idx="2344">
                  <c:v>39508</c:v>
                </c:pt>
                <c:pt idx="2345">
                  <c:v>39509</c:v>
                </c:pt>
                <c:pt idx="2346">
                  <c:v>39510</c:v>
                </c:pt>
                <c:pt idx="2347">
                  <c:v>39511</c:v>
                </c:pt>
                <c:pt idx="2348">
                  <c:v>39512</c:v>
                </c:pt>
                <c:pt idx="2349">
                  <c:v>39513</c:v>
                </c:pt>
                <c:pt idx="2350">
                  <c:v>39514</c:v>
                </c:pt>
                <c:pt idx="2351">
                  <c:v>39515</c:v>
                </c:pt>
                <c:pt idx="2352">
                  <c:v>39516</c:v>
                </c:pt>
                <c:pt idx="2353">
                  <c:v>39517</c:v>
                </c:pt>
                <c:pt idx="2354">
                  <c:v>39518</c:v>
                </c:pt>
                <c:pt idx="2355">
                  <c:v>39519</c:v>
                </c:pt>
                <c:pt idx="2356">
                  <c:v>39520</c:v>
                </c:pt>
                <c:pt idx="2357">
                  <c:v>39521</c:v>
                </c:pt>
                <c:pt idx="2358">
                  <c:v>39522</c:v>
                </c:pt>
                <c:pt idx="2359">
                  <c:v>39523</c:v>
                </c:pt>
                <c:pt idx="2360">
                  <c:v>39524</c:v>
                </c:pt>
                <c:pt idx="2361">
                  <c:v>39525</c:v>
                </c:pt>
                <c:pt idx="2362">
                  <c:v>39526</c:v>
                </c:pt>
                <c:pt idx="2363">
                  <c:v>39527</c:v>
                </c:pt>
                <c:pt idx="2364">
                  <c:v>39528</c:v>
                </c:pt>
                <c:pt idx="2365">
                  <c:v>39529</c:v>
                </c:pt>
                <c:pt idx="2366">
                  <c:v>39530</c:v>
                </c:pt>
                <c:pt idx="2367">
                  <c:v>39531</c:v>
                </c:pt>
                <c:pt idx="2368">
                  <c:v>39532</c:v>
                </c:pt>
                <c:pt idx="2369">
                  <c:v>39533</c:v>
                </c:pt>
                <c:pt idx="2370">
                  <c:v>39534</c:v>
                </c:pt>
                <c:pt idx="2371">
                  <c:v>39535</c:v>
                </c:pt>
                <c:pt idx="2372">
                  <c:v>39536</c:v>
                </c:pt>
                <c:pt idx="2373">
                  <c:v>39537</c:v>
                </c:pt>
                <c:pt idx="2374">
                  <c:v>39538</c:v>
                </c:pt>
                <c:pt idx="2375">
                  <c:v>39539</c:v>
                </c:pt>
                <c:pt idx="2376">
                  <c:v>39540</c:v>
                </c:pt>
                <c:pt idx="2377">
                  <c:v>39541</c:v>
                </c:pt>
                <c:pt idx="2378">
                  <c:v>39542</c:v>
                </c:pt>
                <c:pt idx="2379">
                  <c:v>39543</c:v>
                </c:pt>
                <c:pt idx="2380">
                  <c:v>39544</c:v>
                </c:pt>
                <c:pt idx="2381">
                  <c:v>39545</c:v>
                </c:pt>
                <c:pt idx="2382">
                  <c:v>39546</c:v>
                </c:pt>
                <c:pt idx="2383">
                  <c:v>39547</c:v>
                </c:pt>
                <c:pt idx="2384">
                  <c:v>39548</c:v>
                </c:pt>
                <c:pt idx="2385">
                  <c:v>39549</c:v>
                </c:pt>
                <c:pt idx="2386">
                  <c:v>39550</c:v>
                </c:pt>
                <c:pt idx="2387">
                  <c:v>39551</c:v>
                </c:pt>
                <c:pt idx="2388">
                  <c:v>39552</c:v>
                </c:pt>
                <c:pt idx="2389">
                  <c:v>39553</c:v>
                </c:pt>
                <c:pt idx="2390">
                  <c:v>39554</c:v>
                </c:pt>
                <c:pt idx="2391">
                  <c:v>39555</c:v>
                </c:pt>
                <c:pt idx="2392">
                  <c:v>39556</c:v>
                </c:pt>
                <c:pt idx="2393">
                  <c:v>39557</c:v>
                </c:pt>
                <c:pt idx="2394">
                  <c:v>39558</c:v>
                </c:pt>
                <c:pt idx="2395">
                  <c:v>39559</c:v>
                </c:pt>
                <c:pt idx="2396">
                  <c:v>39560</c:v>
                </c:pt>
                <c:pt idx="2397">
                  <c:v>39561</c:v>
                </c:pt>
                <c:pt idx="2398">
                  <c:v>39562</c:v>
                </c:pt>
                <c:pt idx="2399">
                  <c:v>39563</c:v>
                </c:pt>
                <c:pt idx="2400">
                  <c:v>39564</c:v>
                </c:pt>
                <c:pt idx="2401">
                  <c:v>39565</c:v>
                </c:pt>
                <c:pt idx="2402">
                  <c:v>39566</c:v>
                </c:pt>
                <c:pt idx="2403">
                  <c:v>39567</c:v>
                </c:pt>
                <c:pt idx="2404">
                  <c:v>39568</c:v>
                </c:pt>
                <c:pt idx="2405">
                  <c:v>39569</c:v>
                </c:pt>
                <c:pt idx="2406">
                  <c:v>39570</c:v>
                </c:pt>
                <c:pt idx="2407">
                  <c:v>39571</c:v>
                </c:pt>
                <c:pt idx="2408">
                  <c:v>39572</c:v>
                </c:pt>
                <c:pt idx="2409">
                  <c:v>39573</c:v>
                </c:pt>
                <c:pt idx="2410">
                  <c:v>39574</c:v>
                </c:pt>
                <c:pt idx="2411">
                  <c:v>39575</c:v>
                </c:pt>
                <c:pt idx="2412">
                  <c:v>39576</c:v>
                </c:pt>
                <c:pt idx="2413">
                  <c:v>39577</c:v>
                </c:pt>
                <c:pt idx="2414">
                  <c:v>39578</c:v>
                </c:pt>
                <c:pt idx="2415">
                  <c:v>39579</c:v>
                </c:pt>
                <c:pt idx="2416">
                  <c:v>39580</c:v>
                </c:pt>
                <c:pt idx="2417">
                  <c:v>39581</c:v>
                </c:pt>
                <c:pt idx="2418">
                  <c:v>39582</c:v>
                </c:pt>
                <c:pt idx="2419">
                  <c:v>39583</c:v>
                </c:pt>
                <c:pt idx="2420">
                  <c:v>39584</c:v>
                </c:pt>
                <c:pt idx="2421">
                  <c:v>39585</c:v>
                </c:pt>
                <c:pt idx="2422">
                  <c:v>39586</c:v>
                </c:pt>
                <c:pt idx="2423">
                  <c:v>39587</c:v>
                </c:pt>
                <c:pt idx="2424">
                  <c:v>39588</c:v>
                </c:pt>
                <c:pt idx="2425">
                  <c:v>39589</c:v>
                </c:pt>
                <c:pt idx="2426">
                  <c:v>39590</c:v>
                </c:pt>
                <c:pt idx="2427">
                  <c:v>39591</c:v>
                </c:pt>
                <c:pt idx="2428">
                  <c:v>39592</c:v>
                </c:pt>
                <c:pt idx="2429">
                  <c:v>39593</c:v>
                </c:pt>
                <c:pt idx="2430">
                  <c:v>39594</c:v>
                </c:pt>
                <c:pt idx="2431">
                  <c:v>39595</c:v>
                </c:pt>
                <c:pt idx="2432">
                  <c:v>39596</c:v>
                </c:pt>
                <c:pt idx="2433">
                  <c:v>39597</c:v>
                </c:pt>
                <c:pt idx="2434">
                  <c:v>39598</c:v>
                </c:pt>
                <c:pt idx="2435">
                  <c:v>39599</c:v>
                </c:pt>
                <c:pt idx="2436">
                  <c:v>39600</c:v>
                </c:pt>
                <c:pt idx="2437">
                  <c:v>39601</c:v>
                </c:pt>
                <c:pt idx="2438">
                  <c:v>39602</c:v>
                </c:pt>
                <c:pt idx="2439">
                  <c:v>39603</c:v>
                </c:pt>
                <c:pt idx="2440">
                  <c:v>39604</c:v>
                </c:pt>
                <c:pt idx="2441">
                  <c:v>39605</c:v>
                </c:pt>
                <c:pt idx="2442">
                  <c:v>39606</c:v>
                </c:pt>
                <c:pt idx="2443">
                  <c:v>39607</c:v>
                </c:pt>
                <c:pt idx="2444">
                  <c:v>39608</c:v>
                </c:pt>
                <c:pt idx="2445">
                  <c:v>39609</c:v>
                </c:pt>
                <c:pt idx="2446">
                  <c:v>39610</c:v>
                </c:pt>
                <c:pt idx="2447">
                  <c:v>39611</c:v>
                </c:pt>
                <c:pt idx="2448">
                  <c:v>39612</c:v>
                </c:pt>
                <c:pt idx="2449">
                  <c:v>39613</c:v>
                </c:pt>
                <c:pt idx="2450">
                  <c:v>39614</c:v>
                </c:pt>
                <c:pt idx="2451">
                  <c:v>39615</c:v>
                </c:pt>
                <c:pt idx="2452">
                  <c:v>39616</c:v>
                </c:pt>
                <c:pt idx="2453">
                  <c:v>39617</c:v>
                </c:pt>
                <c:pt idx="2454">
                  <c:v>39618</c:v>
                </c:pt>
                <c:pt idx="2455">
                  <c:v>39619</c:v>
                </c:pt>
                <c:pt idx="2456">
                  <c:v>39620</c:v>
                </c:pt>
                <c:pt idx="2457">
                  <c:v>39621</c:v>
                </c:pt>
                <c:pt idx="2458">
                  <c:v>39622</c:v>
                </c:pt>
                <c:pt idx="2459">
                  <c:v>39623</c:v>
                </c:pt>
                <c:pt idx="2460">
                  <c:v>39624</c:v>
                </c:pt>
                <c:pt idx="2461">
                  <c:v>39625</c:v>
                </c:pt>
                <c:pt idx="2462">
                  <c:v>39626</c:v>
                </c:pt>
                <c:pt idx="2463">
                  <c:v>39627</c:v>
                </c:pt>
                <c:pt idx="2464">
                  <c:v>39628</c:v>
                </c:pt>
                <c:pt idx="2465">
                  <c:v>39629</c:v>
                </c:pt>
                <c:pt idx="2466">
                  <c:v>39630</c:v>
                </c:pt>
                <c:pt idx="2467">
                  <c:v>39631</c:v>
                </c:pt>
                <c:pt idx="2468">
                  <c:v>39632</c:v>
                </c:pt>
                <c:pt idx="2469">
                  <c:v>39633</c:v>
                </c:pt>
                <c:pt idx="2470">
                  <c:v>39634</c:v>
                </c:pt>
                <c:pt idx="2471">
                  <c:v>39635</c:v>
                </c:pt>
                <c:pt idx="2472">
                  <c:v>39636</c:v>
                </c:pt>
                <c:pt idx="2473">
                  <c:v>39637</c:v>
                </c:pt>
                <c:pt idx="2474">
                  <c:v>39638</c:v>
                </c:pt>
                <c:pt idx="2475">
                  <c:v>39639</c:v>
                </c:pt>
                <c:pt idx="2476">
                  <c:v>39640</c:v>
                </c:pt>
                <c:pt idx="2477">
                  <c:v>39641</c:v>
                </c:pt>
                <c:pt idx="2478">
                  <c:v>39642</c:v>
                </c:pt>
                <c:pt idx="2479">
                  <c:v>39643</c:v>
                </c:pt>
                <c:pt idx="2480">
                  <c:v>39644</c:v>
                </c:pt>
                <c:pt idx="2481">
                  <c:v>39645</c:v>
                </c:pt>
                <c:pt idx="2482">
                  <c:v>39646</c:v>
                </c:pt>
                <c:pt idx="2483">
                  <c:v>39647</c:v>
                </c:pt>
                <c:pt idx="2484">
                  <c:v>39648</c:v>
                </c:pt>
                <c:pt idx="2485">
                  <c:v>39649</c:v>
                </c:pt>
                <c:pt idx="2486">
                  <c:v>39650</c:v>
                </c:pt>
                <c:pt idx="2487">
                  <c:v>39651</c:v>
                </c:pt>
                <c:pt idx="2488">
                  <c:v>39652</c:v>
                </c:pt>
                <c:pt idx="2489">
                  <c:v>39653</c:v>
                </c:pt>
                <c:pt idx="2490">
                  <c:v>39654</c:v>
                </c:pt>
                <c:pt idx="2491">
                  <c:v>39655</c:v>
                </c:pt>
                <c:pt idx="2492">
                  <c:v>39656</c:v>
                </c:pt>
                <c:pt idx="2493">
                  <c:v>39657</c:v>
                </c:pt>
                <c:pt idx="2494">
                  <c:v>39658</c:v>
                </c:pt>
                <c:pt idx="2495">
                  <c:v>39659</c:v>
                </c:pt>
                <c:pt idx="2496">
                  <c:v>39660</c:v>
                </c:pt>
                <c:pt idx="2497">
                  <c:v>39661</c:v>
                </c:pt>
                <c:pt idx="2498">
                  <c:v>39662</c:v>
                </c:pt>
                <c:pt idx="2499">
                  <c:v>39663</c:v>
                </c:pt>
                <c:pt idx="2500">
                  <c:v>39664</c:v>
                </c:pt>
                <c:pt idx="2501">
                  <c:v>39665</c:v>
                </c:pt>
                <c:pt idx="2502">
                  <c:v>39666</c:v>
                </c:pt>
                <c:pt idx="2503">
                  <c:v>39667</c:v>
                </c:pt>
                <c:pt idx="2504">
                  <c:v>39668</c:v>
                </c:pt>
                <c:pt idx="2505">
                  <c:v>39669</c:v>
                </c:pt>
                <c:pt idx="2506">
                  <c:v>39670</c:v>
                </c:pt>
                <c:pt idx="2507">
                  <c:v>39671</c:v>
                </c:pt>
                <c:pt idx="2508">
                  <c:v>39672</c:v>
                </c:pt>
                <c:pt idx="2509">
                  <c:v>39673</c:v>
                </c:pt>
                <c:pt idx="2510">
                  <c:v>39674</c:v>
                </c:pt>
                <c:pt idx="2511">
                  <c:v>39675</c:v>
                </c:pt>
                <c:pt idx="2512">
                  <c:v>39676</c:v>
                </c:pt>
                <c:pt idx="2513">
                  <c:v>39677</c:v>
                </c:pt>
                <c:pt idx="2514">
                  <c:v>39678</c:v>
                </c:pt>
                <c:pt idx="2515">
                  <c:v>39679</c:v>
                </c:pt>
                <c:pt idx="2516">
                  <c:v>39680</c:v>
                </c:pt>
                <c:pt idx="2517">
                  <c:v>39681</c:v>
                </c:pt>
                <c:pt idx="2518">
                  <c:v>39682</c:v>
                </c:pt>
                <c:pt idx="2519">
                  <c:v>39683</c:v>
                </c:pt>
                <c:pt idx="2520">
                  <c:v>39684</c:v>
                </c:pt>
                <c:pt idx="2521">
                  <c:v>39685</c:v>
                </c:pt>
                <c:pt idx="2522">
                  <c:v>39686</c:v>
                </c:pt>
                <c:pt idx="2523">
                  <c:v>39687</c:v>
                </c:pt>
                <c:pt idx="2524">
                  <c:v>39688</c:v>
                </c:pt>
                <c:pt idx="2525">
                  <c:v>39689</c:v>
                </c:pt>
                <c:pt idx="2526">
                  <c:v>39690</c:v>
                </c:pt>
                <c:pt idx="2527">
                  <c:v>39691</c:v>
                </c:pt>
                <c:pt idx="2528">
                  <c:v>39692</c:v>
                </c:pt>
                <c:pt idx="2529">
                  <c:v>39693</c:v>
                </c:pt>
                <c:pt idx="2530">
                  <c:v>39694</c:v>
                </c:pt>
                <c:pt idx="2531">
                  <c:v>39695</c:v>
                </c:pt>
                <c:pt idx="2532">
                  <c:v>39696</c:v>
                </c:pt>
                <c:pt idx="2533">
                  <c:v>39697</c:v>
                </c:pt>
                <c:pt idx="2534">
                  <c:v>39698</c:v>
                </c:pt>
                <c:pt idx="2535">
                  <c:v>39699</c:v>
                </c:pt>
                <c:pt idx="2536">
                  <c:v>39700</c:v>
                </c:pt>
                <c:pt idx="2537">
                  <c:v>39701</c:v>
                </c:pt>
                <c:pt idx="2538">
                  <c:v>39702</c:v>
                </c:pt>
                <c:pt idx="2539">
                  <c:v>39703</c:v>
                </c:pt>
                <c:pt idx="2540">
                  <c:v>39704</c:v>
                </c:pt>
                <c:pt idx="2541">
                  <c:v>39705</c:v>
                </c:pt>
                <c:pt idx="2542">
                  <c:v>39706</c:v>
                </c:pt>
                <c:pt idx="2543">
                  <c:v>39707</c:v>
                </c:pt>
                <c:pt idx="2544">
                  <c:v>39708</c:v>
                </c:pt>
                <c:pt idx="2545">
                  <c:v>39709</c:v>
                </c:pt>
                <c:pt idx="2546">
                  <c:v>39710</c:v>
                </c:pt>
                <c:pt idx="2547">
                  <c:v>39711</c:v>
                </c:pt>
                <c:pt idx="2548">
                  <c:v>39712</c:v>
                </c:pt>
                <c:pt idx="2549">
                  <c:v>39713</c:v>
                </c:pt>
                <c:pt idx="2550">
                  <c:v>39714</c:v>
                </c:pt>
                <c:pt idx="2551">
                  <c:v>39715</c:v>
                </c:pt>
                <c:pt idx="2552">
                  <c:v>39716</c:v>
                </c:pt>
                <c:pt idx="2553">
                  <c:v>39717</c:v>
                </c:pt>
                <c:pt idx="2554">
                  <c:v>39718</c:v>
                </c:pt>
                <c:pt idx="2555">
                  <c:v>39719</c:v>
                </c:pt>
                <c:pt idx="2556">
                  <c:v>39720</c:v>
                </c:pt>
                <c:pt idx="2557">
                  <c:v>39721</c:v>
                </c:pt>
                <c:pt idx="2558">
                  <c:v>39722</c:v>
                </c:pt>
                <c:pt idx="2559">
                  <c:v>39723</c:v>
                </c:pt>
                <c:pt idx="2560">
                  <c:v>39724</c:v>
                </c:pt>
                <c:pt idx="2561">
                  <c:v>39725</c:v>
                </c:pt>
                <c:pt idx="2562">
                  <c:v>39726</c:v>
                </c:pt>
                <c:pt idx="2563">
                  <c:v>39727</c:v>
                </c:pt>
                <c:pt idx="2564">
                  <c:v>39728</c:v>
                </c:pt>
                <c:pt idx="2565">
                  <c:v>39729</c:v>
                </c:pt>
                <c:pt idx="2566">
                  <c:v>39730</c:v>
                </c:pt>
                <c:pt idx="2567">
                  <c:v>39731</c:v>
                </c:pt>
                <c:pt idx="2568">
                  <c:v>39732</c:v>
                </c:pt>
                <c:pt idx="2569">
                  <c:v>39733</c:v>
                </c:pt>
                <c:pt idx="2570">
                  <c:v>39734</c:v>
                </c:pt>
                <c:pt idx="2571">
                  <c:v>39735</c:v>
                </c:pt>
                <c:pt idx="2572">
                  <c:v>39736</c:v>
                </c:pt>
                <c:pt idx="2573">
                  <c:v>39737</c:v>
                </c:pt>
                <c:pt idx="2574">
                  <c:v>39738</c:v>
                </c:pt>
                <c:pt idx="2575">
                  <c:v>39739</c:v>
                </c:pt>
                <c:pt idx="2576">
                  <c:v>39740</c:v>
                </c:pt>
                <c:pt idx="2577">
                  <c:v>39741</c:v>
                </c:pt>
                <c:pt idx="2578">
                  <c:v>39742</c:v>
                </c:pt>
                <c:pt idx="2579">
                  <c:v>39743</c:v>
                </c:pt>
                <c:pt idx="2580">
                  <c:v>39744</c:v>
                </c:pt>
                <c:pt idx="2581">
                  <c:v>39745</c:v>
                </c:pt>
                <c:pt idx="2582">
                  <c:v>39746</c:v>
                </c:pt>
                <c:pt idx="2583">
                  <c:v>39747</c:v>
                </c:pt>
                <c:pt idx="2584">
                  <c:v>39748</c:v>
                </c:pt>
                <c:pt idx="2585">
                  <c:v>39749</c:v>
                </c:pt>
                <c:pt idx="2586">
                  <c:v>39750</c:v>
                </c:pt>
                <c:pt idx="2587">
                  <c:v>39751</c:v>
                </c:pt>
                <c:pt idx="2588">
                  <c:v>39752</c:v>
                </c:pt>
                <c:pt idx="2589">
                  <c:v>39753</c:v>
                </c:pt>
                <c:pt idx="2590">
                  <c:v>39754</c:v>
                </c:pt>
                <c:pt idx="2591">
                  <c:v>39755</c:v>
                </c:pt>
                <c:pt idx="2592">
                  <c:v>39756</c:v>
                </c:pt>
                <c:pt idx="2593">
                  <c:v>39757</c:v>
                </c:pt>
                <c:pt idx="2594">
                  <c:v>39758</c:v>
                </c:pt>
                <c:pt idx="2595">
                  <c:v>39759</c:v>
                </c:pt>
                <c:pt idx="2596">
                  <c:v>39760</c:v>
                </c:pt>
                <c:pt idx="2597">
                  <c:v>39761</c:v>
                </c:pt>
                <c:pt idx="2598">
                  <c:v>39762</c:v>
                </c:pt>
                <c:pt idx="2599">
                  <c:v>39763</c:v>
                </c:pt>
                <c:pt idx="2600">
                  <c:v>39764</c:v>
                </c:pt>
                <c:pt idx="2601">
                  <c:v>39765</c:v>
                </c:pt>
                <c:pt idx="2602">
                  <c:v>39766</c:v>
                </c:pt>
                <c:pt idx="2603">
                  <c:v>39767</c:v>
                </c:pt>
                <c:pt idx="2604">
                  <c:v>39768</c:v>
                </c:pt>
                <c:pt idx="2605">
                  <c:v>39769</c:v>
                </c:pt>
                <c:pt idx="2606">
                  <c:v>39770</c:v>
                </c:pt>
                <c:pt idx="2607">
                  <c:v>39771</c:v>
                </c:pt>
                <c:pt idx="2608">
                  <c:v>39772</c:v>
                </c:pt>
                <c:pt idx="2609">
                  <c:v>39773</c:v>
                </c:pt>
                <c:pt idx="2610">
                  <c:v>39774</c:v>
                </c:pt>
                <c:pt idx="2611">
                  <c:v>39775</c:v>
                </c:pt>
                <c:pt idx="2612">
                  <c:v>39776</c:v>
                </c:pt>
                <c:pt idx="2613">
                  <c:v>39777</c:v>
                </c:pt>
                <c:pt idx="2614">
                  <c:v>39778</c:v>
                </c:pt>
                <c:pt idx="2615">
                  <c:v>39779</c:v>
                </c:pt>
                <c:pt idx="2616">
                  <c:v>39780</c:v>
                </c:pt>
                <c:pt idx="2617">
                  <c:v>39781</c:v>
                </c:pt>
                <c:pt idx="2618">
                  <c:v>39782</c:v>
                </c:pt>
                <c:pt idx="2619">
                  <c:v>39783</c:v>
                </c:pt>
                <c:pt idx="2620">
                  <c:v>39784</c:v>
                </c:pt>
                <c:pt idx="2621">
                  <c:v>39785</c:v>
                </c:pt>
                <c:pt idx="2622">
                  <c:v>39786</c:v>
                </c:pt>
                <c:pt idx="2623">
                  <c:v>39787</c:v>
                </c:pt>
                <c:pt idx="2624">
                  <c:v>39788</c:v>
                </c:pt>
                <c:pt idx="2625">
                  <c:v>39789</c:v>
                </c:pt>
                <c:pt idx="2626">
                  <c:v>39790</c:v>
                </c:pt>
                <c:pt idx="2627">
                  <c:v>39791</c:v>
                </c:pt>
                <c:pt idx="2628">
                  <c:v>39792</c:v>
                </c:pt>
                <c:pt idx="2629">
                  <c:v>39793</c:v>
                </c:pt>
                <c:pt idx="2630">
                  <c:v>39794</c:v>
                </c:pt>
                <c:pt idx="2631">
                  <c:v>39795</c:v>
                </c:pt>
                <c:pt idx="2632">
                  <c:v>39796</c:v>
                </c:pt>
                <c:pt idx="2633">
                  <c:v>39797</c:v>
                </c:pt>
                <c:pt idx="2634">
                  <c:v>39798</c:v>
                </c:pt>
                <c:pt idx="2635">
                  <c:v>39799</c:v>
                </c:pt>
                <c:pt idx="2636">
                  <c:v>39800</c:v>
                </c:pt>
                <c:pt idx="2637">
                  <c:v>39801</c:v>
                </c:pt>
                <c:pt idx="2638">
                  <c:v>39802</c:v>
                </c:pt>
                <c:pt idx="2639">
                  <c:v>39803</c:v>
                </c:pt>
                <c:pt idx="2640">
                  <c:v>39804</c:v>
                </c:pt>
                <c:pt idx="2641">
                  <c:v>39805</c:v>
                </c:pt>
                <c:pt idx="2642">
                  <c:v>39806</c:v>
                </c:pt>
                <c:pt idx="2643">
                  <c:v>39807</c:v>
                </c:pt>
                <c:pt idx="2644">
                  <c:v>39808</c:v>
                </c:pt>
                <c:pt idx="2645">
                  <c:v>39809</c:v>
                </c:pt>
                <c:pt idx="2646">
                  <c:v>39810</c:v>
                </c:pt>
                <c:pt idx="2647">
                  <c:v>39811</c:v>
                </c:pt>
                <c:pt idx="2648">
                  <c:v>39812</c:v>
                </c:pt>
                <c:pt idx="2649">
                  <c:v>39813</c:v>
                </c:pt>
                <c:pt idx="2650">
                  <c:v>39814</c:v>
                </c:pt>
                <c:pt idx="2651">
                  <c:v>39815</c:v>
                </c:pt>
                <c:pt idx="2652">
                  <c:v>39816</c:v>
                </c:pt>
                <c:pt idx="2653">
                  <c:v>39817</c:v>
                </c:pt>
                <c:pt idx="2654">
                  <c:v>39818</c:v>
                </c:pt>
                <c:pt idx="2655">
                  <c:v>39819</c:v>
                </c:pt>
                <c:pt idx="2656">
                  <c:v>39820</c:v>
                </c:pt>
                <c:pt idx="2657">
                  <c:v>39821</c:v>
                </c:pt>
                <c:pt idx="2658">
                  <c:v>39822</c:v>
                </c:pt>
                <c:pt idx="2659">
                  <c:v>39823</c:v>
                </c:pt>
                <c:pt idx="2660">
                  <c:v>39824</c:v>
                </c:pt>
                <c:pt idx="2661">
                  <c:v>39825</c:v>
                </c:pt>
                <c:pt idx="2662">
                  <c:v>39826</c:v>
                </c:pt>
                <c:pt idx="2663">
                  <c:v>39827</c:v>
                </c:pt>
                <c:pt idx="2664">
                  <c:v>39828</c:v>
                </c:pt>
                <c:pt idx="2665">
                  <c:v>39829</c:v>
                </c:pt>
                <c:pt idx="2666">
                  <c:v>39830</c:v>
                </c:pt>
                <c:pt idx="2667">
                  <c:v>39831</c:v>
                </c:pt>
                <c:pt idx="2668">
                  <c:v>39832</c:v>
                </c:pt>
                <c:pt idx="2669">
                  <c:v>39833</c:v>
                </c:pt>
                <c:pt idx="2670">
                  <c:v>39834</c:v>
                </c:pt>
                <c:pt idx="2671">
                  <c:v>39835</c:v>
                </c:pt>
                <c:pt idx="2672">
                  <c:v>39836</c:v>
                </c:pt>
                <c:pt idx="2673">
                  <c:v>39837</c:v>
                </c:pt>
                <c:pt idx="2674">
                  <c:v>39838</c:v>
                </c:pt>
                <c:pt idx="2675">
                  <c:v>39839</c:v>
                </c:pt>
                <c:pt idx="2676">
                  <c:v>39840</c:v>
                </c:pt>
                <c:pt idx="2677">
                  <c:v>39841</c:v>
                </c:pt>
                <c:pt idx="2678">
                  <c:v>39842</c:v>
                </c:pt>
                <c:pt idx="2679">
                  <c:v>39843</c:v>
                </c:pt>
                <c:pt idx="2680">
                  <c:v>39844</c:v>
                </c:pt>
                <c:pt idx="2681">
                  <c:v>39845</c:v>
                </c:pt>
                <c:pt idx="2682">
                  <c:v>39846</c:v>
                </c:pt>
                <c:pt idx="2683">
                  <c:v>39847</c:v>
                </c:pt>
                <c:pt idx="2684">
                  <c:v>39848</c:v>
                </c:pt>
                <c:pt idx="2685">
                  <c:v>39849</c:v>
                </c:pt>
                <c:pt idx="2686">
                  <c:v>39850</c:v>
                </c:pt>
                <c:pt idx="2687">
                  <c:v>39851</c:v>
                </c:pt>
                <c:pt idx="2688">
                  <c:v>39852</c:v>
                </c:pt>
                <c:pt idx="2689">
                  <c:v>39853</c:v>
                </c:pt>
                <c:pt idx="2690">
                  <c:v>39854</c:v>
                </c:pt>
                <c:pt idx="2691">
                  <c:v>39855</c:v>
                </c:pt>
                <c:pt idx="2692">
                  <c:v>39856</c:v>
                </c:pt>
                <c:pt idx="2693">
                  <c:v>39857</c:v>
                </c:pt>
                <c:pt idx="2694">
                  <c:v>39858</c:v>
                </c:pt>
                <c:pt idx="2695">
                  <c:v>39859</c:v>
                </c:pt>
                <c:pt idx="2696">
                  <c:v>39860</c:v>
                </c:pt>
                <c:pt idx="2697">
                  <c:v>39861</c:v>
                </c:pt>
                <c:pt idx="2698">
                  <c:v>39862</c:v>
                </c:pt>
                <c:pt idx="2699">
                  <c:v>39863</c:v>
                </c:pt>
                <c:pt idx="2700">
                  <c:v>39864</c:v>
                </c:pt>
                <c:pt idx="2701">
                  <c:v>39865</c:v>
                </c:pt>
                <c:pt idx="2702">
                  <c:v>39866</c:v>
                </c:pt>
                <c:pt idx="2703">
                  <c:v>39867</c:v>
                </c:pt>
                <c:pt idx="2704">
                  <c:v>39868</c:v>
                </c:pt>
                <c:pt idx="2705">
                  <c:v>39869</c:v>
                </c:pt>
                <c:pt idx="2706">
                  <c:v>39870</c:v>
                </c:pt>
                <c:pt idx="2707">
                  <c:v>39871</c:v>
                </c:pt>
                <c:pt idx="2708">
                  <c:v>39872</c:v>
                </c:pt>
                <c:pt idx="2709">
                  <c:v>39873</c:v>
                </c:pt>
                <c:pt idx="2710">
                  <c:v>39874</c:v>
                </c:pt>
                <c:pt idx="2711">
                  <c:v>39875</c:v>
                </c:pt>
                <c:pt idx="2712">
                  <c:v>39876</c:v>
                </c:pt>
                <c:pt idx="2713">
                  <c:v>39877</c:v>
                </c:pt>
                <c:pt idx="2714">
                  <c:v>39878</c:v>
                </c:pt>
                <c:pt idx="2715">
                  <c:v>39879</c:v>
                </c:pt>
                <c:pt idx="2716">
                  <c:v>39880</c:v>
                </c:pt>
                <c:pt idx="2717">
                  <c:v>39881</c:v>
                </c:pt>
                <c:pt idx="2718">
                  <c:v>39882</c:v>
                </c:pt>
                <c:pt idx="2719">
                  <c:v>39883</c:v>
                </c:pt>
                <c:pt idx="2720">
                  <c:v>39884</c:v>
                </c:pt>
                <c:pt idx="2721">
                  <c:v>39885</c:v>
                </c:pt>
                <c:pt idx="2722">
                  <c:v>39886</c:v>
                </c:pt>
                <c:pt idx="2723">
                  <c:v>39887</c:v>
                </c:pt>
                <c:pt idx="2724">
                  <c:v>39888</c:v>
                </c:pt>
                <c:pt idx="2725">
                  <c:v>39889</c:v>
                </c:pt>
                <c:pt idx="2726">
                  <c:v>39890</c:v>
                </c:pt>
                <c:pt idx="2727">
                  <c:v>39891</c:v>
                </c:pt>
                <c:pt idx="2728">
                  <c:v>39892</c:v>
                </c:pt>
                <c:pt idx="2729">
                  <c:v>39893</c:v>
                </c:pt>
                <c:pt idx="2730">
                  <c:v>39894</c:v>
                </c:pt>
                <c:pt idx="2731">
                  <c:v>39895</c:v>
                </c:pt>
                <c:pt idx="2732">
                  <c:v>39896</c:v>
                </c:pt>
                <c:pt idx="2733">
                  <c:v>39897</c:v>
                </c:pt>
                <c:pt idx="2734">
                  <c:v>39898</c:v>
                </c:pt>
                <c:pt idx="2735">
                  <c:v>39899</c:v>
                </c:pt>
                <c:pt idx="2736">
                  <c:v>39900</c:v>
                </c:pt>
                <c:pt idx="2737">
                  <c:v>39901</c:v>
                </c:pt>
                <c:pt idx="2738">
                  <c:v>39902</c:v>
                </c:pt>
                <c:pt idx="2739">
                  <c:v>39903</c:v>
                </c:pt>
                <c:pt idx="2740">
                  <c:v>39904</c:v>
                </c:pt>
                <c:pt idx="2741">
                  <c:v>39905</c:v>
                </c:pt>
                <c:pt idx="2742">
                  <c:v>39906</c:v>
                </c:pt>
                <c:pt idx="2743">
                  <c:v>39907</c:v>
                </c:pt>
                <c:pt idx="2744">
                  <c:v>39908</c:v>
                </c:pt>
                <c:pt idx="2745">
                  <c:v>39909</c:v>
                </c:pt>
                <c:pt idx="2746">
                  <c:v>39910</c:v>
                </c:pt>
                <c:pt idx="2747">
                  <c:v>39911</c:v>
                </c:pt>
                <c:pt idx="2748">
                  <c:v>39912</c:v>
                </c:pt>
                <c:pt idx="2749">
                  <c:v>39913</c:v>
                </c:pt>
                <c:pt idx="2750">
                  <c:v>39914</c:v>
                </c:pt>
                <c:pt idx="2751">
                  <c:v>39915</c:v>
                </c:pt>
                <c:pt idx="2752">
                  <c:v>39916</c:v>
                </c:pt>
                <c:pt idx="2753">
                  <c:v>39917</c:v>
                </c:pt>
                <c:pt idx="2754">
                  <c:v>39918</c:v>
                </c:pt>
                <c:pt idx="2755">
                  <c:v>39919</c:v>
                </c:pt>
                <c:pt idx="2756">
                  <c:v>39920</c:v>
                </c:pt>
                <c:pt idx="2757">
                  <c:v>39921</c:v>
                </c:pt>
                <c:pt idx="2758">
                  <c:v>39922</c:v>
                </c:pt>
                <c:pt idx="2759">
                  <c:v>39923</c:v>
                </c:pt>
                <c:pt idx="2760">
                  <c:v>39924</c:v>
                </c:pt>
                <c:pt idx="2761">
                  <c:v>39925</c:v>
                </c:pt>
                <c:pt idx="2762">
                  <c:v>39926</c:v>
                </c:pt>
                <c:pt idx="2763">
                  <c:v>39927</c:v>
                </c:pt>
                <c:pt idx="2764">
                  <c:v>39928</c:v>
                </c:pt>
                <c:pt idx="2765">
                  <c:v>39929</c:v>
                </c:pt>
                <c:pt idx="2766">
                  <c:v>39930</c:v>
                </c:pt>
                <c:pt idx="2767">
                  <c:v>39931</c:v>
                </c:pt>
                <c:pt idx="2768">
                  <c:v>39932</c:v>
                </c:pt>
                <c:pt idx="2769">
                  <c:v>39933</c:v>
                </c:pt>
                <c:pt idx="2770">
                  <c:v>39934</c:v>
                </c:pt>
                <c:pt idx="2771">
                  <c:v>39935</c:v>
                </c:pt>
                <c:pt idx="2772">
                  <c:v>39936</c:v>
                </c:pt>
                <c:pt idx="2773">
                  <c:v>39937</c:v>
                </c:pt>
                <c:pt idx="2774">
                  <c:v>39938</c:v>
                </c:pt>
                <c:pt idx="2775">
                  <c:v>39939</c:v>
                </c:pt>
                <c:pt idx="2776">
                  <c:v>39940</c:v>
                </c:pt>
                <c:pt idx="2777">
                  <c:v>39941</c:v>
                </c:pt>
                <c:pt idx="2778">
                  <c:v>39942</c:v>
                </c:pt>
                <c:pt idx="2779">
                  <c:v>39943</c:v>
                </c:pt>
                <c:pt idx="2780">
                  <c:v>39944</c:v>
                </c:pt>
                <c:pt idx="2781">
                  <c:v>39945</c:v>
                </c:pt>
                <c:pt idx="2782">
                  <c:v>39946</c:v>
                </c:pt>
                <c:pt idx="2783">
                  <c:v>39947</c:v>
                </c:pt>
                <c:pt idx="2784">
                  <c:v>39948</c:v>
                </c:pt>
                <c:pt idx="2785">
                  <c:v>39949</c:v>
                </c:pt>
                <c:pt idx="2786">
                  <c:v>39950</c:v>
                </c:pt>
                <c:pt idx="2787">
                  <c:v>39951</c:v>
                </c:pt>
                <c:pt idx="2788">
                  <c:v>39952</c:v>
                </c:pt>
                <c:pt idx="2789">
                  <c:v>39953</c:v>
                </c:pt>
                <c:pt idx="2790">
                  <c:v>39954</c:v>
                </c:pt>
                <c:pt idx="2791">
                  <c:v>39955</c:v>
                </c:pt>
                <c:pt idx="2792">
                  <c:v>39956</c:v>
                </c:pt>
                <c:pt idx="2793">
                  <c:v>39957</c:v>
                </c:pt>
                <c:pt idx="2794">
                  <c:v>39958</c:v>
                </c:pt>
                <c:pt idx="2795">
                  <c:v>39959</c:v>
                </c:pt>
                <c:pt idx="2796">
                  <c:v>39960</c:v>
                </c:pt>
                <c:pt idx="2797">
                  <c:v>39961</c:v>
                </c:pt>
                <c:pt idx="2798">
                  <c:v>39962</c:v>
                </c:pt>
                <c:pt idx="2799">
                  <c:v>39963</c:v>
                </c:pt>
                <c:pt idx="2800">
                  <c:v>39964</c:v>
                </c:pt>
                <c:pt idx="2801">
                  <c:v>39965</c:v>
                </c:pt>
                <c:pt idx="2802">
                  <c:v>39966</c:v>
                </c:pt>
                <c:pt idx="2803">
                  <c:v>39967</c:v>
                </c:pt>
                <c:pt idx="2804">
                  <c:v>39968</c:v>
                </c:pt>
                <c:pt idx="2805">
                  <c:v>39969</c:v>
                </c:pt>
                <c:pt idx="2806">
                  <c:v>39970</c:v>
                </c:pt>
                <c:pt idx="2807">
                  <c:v>39971</c:v>
                </c:pt>
                <c:pt idx="2808">
                  <c:v>39972</c:v>
                </c:pt>
                <c:pt idx="2809">
                  <c:v>39973</c:v>
                </c:pt>
                <c:pt idx="2810">
                  <c:v>39974</c:v>
                </c:pt>
                <c:pt idx="2811">
                  <c:v>39975</c:v>
                </c:pt>
                <c:pt idx="2812">
                  <c:v>39976</c:v>
                </c:pt>
                <c:pt idx="2813">
                  <c:v>39977</c:v>
                </c:pt>
                <c:pt idx="2814">
                  <c:v>39978</c:v>
                </c:pt>
                <c:pt idx="2815">
                  <c:v>39979</c:v>
                </c:pt>
                <c:pt idx="2816">
                  <c:v>39980</c:v>
                </c:pt>
                <c:pt idx="2817">
                  <c:v>39981</c:v>
                </c:pt>
                <c:pt idx="2818">
                  <c:v>39982</c:v>
                </c:pt>
                <c:pt idx="2819">
                  <c:v>39983</c:v>
                </c:pt>
                <c:pt idx="2820">
                  <c:v>39984</c:v>
                </c:pt>
                <c:pt idx="2821">
                  <c:v>39985</c:v>
                </c:pt>
                <c:pt idx="2822">
                  <c:v>39986</c:v>
                </c:pt>
                <c:pt idx="2823">
                  <c:v>39987</c:v>
                </c:pt>
                <c:pt idx="2824">
                  <c:v>39988</c:v>
                </c:pt>
                <c:pt idx="2825">
                  <c:v>39989</c:v>
                </c:pt>
                <c:pt idx="2826">
                  <c:v>39990</c:v>
                </c:pt>
                <c:pt idx="2827">
                  <c:v>39991</c:v>
                </c:pt>
                <c:pt idx="2828">
                  <c:v>39992</c:v>
                </c:pt>
                <c:pt idx="2829">
                  <c:v>39993</c:v>
                </c:pt>
                <c:pt idx="2830">
                  <c:v>39994</c:v>
                </c:pt>
                <c:pt idx="2831">
                  <c:v>39995</c:v>
                </c:pt>
                <c:pt idx="2832">
                  <c:v>39996</c:v>
                </c:pt>
                <c:pt idx="2833">
                  <c:v>39997</c:v>
                </c:pt>
                <c:pt idx="2834">
                  <c:v>39998</c:v>
                </c:pt>
                <c:pt idx="2835">
                  <c:v>39999</c:v>
                </c:pt>
                <c:pt idx="2836">
                  <c:v>40000</c:v>
                </c:pt>
                <c:pt idx="2837">
                  <c:v>40001</c:v>
                </c:pt>
                <c:pt idx="2838">
                  <c:v>40002</c:v>
                </c:pt>
                <c:pt idx="2839">
                  <c:v>40003</c:v>
                </c:pt>
                <c:pt idx="2840">
                  <c:v>40004</c:v>
                </c:pt>
                <c:pt idx="2841">
                  <c:v>40005</c:v>
                </c:pt>
                <c:pt idx="2842">
                  <c:v>40006</c:v>
                </c:pt>
                <c:pt idx="2843">
                  <c:v>40007</c:v>
                </c:pt>
                <c:pt idx="2844">
                  <c:v>40008</c:v>
                </c:pt>
                <c:pt idx="2845">
                  <c:v>40009</c:v>
                </c:pt>
                <c:pt idx="2846">
                  <c:v>40010</c:v>
                </c:pt>
                <c:pt idx="2847">
                  <c:v>40011</c:v>
                </c:pt>
                <c:pt idx="2848">
                  <c:v>40012</c:v>
                </c:pt>
                <c:pt idx="2849">
                  <c:v>40013</c:v>
                </c:pt>
                <c:pt idx="2850">
                  <c:v>40014</c:v>
                </c:pt>
                <c:pt idx="2851">
                  <c:v>40015</c:v>
                </c:pt>
                <c:pt idx="2852">
                  <c:v>40016</c:v>
                </c:pt>
                <c:pt idx="2853">
                  <c:v>40017</c:v>
                </c:pt>
                <c:pt idx="2854">
                  <c:v>40018</c:v>
                </c:pt>
                <c:pt idx="2855">
                  <c:v>40019</c:v>
                </c:pt>
                <c:pt idx="2856">
                  <c:v>40020</c:v>
                </c:pt>
                <c:pt idx="2857">
                  <c:v>40021</c:v>
                </c:pt>
                <c:pt idx="2858">
                  <c:v>40022</c:v>
                </c:pt>
                <c:pt idx="2859">
                  <c:v>40023</c:v>
                </c:pt>
                <c:pt idx="2860">
                  <c:v>40024</c:v>
                </c:pt>
                <c:pt idx="2861">
                  <c:v>40025</c:v>
                </c:pt>
                <c:pt idx="2862">
                  <c:v>40026</c:v>
                </c:pt>
                <c:pt idx="2863">
                  <c:v>40027</c:v>
                </c:pt>
                <c:pt idx="2864">
                  <c:v>40028</c:v>
                </c:pt>
                <c:pt idx="2865">
                  <c:v>40029</c:v>
                </c:pt>
                <c:pt idx="2866">
                  <c:v>40030</c:v>
                </c:pt>
                <c:pt idx="2867">
                  <c:v>40031</c:v>
                </c:pt>
                <c:pt idx="2868">
                  <c:v>40032</c:v>
                </c:pt>
                <c:pt idx="2869">
                  <c:v>40033</c:v>
                </c:pt>
                <c:pt idx="2870">
                  <c:v>40034</c:v>
                </c:pt>
                <c:pt idx="2871">
                  <c:v>40035</c:v>
                </c:pt>
                <c:pt idx="2872">
                  <c:v>40036</c:v>
                </c:pt>
                <c:pt idx="2873">
                  <c:v>40037</c:v>
                </c:pt>
                <c:pt idx="2874">
                  <c:v>40038</c:v>
                </c:pt>
                <c:pt idx="2875">
                  <c:v>40039</c:v>
                </c:pt>
                <c:pt idx="2876">
                  <c:v>40040</c:v>
                </c:pt>
                <c:pt idx="2877">
                  <c:v>40041</c:v>
                </c:pt>
                <c:pt idx="2878">
                  <c:v>40042</c:v>
                </c:pt>
                <c:pt idx="2879">
                  <c:v>40043</c:v>
                </c:pt>
                <c:pt idx="2880">
                  <c:v>40044</c:v>
                </c:pt>
                <c:pt idx="2881">
                  <c:v>40045</c:v>
                </c:pt>
                <c:pt idx="2882">
                  <c:v>40046</c:v>
                </c:pt>
                <c:pt idx="2883">
                  <c:v>40047</c:v>
                </c:pt>
                <c:pt idx="2884">
                  <c:v>40048</c:v>
                </c:pt>
                <c:pt idx="2885">
                  <c:v>40049</c:v>
                </c:pt>
                <c:pt idx="2886">
                  <c:v>40050</c:v>
                </c:pt>
                <c:pt idx="2887">
                  <c:v>40051</c:v>
                </c:pt>
                <c:pt idx="2888">
                  <c:v>40052</c:v>
                </c:pt>
                <c:pt idx="2889">
                  <c:v>40053</c:v>
                </c:pt>
                <c:pt idx="2890">
                  <c:v>40054</c:v>
                </c:pt>
                <c:pt idx="2891">
                  <c:v>40055</c:v>
                </c:pt>
                <c:pt idx="2892">
                  <c:v>40056</c:v>
                </c:pt>
                <c:pt idx="2893">
                  <c:v>40057</c:v>
                </c:pt>
                <c:pt idx="2894">
                  <c:v>40058</c:v>
                </c:pt>
                <c:pt idx="2895">
                  <c:v>40059</c:v>
                </c:pt>
                <c:pt idx="2896">
                  <c:v>40060</c:v>
                </c:pt>
                <c:pt idx="2897">
                  <c:v>40061</c:v>
                </c:pt>
                <c:pt idx="2898">
                  <c:v>40062</c:v>
                </c:pt>
                <c:pt idx="2899">
                  <c:v>40063</c:v>
                </c:pt>
                <c:pt idx="2900">
                  <c:v>40064</c:v>
                </c:pt>
                <c:pt idx="2901">
                  <c:v>40065</c:v>
                </c:pt>
                <c:pt idx="2902">
                  <c:v>40066</c:v>
                </c:pt>
                <c:pt idx="2903">
                  <c:v>40067</c:v>
                </c:pt>
                <c:pt idx="2904">
                  <c:v>40068</c:v>
                </c:pt>
                <c:pt idx="2905">
                  <c:v>40069</c:v>
                </c:pt>
                <c:pt idx="2906">
                  <c:v>40070</c:v>
                </c:pt>
                <c:pt idx="2907">
                  <c:v>40071</c:v>
                </c:pt>
                <c:pt idx="2908">
                  <c:v>40072</c:v>
                </c:pt>
                <c:pt idx="2909">
                  <c:v>40073</c:v>
                </c:pt>
                <c:pt idx="2910">
                  <c:v>40074</c:v>
                </c:pt>
                <c:pt idx="2911">
                  <c:v>40075</c:v>
                </c:pt>
                <c:pt idx="2912">
                  <c:v>40076</c:v>
                </c:pt>
                <c:pt idx="2913">
                  <c:v>40077</c:v>
                </c:pt>
                <c:pt idx="2914">
                  <c:v>40078</c:v>
                </c:pt>
                <c:pt idx="2915">
                  <c:v>40079</c:v>
                </c:pt>
                <c:pt idx="2916">
                  <c:v>40080</c:v>
                </c:pt>
                <c:pt idx="2917">
                  <c:v>40081</c:v>
                </c:pt>
                <c:pt idx="2918">
                  <c:v>40082</c:v>
                </c:pt>
                <c:pt idx="2919">
                  <c:v>40083</c:v>
                </c:pt>
                <c:pt idx="2920">
                  <c:v>40084</c:v>
                </c:pt>
                <c:pt idx="2921">
                  <c:v>40085</c:v>
                </c:pt>
                <c:pt idx="2922">
                  <c:v>40086</c:v>
                </c:pt>
                <c:pt idx="2923">
                  <c:v>40087</c:v>
                </c:pt>
                <c:pt idx="2924">
                  <c:v>40088</c:v>
                </c:pt>
                <c:pt idx="2925">
                  <c:v>40089</c:v>
                </c:pt>
                <c:pt idx="2926">
                  <c:v>40090</c:v>
                </c:pt>
                <c:pt idx="2927">
                  <c:v>40091</c:v>
                </c:pt>
                <c:pt idx="2928">
                  <c:v>40092</c:v>
                </c:pt>
                <c:pt idx="2929">
                  <c:v>40093</c:v>
                </c:pt>
                <c:pt idx="2930">
                  <c:v>40094</c:v>
                </c:pt>
                <c:pt idx="2931">
                  <c:v>40095</c:v>
                </c:pt>
                <c:pt idx="2932">
                  <c:v>40096</c:v>
                </c:pt>
                <c:pt idx="2933">
                  <c:v>40097</c:v>
                </c:pt>
                <c:pt idx="2934">
                  <c:v>40098</c:v>
                </c:pt>
                <c:pt idx="2935">
                  <c:v>40099</c:v>
                </c:pt>
                <c:pt idx="2936">
                  <c:v>40100</c:v>
                </c:pt>
                <c:pt idx="2937">
                  <c:v>40101</c:v>
                </c:pt>
                <c:pt idx="2938">
                  <c:v>40102</c:v>
                </c:pt>
                <c:pt idx="2939">
                  <c:v>40103</c:v>
                </c:pt>
                <c:pt idx="2940">
                  <c:v>40104</c:v>
                </c:pt>
                <c:pt idx="2941">
                  <c:v>40105</c:v>
                </c:pt>
                <c:pt idx="2942">
                  <c:v>40106</c:v>
                </c:pt>
                <c:pt idx="2943">
                  <c:v>40107</c:v>
                </c:pt>
                <c:pt idx="2944">
                  <c:v>40108</c:v>
                </c:pt>
                <c:pt idx="2945">
                  <c:v>40109</c:v>
                </c:pt>
                <c:pt idx="2946">
                  <c:v>40110</c:v>
                </c:pt>
                <c:pt idx="2947">
                  <c:v>40111</c:v>
                </c:pt>
                <c:pt idx="2948">
                  <c:v>40112</c:v>
                </c:pt>
                <c:pt idx="2949">
                  <c:v>40113</c:v>
                </c:pt>
                <c:pt idx="2950">
                  <c:v>40114</c:v>
                </c:pt>
                <c:pt idx="2951">
                  <c:v>40115</c:v>
                </c:pt>
                <c:pt idx="2952">
                  <c:v>40116</c:v>
                </c:pt>
                <c:pt idx="2953">
                  <c:v>40117</c:v>
                </c:pt>
                <c:pt idx="2954">
                  <c:v>40118</c:v>
                </c:pt>
                <c:pt idx="2955">
                  <c:v>40119</c:v>
                </c:pt>
                <c:pt idx="2956">
                  <c:v>40120</c:v>
                </c:pt>
                <c:pt idx="2957">
                  <c:v>40121</c:v>
                </c:pt>
                <c:pt idx="2958">
                  <c:v>40122</c:v>
                </c:pt>
                <c:pt idx="2959">
                  <c:v>40123</c:v>
                </c:pt>
                <c:pt idx="2960">
                  <c:v>40124</c:v>
                </c:pt>
                <c:pt idx="2961">
                  <c:v>40125</c:v>
                </c:pt>
                <c:pt idx="2962">
                  <c:v>40126</c:v>
                </c:pt>
                <c:pt idx="2963">
                  <c:v>40127</c:v>
                </c:pt>
                <c:pt idx="2964">
                  <c:v>40128</c:v>
                </c:pt>
                <c:pt idx="2965">
                  <c:v>40129</c:v>
                </c:pt>
                <c:pt idx="2966">
                  <c:v>40130</c:v>
                </c:pt>
                <c:pt idx="2967">
                  <c:v>40131</c:v>
                </c:pt>
                <c:pt idx="2968">
                  <c:v>40132</c:v>
                </c:pt>
                <c:pt idx="2969">
                  <c:v>40133</c:v>
                </c:pt>
                <c:pt idx="2970">
                  <c:v>40134</c:v>
                </c:pt>
                <c:pt idx="2971">
                  <c:v>40135</c:v>
                </c:pt>
                <c:pt idx="2972">
                  <c:v>40136</c:v>
                </c:pt>
                <c:pt idx="2973">
                  <c:v>40137</c:v>
                </c:pt>
                <c:pt idx="2974">
                  <c:v>40138</c:v>
                </c:pt>
                <c:pt idx="2975">
                  <c:v>40139</c:v>
                </c:pt>
                <c:pt idx="2976">
                  <c:v>40140</c:v>
                </c:pt>
                <c:pt idx="2977">
                  <c:v>40141</c:v>
                </c:pt>
                <c:pt idx="2978">
                  <c:v>40142</c:v>
                </c:pt>
                <c:pt idx="2979">
                  <c:v>40143</c:v>
                </c:pt>
                <c:pt idx="2980">
                  <c:v>40144</c:v>
                </c:pt>
                <c:pt idx="2981">
                  <c:v>40145</c:v>
                </c:pt>
                <c:pt idx="2982">
                  <c:v>40146</c:v>
                </c:pt>
                <c:pt idx="2983">
                  <c:v>40147</c:v>
                </c:pt>
                <c:pt idx="2984">
                  <c:v>40148</c:v>
                </c:pt>
                <c:pt idx="2985">
                  <c:v>40149</c:v>
                </c:pt>
                <c:pt idx="2986">
                  <c:v>40150</c:v>
                </c:pt>
                <c:pt idx="2987">
                  <c:v>40151</c:v>
                </c:pt>
                <c:pt idx="2988">
                  <c:v>40152</c:v>
                </c:pt>
                <c:pt idx="2989">
                  <c:v>40153</c:v>
                </c:pt>
                <c:pt idx="2990">
                  <c:v>40154</c:v>
                </c:pt>
                <c:pt idx="2991">
                  <c:v>40155</c:v>
                </c:pt>
                <c:pt idx="2992">
                  <c:v>40156</c:v>
                </c:pt>
                <c:pt idx="2993">
                  <c:v>40157</c:v>
                </c:pt>
                <c:pt idx="2994">
                  <c:v>40158</c:v>
                </c:pt>
                <c:pt idx="2995">
                  <c:v>40159</c:v>
                </c:pt>
                <c:pt idx="2996">
                  <c:v>40160</c:v>
                </c:pt>
                <c:pt idx="2997">
                  <c:v>40161</c:v>
                </c:pt>
                <c:pt idx="2998">
                  <c:v>40162</c:v>
                </c:pt>
                <c:pt idx="2999">
                  <c:v>40163</c:v>
                </c:pt>
                <c:pt idx="3000">
                  <c:v>40164</c:v>
                </c:pt>
                <c:pt idx="3001">
                  <c:v>40165</c:v>
                </c:pt>
                <c:pt idx="3002">
                  <c:v>40166</c:v>
                </c:pt>
                <c:pt idx="3003">
                  <c:v>40167</c:v>
                </c:pt>
                <c:pt idx="3004">
                  <c:v>40168</c:v>
                </c:pt>
                <c:pt idx="3005">
                  <c:v>40169</c:v>
                </c:pt>
                <c:pt idx="3006">
                  <c:v>40170</c:v>
                </c:pt>
                <c:pt idx="3007">
                  <c:v>40171</c:v>
                </c:pt>
                <c:pt idx="3008">
                  <c:v>40172</c:v>
                </c:pt>
                <c:pt idx="3009">
                  <c:v>40173</c:v>
                </c:pt>
                <c:pt idx="3010">
                  <c:v>40174</c:v>
                </c:pt>
                <c:pt idx="3011">
                  <c:v>40175</c:v>
                </c:pt>
                <c:pt idx="3012">
                  <c:v>40176</c:v>
                </c:pt>
                <c:pt idx="3013">
                  <c:v>40177</c:v>
                </c:pt>
                <c:pt idx="3014">
                  <c:v>40178</c:v>
                </c:pt>
                <c:pt idx="3015">
                  <c:v>40179</c:v>
                </c:pt>
                <c:pt idx="3016">
                  <c:v>40180</c:v>
                </c:pt>
                <c:pt idx="3017">
                  <c:v>40181</c:v>
                </c:pt>
                <c:pt idx="3018">
                  <c:v>40182</c:v>
                </c:pt>
                <c:pt idx="3019">
                  <c:v>40183</c:v>
                </c:pt>
                <c:pt idx="3020">
                  <c:v>40184</c:v>
                </c:pt>
                <c:pt idx="3021">
                  <c:v>40185</c:v>
                </c:pt>
                <c:pt idx="3022">
                  <c:v>40186</c:v>
                </c:pt>
                <c:pt idx="3023">
                  <c:v>40187</c:v>
                </c:pt>
                <c:pt idx="3024">
                  <c:v>40188</c:v>
                </c:pt>
                <c:pt idx="3025">
                  <c:v>40189</c:v>
                </c:pt>
                <c:pt idx="3026">
                  <c:v>40190</c:v>
                </c:pt>
                <c:pt idx="3027">
                  <c:v>40191</c:v>
                </c:pt>
                <c:pt idx="3028">
                  <c:v>40192</c:v>
                </c:pt>
                <c:pt idx="3029">
                  <c:v>40193</c:v>
                </c:pt>
                <c:pt idx="3030">
                  <c:v>40194</c:v>
                </c:pt>
                <c:pt idx="3031">
                  <c:v>40195</c:v>
                </c:pt>
                <c:pt idx="3032">
                  <c:v>40196</c:v>
                </c:pt>
                <c:pt idx="3033">
                  <c:v>40197</c:v>
                </c:pt>
                <c:pt idx="3034">
                  <c:v>40198</c:v>
                </c:pt>
                <c:pt idx="3035">
                  <c:v>40199</c:v>
                </c:pt>
                <c:pt idx="3036">
                  <c:v>40200</c:v>
                </c:pt>
                <c:pt idx="3037">
                  <c:v>40201</c:v>
                </c:pt>
                <c:pt idx="3038">
                  <c:v>40202</c:v>
                </c:pt>
                <c:pt idx="3039">
                  <c:v>40203</c:v>
                </c:pt>
                <c:pt idx="3040">
                  <c:v>40204</c:v>
                </c:pt>
                <c:pt idx="3041">
                  <c:v>40205</c:v>
                </c:pt>
                <c:pt idx="3042">
                  <c:v>40206</c:v>
                </c:pt>
                <c:pt idx="3043">
                  <c:v>40207</c:v>
                </c:pt>
                <c:pt idx="3044">
                  <c:v>40208</c:v>
                </c:pt>
                <c:pt idx="3045">
                  <c:v>40209</c:v>
                </c:pt>
                <c:pt idx="3046">
                  <c:v>40210</c:v>
                </c:pt>
                <c:pt idx="3047">
                  <c:v>40211</c:v>
                </c:pt>
                <c:pt idx="3048">
                  <c:v>40212</c:v>
                </c:pt>
                <c:pt idx="3049">
                  <c:v>40213</c:v>
                </c:pt>
                <c:pt idx="3050">
                  <c:v>40214</c:v>
                </c:pt>
                <c:pt idx="3051">
                  <c:v>40215</c:v>
                </c:pt>
                <c:pt idx="3052">
                  <c:v>40216</c:v>
                </c:pt>
                <c:pt idx="3053">
                  <c:v>40217</c:v>
                </c:pt>
                <c:pt idx="3054">
                  <c:v>40218</c:v>
                </c:pt>
                <c:pt idx="3055">
                  <c:v>40219</c:v>
                </c:pt>
                <c:pt idx="3056">
                  <c:v>40220</c:v>
                </c:pt>
                <c:pt idx="3057">
                  <c:v>40221</c:v>
                </c:pt>
                <c:pt idx="3058">
                  <c:v>40222</c:v>
                </c:pt>
                <c:pt idx="3059">
                  <c:v>40223</c:v>
                </c:pt>
                <c:pt idx="3060">
                  <c:v>40224</c:v>
                </c:pt>
                <c:pt idx="3061">
                  <c:v>40225</c:v>
                </c:pt>
                <c:pt idx="3062">
                  <c:v>40226</c:v>
                </c:pt>
                <c:pt idx="3063">
                  <c:v>40227</c:v>
                </c:pt>
                <c:pt idx="3064">
                  <c:v>40228</c:v>
                </c:pt>
                <c:pt idx="3065">
                  <c:v>40229</c:v>
                </c:pt>
                <c:pt idx="3066">
                  <c:v>40230</c:v>
                </c:pt>
                <c:pt idx="3067">
                  <c:v>40231</c:v>
                </c:pt>
                <c:pt idx="3068">
                  <c:v>40232</c:v>
                </c:pt>
                <c:pt idx="3069">
                  <c:v>40233</c:v>
                </c:pt>
                <c:pt idx="3070">
                  <c:v>40234</c:v>
                </c:pt>
                <c:pt idx="3071">
                  <c:v>40235</c:v>
                </c:pt>
                <c:pt idx="3072">
                  <c:v>40236</c:v>
                </c:pt>
                <c:pt idx="3073">
                  <c:v>40237</c:v>
                </c:pt>
                <c:pt idx="3074">
                  <c:v>40238</c:v>
                </c:pt>
                <c:pt idx="3075">
                  <c:v>40239</c:v>
                </c:pt>
                <c:pt idx="3076">
                  <c:v>40240</c:v>
                </c:pt>
                <c:pt idx="3077">
                  <c:v>40241</c:v>
                </c:pt>
                <c:pt idx="3078">
                  <c:v>40242</c:v>
                </c:pt>
                <c:pt idx="3079">
                  <c:v>40243</c:v>
                </c:pt>
                <c:pt idx="3080">
                  <c:v>40244</c:v>
                </c:pt>
                <c:pt idx="3081">
                  <c:v>40245</c:v>
                </c:pt>
                <c:pt idx="3082">
                  <c:v>40246</c:v>
                </c:pt>
                <c:pt idx="3083">
                  <c:v>40247</c:v>
                </c:pt>
                <c:pt idx="3084">
                  <c:v>40248</c:v>
                </c:pt>
                <c:pt idx="3085">
                  <c:v>40249</c:v>
                </c:pt>
                <c:pt idx="3086">
                  <c:v>40250</c:v>
                </c:pt>
                <c:pt idx="3087">
                  <c:v>40251</c:v>
                </c:pt>
                <c:pt idx="3088">
                  <c:v>40252</c:v>
                </c:pt>
                <c:pt idx="3089">
                  <c:v>40253</c:v>
                </c:pt>
                <c:pt idx="3090">
                  <c:v>40254</c:v>
                </c:pt>
                <c:pt idx="3091">
                  <c:v>40255</c:v>
                </c:pt>
                <c:pt idx="3092">
                  <c:v>40256</c:v>
                </c:pt>
                <c:pt idx="3093">
                  <c:v>40257</c:v>
                </c:pt>
                <c:pt idx="3094">
                  <c:v>40258</c:v>
                </c:pt>
                <c:pt idx="3095">
                  <c:v>40259</c:v>
                </c:pt>
                <c:pt idx="3096">
                  <c:v>40260</c:v>
                </c:pt>
                <c:pt idx="3097">
                  <c:v>40261</c:v>
                </c:pt>
                <c:pt idx="3098">
                  <c:v>40262</c:v>
                </c:pt>
                <c:pt idx="3099">
                  <c:v>40263</c:v>
                </c:pt>
                <c:pt idx="3100">
                  <c:v>40264</c:v>
                </c:pt>
                <c:pt idx="3101">
                  <c:v>40265</c:v>
                </c:pt>
                <c:pt idx="3102">
                  <c:v>40266</c:v>
                </c:pt>
                <c:pt idx="3103">
                  <c:v>40267</c:v>
                </c:pt>
                <c:pt idx="3104">
                  <c:v>40268</c:v>
                </c:pt>
                <c:pt idx="3105">
                  <c:v>40269</c:v>
                </c:pt>
                <c:pt idx="3106">
                  <c:v>40270</c:v>
                </c:pt>
                <c:pt idx="3107">
                  <c:v>40271</c:v>
                </c:pt>
                <c:pt idx="3108">
                  <c:v>40272</c:v>
                </c:pt>
                <c:pt idx="3109">
                  <c:v>40273</c:v>
                </c:pt>
                <c:pt idx="3110">
                  <c:v>40274</c:v>
                </c:pt>
                <c:pt idx="3111">
                  <c:v>40275</c:v>
                </c:pt>
                <c:pt idx="3112">
                  <c:v>40276</c:v>
                </c:pt>
                <c:pt idx="3113">
                  <c:v>40277</c:v>
                </c:pt>
                <c:pt idx="3114">
                  <c:v>40278</c:v>
                </c:pt>
                <c:pt idx="3115">
                  <c:v>40279</c:v>
                </c:pt>
                <c:pt idx="3116">
                  <c:v>40280</c:v>
                </c:pt>
                <c:pt idx="3117">
                  <c:v>40281</c:v>
                </c:pt>
                <c:pt idx="3118">
                  <c:v>40282</c:v>
                </c:pt>
                <c:pt idx="3119">
                  <c:v>40283</c:v>
                </c:pt>
                <c:pt idx="3120">
                  <c:v>40284</c:v>
                </c:pt>
                <c:pt idx="3121">
                  <c:v>40285</c:v>
                </c:pt>
                <c:pt idx="3122">
                  <c:v>40286</c:v>
                </c:pt>
                <c:pt idx="3123">
                  <c:v>40287</c:v>
                </c:pt>
                <c:pt idx="3124">
                  <c:v>40288</c:v>
                </c:pt>
                <c:pt idx="3125">
                  <c:v>40289</c:v>
                </c:pt>
                <c:pt idx="3126">
                  <c:v>40290</c:v>
                </c:pt>
                <c:pt idx="3127">
                  <c:v>40291</c:v>
                </c:pt>
                <c:pt idx="3128">
                  <c:v>40292</c:v>
                </c:pt>
                <c:pt idx="3129">
                  <c:v>40293</c:v>
                </c:pt>
                <c:pt idx="3130">
                  <c:v>40294</c:v>
                </c:pt>
                <c:pt idx="3131">
                  <c:v>40295</c:v>
                </c:pt>
                <c:pt idx="3132">
                  <c:v>40296</c:v>
                </c:pt>
                <c:pt idx="3133">
                  <c:v>40297</c:v>
                </c:pt>
                <c:pt idx="3134">
                  <c:v>40298</c:v>
                </c:pt>
                <c:pt idx="3135">
                  <c:v>40299</c:v>
                </c:pt>
                <c:pt idx="3136">
                  <c:v>40300</c:v>
                </c:pt>
                <c:pt idx="3137">
                  <c:v>40301</c:v>
                </c:pt>
                <c:pt idx="3138">
                  <c:v>40302</c:v>
                </c:pt>
                <c:pt idx="3139">
                  <c:v>40303</c:v>
                </c:pt>
                <c:pt idx="3140">
                  <c:v>40304</c:v>
                </c:pt>
                <c:pt idx="3141">
                  <c:v>40305</c:v>
                </c:pt>
                <c:pt idx="3142">
                  <c:v>40306</c:v>
                </c:pt>
                <c:pt idx="3143">
                  <c:v>40307</c:v>
                </c:pt>
                <c:pt idx="3144">
                  <c:v>40308</c:v>
                </c:pt>
                <c:pt idx="3145">
                  <c:v>40309</c:v>
                </c:pt>
                <c:pt idx="3146">
                  <c:v>40310</c:v>
                </c:pt>
                <c:pt idx="3147">
                  <c:v>40311</c:v>
                </c:pt>
                <c:pt idx="3148">
                  <c:v>40312</c:v>
                </c:pt>
                <c:pt idx="3149">
                  <c:v>40313</c:v>
                </c:pt>
                <c:pt idx="3150">
                  <c:v>40314</c:v>
                </c:pt>
                <c:pt idx="3151">
                  <c:v>40315</c:v>
                </c:pt>
                <c:pt idx="3152">
                  <c:v>40316</c:v>
                </c:pt>
                <c:pt idx="3153">
                  <c:v>40317</c:v>
                </c:pt>
                <c:pt idx="3154">
                  <c:v>40318</c:v>
                </c:pt>
                <c:pt idx="3155">
                  <c:v>40319</c:v>
                </c:pt>
                <c:pt idx="3156">
                  <c:v>40320</c:v>
                </c:pt>
                <c:pt idx="3157">
                  <c:v>40321</c:v>
                </c:pt>
                <c:pt idx="3158">
                  <c:v>40322</c:v>
                </c:pt>
                <c:pt idx="3159">
                  <c:v>40323</c:v>
                </c:pt>
                <c:pt idx="3160">
                  <c:v>40324</c:v>
                </c:pt>
                <c:pt idx="3161">
                  <c:v>40325</c:v>
                </c:pt>
                <c:pt idx="3162">
                  <c:v>40326</c:v>
                </c:pt>
                <c:pt idx="3163">
                  <c:v>40327</c:v>
                </c:pt>
                <c:pt idx="3164">
                  <c:v>40328</c:v>
                </c:pt>
                <c:pt idx="3165">
                  <c:v>40329</c:v>
                </c:pt>
                <c:pt idx="3166">
                  <c:v>40330</c:v>
                </c:pt>
                <c:pt idx="3167">
                  <c:v>40331</c:v>
                </c:pt>
                <c:pt idx="3168">
                  <c:v>40332</c:v>
                </c:pt>
                <c:pt idx="3169">
                  <c:v>40333</c:v>
                </c:pt>
                <c:pt idx="3170">
                  <c:v>40334</c:v>
                </c:pt>
                <c:pt idx="3171">
                  <c:v>40335</c:v>
                </c:pt>
                <c:pt idx="3172">
                  <c:v>40336</c:v>
                </c:pt>
                <c:pt idx="3173">
                  <c:v>40337</c:v>
                </c:pt>
                <c:pt idx="3174">
                  <c:v>40338</c:v>
                </c:pt>
                <c:pt idx="3175">
                  <c:v>40339</c:v>
                </c:pt>
                <c:pt idx="3176">
                  <c:v>40340</c:v>
                </c:pt>
                <c:pt idx="3177">
                  <c:v>40341</c:v>
                </c:pt>
                <c:pt idx="3178">
                  <c:v>40342</c:v>
                </c:pt>
                <c:pt idx="3179">
                  <c:v>40343</c:v>
                </c:pt>
                <c:pt idx="3180">
                  <c:v>40344</c:v>
                </c:pt>
                <c:pt idx="3181">
                  <c:v>40345</c:v>
                </c:pt>
                <c:pt idx="3182">
                  <c:v>40346</c:v>
                </c:pt>
                <c:pt idx="3183">
                  <c:v>40347</c:v>
                </c:pt>
                <c:pt idx="3184">
                  <c:v>40348</c:v>
                </c:pt>
                <c:pt idx="3185">
                  <c:v>40349</c:v>
                </c:pt>
                <c:pt idx="3186">
                  <c:v>40350</c:v>
                </c:pt>
                <c:pt idx="3187">
                  <c:v>40351</c:v>
                </c:pt>
                <c:pt idx="3188">
                  <c:v>40352</c:v>
                </c:pt>
                <c:pt idx="3189">
                  <c:v>40353</c:v>
                </c:pt>
                <c:pt idx="3190">
                  <c:v>40354</c:v>
                </c:pt>
                <c:pt idx="3191">
                  <c:v>40355</c:v>
                </c:pt>
                <c:pt idx="3192">
                  <c:v>40356</c:v>
                </c:pt>
                <c:pt idx="3193">
                  <c:v>40357</c:v>
                </c:pt>
                <c:pt idx="3194">
                  <c:v>40358</c:v>
                </c:pt>
                <c:pt idx="3195">
                  <c:v>40359</c:v>
                </c:pt>
                <c:pt idx="3196">
                  <c:v>40360</c:v>
                </c:pt>
                <c:pt idx="3197">
                  <c:v>40361</c:v>
                </c:pt>
                <c:pt idx="3198">
                  <c:v>40362</c:v>
                </c:pt>
                <c:pt idx="3199">
                  <c:v>40363</c:v>
                </c:pt>
                <c:pt idx="3200">
                  <c:v>40364</c:v>
                </c:pt>
                <c:pt idx="3201">
                  <c:v>40365</c:v>
                </c:pt>
                <c:pt idx="3202">
                  <c:v>40366</c:v>
                </c:pt>
                <c:pt idx="3203">
                  <c:v>40367</c:v>
                </c:pt>
                <c:pt idx="3204">
                  <c:v>40368</c:v>
                </c:pt>
                <c:pt idx="3205">
                  <c:v>40369</c:v>
                </c:pt>
                <c:pt idx="3206">
                  <c:v>40370</c:v>
                </c:pt>
                <c:pt idx="3207">
                  <c:v>40371</c:v>
                </c:pt>
                <c:pt idx="3208">
                  <c:v>40372</c:v>
                </c:pt>
                <c:pt idx="3209">
                  <c:v>40373</c:v>
                </c:pt>
                <c:pt idx="3210">
                  <c:v>40374</c:v>
                </c:pt>
                <c:pt idx="3211">
                  <c:v>40375</c:v>
                </c:pt>
                <c:pt idx="3212">
                  <c:v>40376</c:v>
                </c:pt>
                <c:pt idx="3213">
                  <c:v>40377</c:v>
                </c:pt>
                <c:pt idx="3214">
                  <c:v>40378</c:v>
                </c:pt>
                <c:pt idx="3215">
                  <c:v>40379</c:v>
                </c:pt>
                <c:pt idx="3216">
                  <c:v>40380</c:v>
                </c:pt>
                <c:pt idx="3217">
                  <c:v>40381</c:v>
                </c:pt>
                <c:pt idx="3218">
                  <c:v>40382</c:v>
                </c:pt>
                <c:pt idx="3219">
                  <c:v>40383</c:v>
                </c:pt>
                <c:pt idx="3220">
                  <c:v>40384</c:v>
                </c:pt>
                <c:pt idx="3221">
                  <c:v>40385</c:v>
                </c:pt>
                <c:pt idx="3222">
                  <c:v>40386</c:v>
                </c:pt>
                <c:pt idx="3223">
                  <c:v>40387</c:v>
                </c:pt>
                <c:pt idx="3224">
                  <c:v>40388</c:v>
                </c:pt>
                <c:pt idx="3225">
                  <c:v>40389</c:v>
                </c:pt>
                <c:pt idx="3226">
                  <c:v>40390</c:v>
                </c:pt>
                <c:pt idx="3227">
                  <c:v>40391</c:v>
                </c:pt>
                <c:pt idx="3228">
                  <c:v>40392</c:v>
                </c:pt>
                <c:pt idx="3229">
                  <c:v>40393</c:v>
                </c:pt>
                <c:pt idx="3230">
                  <c:v>40394</c:v>
                </c:pt>
                <c:pt idx="3231">
                  <c:v>40395</c:v>
                </c:pt>
                <c:pt idx="3232">
                  <c:v>40396</c:v>
                </c:pt>
                <c:pt idx="3233">
                  <c:v>40397</c:v>
                </c:pt>
                <c:pt idx="3234">
                  <c:v>40398</c:v>
                </c:pt>
                <c:pt idx="3235">
                  <c:v>40399</c:v>
                </c:pt>
                <c:pt idx="3236">
                  <c:v>40400</c:v>
                </c:pt>
                <c:pt idx="3237">
                  <c:v>40401</c:v>
                </c:pt>
                <c:pt idx="3238">
                  <c:v>40402</c:v>
                </c:pt>
                <c:pt idx="3239">
                  <c:v>40403</c:v>
                </c:pt>
                <c:pt idx="3240">
                  <c:v>40404</c:v>
                </c:pt>
                <c:pt idx="3241">
                  <c:v>40405</c:v>
                </c:pt>
                <c:pt idx="3242">
                  <c:v>40406</c:v>
                </c:pt>
                <c:pt idx="3243">
                  <c:v>40407</c:v>
                </c:pt>
                <c:pt idx="3244">
                  <c:v>40408</c:v>
                </c:pt>
                <c:pt idx="3245">
                  <c:v>40409</c:v>
                </c:pt>
                <c:pt idx="3246">
                  <c:v>40410</c:v>
                </c:pt>
                <c:pt idx="3247">
                  <c:v>40411</c:v>
                </c:pt>
                <c:pt idx="3248">
                  <c:v>40412</c:v>
                </c:pt>
                <c:pt idx="3249">
                  <c:v>40413</c:v>
                </c:pt>
                <c:pt idx="3250">
                  <c:v>40414</c:v>
                </c:pt>
                <c:pt idx="3251">
                  <c:v>40415</c:v>
                </c:pt>
                <c:pt idx="3252">
                  <c:v>40416</c:v>
                </c:pt>
                <c:pt idx="3253">
                  <c:v>40417</c:v>
                </c:pt>
                <c:pt idx="3254">
                  <c:v>40418</c:v>
                </c:pt>
                <c:pt idx="3255">
                  <c:v>40419</c:v>
                </c:pt>
                <c:pt idx="3256">
                  <c:v>40420</c:v>
                </c:pt>
                <c:pt idx="3257">
                  <c:v>40421</c:v>
                </c:pt>
                <c:pt idx="3258">
                  <c:v>40422</c:v>
                </c:pt>
                <c:pt idx="3259">
                  <c:v>40423</c:v>
                </c:pt>
                <c:pt idx="3260">
                  <c:v>40424</c:v>
                </c:pt>
                <c:pt idx="3261">
                  <c:v>40425</c:v>
                </c:pt>
                <c:pt idx="3262">
                  <c:v>40426</c:v>
                </c:pt>
                <c:pt idx="3263">
                  <c:v>40427</c:v>
                </c:pt>
                <c:pt idx="3264">
                  <c:v>40428</c:v>
                </c:pt>
                <c:pt idx="3265">
                  <c:v>40429</c:v>
                </c:pt>
                <c:pt idx="3266">
                  <c:v>40430</c:v>
                </c:pt>
                <c:pt idx="3267">
                  <c:v>40431</c:v>
                </c:pt>
                <c:pt idx="3268">
                  <c:v>40432</c:v>
                </c:pt>
                <c:pt idx="3269">
                  <c:v>40433</c:v>
                </c:pt>
                <c:pt idx="3270">
                  <c:v>40434</c:v>
                </c:pt>
                <c:pt idx="3271">
                  <c:v>40435</c:v>
                </c:pt>
                <c:pt idx="3272">
                  <c:v>40436</c:v>
                </c:pt>
                <c:pt idx="3273">
                  <c:v>40437</c:v>
                </c:pt>
                <c:pt idx="3274">
                  <c:v>40438</c:v>
                </c:pt>
                <c:pt idx="3275">
                  <c:v>40439</c:v>
                </c:pt>
                <c:pt idx="3276">
                  <c:v>40440</c:v>
                </c:pt>
                <c:pt idx="3277">
                  <c:v>40441</c:v>
                </c:pt>
                <c:pt idx="3278">
                  <c:v>40442</c:v>
                </c:pt>
                <c:pt idx="3279">
                  <c:v>40443</c:v>
                </c:pt>
                <c:pt idx="3280">
                  <c:v>40444</c:v>
                </c:pt>
                <c:pt idx="3281">
                  <c:v>40445</c:v>
                </c:pt>
                <c:pt idx="3282">
                  <c:v>40446</c:v>
                </c:pt>
                <c:pt idx="3283">
                  <c:v>40447</c:v>
                </c:pt>
                <c:pt idx="3284">
                  <c:v>40448</c:v>
                </c:pt>
                <c:pt idx="3285">
                  <c:v>40449</c:v>
                </c:pt>
                <c:pt idx="3286">
                  <c:v>40450</c:v>
                </c:pt>
                <c:pt idx="3287">
                  <c:v>40451</c:v>
                </c:pt>
                <c:pt idx="3288">
                  <c:v>40452</c:v>
                </c:pt>
                <c:pt idx="3289">
                  <c:v>40453</c:v>
                </c:pt>
                <c:pt idx="3290">
                  <c:v>40454</c:v>
                </c:pt>
                <c:pt idx="3291">
                  <c:v>40455</c:v>
                </c:pt>
                <c:pt idx="3292">
                  <c:v>40456</c:v>
                </c:pt>
                <c:pt idx="3293">
                  <c:v>40457</c:v>
                </c:pt>
                <c:pt idx="3294">
                  <c:v>40458</c:v>
                </c:pt>
                <c:pt idx="3295">
                  <c:v>40459</c:v>
                </c:pt>
                <c:pt idx="3296">
                  <c:v>40460</c:v>
                </c:pt>
                <c:pt idx="3297">
                  <c:v>40461</c:v>
                </c:pt>
                <c:pt idx="3298">
                  <c:v>40462</c:v>
                </c:pt>
                <c:pt idx="3299">
                  <c:v>40463</c:v>
                </c:pt>
                <c:pt idx="3300">
                  <c:v>40464</c:v>
                </c:pt>
                <c:pt idx="3301">
                  <c:v>40465</c:v>
                </c:pt>
                <c:pt idx="3302">
                  <c:v>40466</c:v>
                </c:pt>
                <c:pt idx="3303">
                  <c:v>40467</c:v>
                </c:pt>
                <c:pt idx="3304">
                  <c:v>40468</c:v>
                </c:pt>
                <c:pt idx="3305">
                  <c:v>40469</c:v>
                </c:pt>
                <c:pt idx="3306">
                  <c:v>40470</c:v>
                </c:pt>
                <c:pt idx="3307">
                  <c:v>40471</c:v>
                </c:pt>
                <c:pt idx="3308">
                  <c:v>40472</c:v>
                </c:pt>
                <c:pt idx="3309">
                  <c:v>40473</c:v>
                </c:pt>
                <c:pt idx="3310">
                  <c:v>40474</c:v>
                </c:pt>
                <c:pt idx="3311">
                  <c:v>40475</c:v>
                </c:pt>
                <c:pt idx="3312">
                  <c:v>40476</c:v>
                </c:pt>
                <c:pt idx="3313">
                  <c:v>40477</c:v>
                </c:pt>
                <c:pt idx="3314">
                  <c:v>40478</c:v>
                </c:pt>
                <c:pt idx="3315">
                  <c:v>40479</c:v>
                </c:pt>
                <c:pt idx="3316">
                  <c:v>40480</c:v>
                </c:pt>
                <c:pt idx="3317">
                  <c:v>40481</c:v>
                </c:pt>
                <c:pt idx="3318">
                  <c:v>40482</c:v>
                </c:pt>
                <c:pt idx="3319">
                  <c:v>40483</c:v>
                </c:pt>
                <c:pt idx="3320">
                  <c:v>40484</c:v>
                </c:pt>
                <c:pt idx="3321">
                  <c:v>40485</c:v>
                </c:pt>
                <c:pt idx="3322">
                  <c:v>40486</c:v>
                </c:pt>
                <c:pt idx="3323">
                  <c:v>40487</c:v>
                </c:pt>
                <c:pt idx="3324">
                  <c:v>40488</c:v>
                </c:pt>
                <c:pt idx="3325">
                  <c:v>40489</c:v>
                </c:pt>
                <c:pt idx="3326">
                  <c:v>40490</c:v>
                </c:pt>
                <c:pt idx="3327">
                  <c:v>40491</c:v>
                </c:pt>
                <c:pt idx="3328">
                  <c:v>40492</c:v>
                </c:pt>
                <c:pt idx="3329">
                  <c:v>40493</c:v>
                </c:pt>
                <c:pt idx="3330">
                  <c:v>40494</c:v>
                </c:pt>
                <c:pt idx="3331">
                  <c:v>40495</c:v>
                </c:pt>
                <c:pt idx="3332">
                  <c:v>40496</c:v>
                </c:pt>
                <c:pt idx="3333">
                  <c:v>40497</c:v>
                </c:pt>
                <c:pt idx="3334">
                  <c:v>40498</c:v>
                </c:pt>
                <c:pt idx="3335">
                  <c:v>40499</c:v>
                </c:pt>
                <c:pt idx="3336">
                  <c:v>40500</c:v>
                </c:pt>
                <c:pt idx="3337">
                  <c:v>40501</c:v>
                </c:pt>
                <c:pt idx="3338">
                  <c:v>40502</c:v>
                </c:pt>
                <c:pt idx="3339">
                  <c:v>40503</c:v>
                </c:pt>
                <c:pt idx="3340">
                  <c:v>40504</c:v>
                </c:pt>
                <c:pt idx="3341">
                  <c:v>40505</c:v>
                </c:pt>
                <c:pt idx="3342">
                  <c:v>40506</c:v>
                </c:pt>
                <c:pt idx="3343">
                  <c:v>40507</c:v>
                </c:pt>
                <c:pt idx="3344">
                  <c:v>40508</c:v>
                </c:pt>
                <c:pt idx="3345">
                  <c:v>40509</c:v>
                </c:pt>
                <c:pt idx="3346">
                  <c:v>40510</c:v>
                </c:pt>
                <c:pt idx="3347">
                  <c:v>40511</c:v>
                </c:pt>
                <c:pt idx="3348">
                  <c:v>40512</c:v>
                </c:pt>
                <c:pt idx="3349">
                  <c:v>40513</c:v>
                </c:pt>
                <c:pt idx="3350">
                  <c:v>40514</c:v>
                </c:pt>
                <c:pt idx="3351">
                  <c:v>40515</c:v>
                </c:pt>
                <c:pt idx="3352">
                  <c:v>40516</c:v>
                </c:pt>
                <c:pt idx="3353">
                  <c:v>40517</c:v>
                </c:pt>
                <c:pt idx="3354">
                  <c:v>40518</c:v>
                </c:pt>
                <c:pt idx="3355">
                  <c:v>40519</c:v>
                </c:pt>
                <c:pt idx="3356">
                  <c:v>40520</c:v>
                </c:pt>
                <c:pt idx="3357">
                  <c:v>40521</c:v>
                </c:pt>
                <c:pt idx="3358">
                  <c:v>40522</c:v>
                </c:pt>
                <c:pt idx="3359">
                  <c:v>40523</c:v>
                </c:pt>
                <c:pt idx="3360">
                  <c:v>40524</c:v>
                </c:pt>
                <c:pt idx="3361">
                  <c:v>40525</c:v>
                </c:pt>
                <c:pt idx="3362">
                  <c:v>40526</c:v>
                </c:pt>
                <c:pt idx="3363">
                  <c:v>40527</c:v>
                </c:pt>
                <c:pt idx="3364">
                  <c:v>40528</c:v>
                </c:pt>
                <c:pt idx="3365">
                  <c:v>40529</c:v>
                </c:pt>
                <c:pt idx="3366">
                  <c:v>40530</c:v>
                </c:pt>
                <c:pt idx="3367">
                  <c:v>40531</c:v>
                </c:pt>
                <c:pt idx="3368">
                  <c:v>40532</c:v>
                </c:pt>
                <c:pt idx="3369">
                  <c:v>40533</c:v>
                </c:pt>
                <c:pt idx="3370">
                  <c:v>40534</c:v>
                </c:pt>
                <c:pt idx="3371">
                  <c:v>40535</c:v>
                </c:pt>
                <c:pt idx="3372">
                  <c:v>40536</c:v>
                </c:pt>
                <c:pt idx="3373">
                  <c:v>40537</c:v>
                </c:pt>
                <c:pt idx="3374">
                  <c:v>40538</c:v>
                </c:pt>
                <c:pt idx="3375">
                  <c:v>40539</c:v>
                </c:pt>
                <c:pt idx="3376">
                  <c:v>40540</c:v>
                </c:pt>
                <c:pt idx="3377">
                  <c:v>40541</c:v>
                </c:pt>
                <c:pt idx="3378">
                  <c:v>40542</c:v>
                </c:pt>
                <c:pt idx="3379">
                  <c:v>40543</c:v>
                </c:pt>
                <c:pt idx="3380">
                  <c:v>40544</c:v>
                </c:pt>
                <c:pt idx="3381">
                  <c:v>40545</c:v>
                </c:pt>
                <c:pt idx="3382">
                  <c:v>40546</c:v>
                </c:pt>
                <c:pt idx="3383">
                  <c:v>40547</c:v>
                </c:pt>
                <c:pt idx="3384">
                  <c:v>40548</c:v>
                </c:pt>
                <c:pt idx="3385">
                  <c:v>40549</c:v>
                </c:pt>
                <c:pt idx="3386">
                  <c:v>40550</c:v>
                </c:pt>
                <c:pt idx="3387">
                  <c:v>40551</c:v>
                </c:pt>
                <c:pt idx="3388">
                  <c:v>40552</c:v>
                </c:pt>
                <c:pt idx="3389">
                  <c:v>40553</c:v>
                </c:pt>
                <c:pt idx="3390">
                  <c:v>40554</c:v>
                </c:pt>
                <c:pt idx="3391">
                  <c:v>40555</c:v>
                </c:pt>
                <c:pt idx="3392">
                  <c:v>40556</c:v>
                </c:pt>
                <c:pt idx="3393">
                  <c:v>40557</c:v>
                </c:pt>
                <c:pt idx="3394">
                  <c:v>40558</c:v>
                </c:pt>
                <c:pt idx="3395">
                  <c:v>40559</c:v>
                </c:pt>
                <c:pt idx="3396">
                  <c:v>40560</c:v>
                </c:pt>
                <c:pt idx="3397">
                  <c:v>40561</c:v>
                </c:pt>
                <c:pt idx="3398">
                  <c:v>40562</c:v>
                </c:pt>
                <c:pt idx="3399">
                  <c:v>40563</c:v>
                </c:pt>
                <c:pt idx="3400">
                  <c:v>40564</c:v>
                </c:pt>
                <c:pt idx="3401">
                  <c:v>40565</c:v>
                </c:pt>
                <c:pt idx="3402">
                  <c:v>40566</c:v>
                </c:pt>
                <c:pt idx="3403">
                  <c:v>40567</c:v>
                </c:pt>
                <c:pt idx="3404">
                  <c:v>40568</c:v>
                </c:pt>
                <c:pt idx="3405">
                  <c:v>40569</c:v>
                </c:pt>
                <c:pt idx="3406">
                  <c:v>40570</c:v>
                </c:pt>
                <c:pt idx="3407">
                  <c:v>40571</c:v>
                </c:pt>
                <c:pt idx="3408">
                  <c:v>40572</c:v>
                </c:pt>
                <c:pt idx="3409">
                  <c:v>40573</c:v>
                </c:pt>
                <c:pt idx="3410">
                  <c:v>40574</c:v>
                </c:pt>
                <c:pt idx="3411">
                  <c:v>40575</c:v>
                </c:pt>
                <c:pt idx="3412">
                  <c:v>40576</c:v>
                </c:pt>
                <c:pt idx="3413">
                  <c:v>40577</c:v>
                </c:pt>
                <c:pt idx="3414">
                  <c:v>40578</c:v>
                </c:pt>
                <c:pt idx="3415">
                  <c:v>40579</c:v>
                </c:pt>
                <c:pt idx="3416">
                  <c:v>40580</c:v>
                </c:pt>
                <c:pt idx="3417">
                  <c:v>40581</c:v>
                </c:pt>
                <c:pt idx="3418">
                  <c:v>40582</c:v>
                </c:pt>
                <c:pt idx="3419">
                  <c:v>40583</c:v>
                </c:pt>
                <c:pt idx="3420">
                  <c:v>40584</c:v>
                </c:pt>
                <c:pt idx="3421">
                  <c:v>40585</c:v>
                </c:pt>
                <c:pt idx="3422">
                  <c:v>40586</c:v>
                </c:pt>
                <c:pt idx="3423">
                  <c:v>40587</c:v>
                </c:pt>
                <c:pt idx="3424">
                  <c:v>40588</c:v>
                </c:pt>
                <c:pt idx="3425">
                  <c:v>40589</c:v>
                </c:pt>
                <c:pt idx="3426">
                  <c:v>40590</c:v>
                </c:pt>
                <c:pt idx="3427">
                  <c:v>40591</c:v>
                </c:pt>
                <c:pt idx="3428">
                  <c:v>40592</c:v>
                </c:pt>
                <c:pt idx="3429">
                  <c:v>40593</c:v>
                </c:pt>
                <c:pt idx="3430">
                  <c:v>40594</c:v>
                </c:pt>
                <c:pt idx="3431">
                  <c:v>40595</c:v>
                </c:pt>
                <c:pt idx="3432">
                  <c:v>40596</c:v>
                </c:pt>
                <c:pt idx="3433">
                  <c:v>40597</c:v>
                </c:pt>
                <c:pt idx="3434">
                  <c:v>40598</c:v>
                </c:pt>
                <c:pt idx="3435">
                  <c:v>40599</c:v>
                </c:pt>
                <c:pt idx="3436">
                  <c:v>40600</c:v>
                </c:pt>
                <c:pt idx="3437">
                  <c:v>40601</c:v>
                </c:pt>
                <c:pt idx="3438">
                  <c:v>40602</c:v>
                </c:pt>
                <c:pt idx="3439">
                  <c:v>40603</c:v>
                </c:pt>
                <c:pt idx="3440">
                  <c:v>40604</c:v>
                </c:pt>
                <c:pt idx="3441">
                  <c:v>40605</c:v>
                </c:pt>
                <c:pt idx="3442">
                  <c:v>40606</c:v>
                </c:pt>
                <c:pt idx="3443">
                  <c:v>40607</c:v>
                </c:pt>
                <c:pt idx="3444">
                  <c:v>40608</c:v>
                </c:pt>
                <c:pt idx="3445">
                  <c:v>40609</c:v>
                </c:pt>
                <c:pt idx="3446">
                  <c:v>40610</c:v>
                </c:pt>
                <c:pt idx="3447">
                  <c:v>40611</c:v>
                </c:pt>
                <c:pt idx="3448">
                  <c:v>40612</c:v>
                </c:pt>
                <c:pt idx="3449">
                  <c:v>40613</c:v>
                </c:pt>
                <c:pt idx="3450">
                  <c:v>40614</c:v>
                </c:pt>
                <c:pt idx="3451">
                  <c:v>40615</c:v>
                </c:pt>
                <c:pt idx="3452">
                  <c:v>40616</c:v>
                </c:pt>
                <c:pt idx="3453">
                  <c:v>40617</c:v>
                </c:pt>
                <c:pt idx="3454">
                  <c:v>40618</c:v>
                </c:pt>
                <c:pt idx="3455">
                  <c:v>40619</c:v>
                </c:pt>
                <c:pt idx="3456">
                  <c:v>40620</c:v>
                </c:pt>
                <c:pt idx="3457">
                  <c:v>40621</c:v>
                </c:pt>
                <c:pt idx="3458">
                  <c:v>40622</c:v>
                </c:pt>
                <c:pt idx="3459">
                  <c:v>40623</c:v>
                </c:pt>
                <c:pt idx="3460">
                  <c:v>40624</c:v>
                </c:pt>
                <c:pt idx="3461">
                  <c:v>40625</c:v>
                </c:pt>
                <c:pt idx="3462">
                  <c:v>40626</c:v>
                </c:pt>
                <c:pt idx="3463">
                  <c:v>40627</c:v>
                </c:pt>
                <c:pt idx="3464">
                  <c:v>40628</c:v>
                </c:pt>
                <c:pt idx="3465">
                  <c:v>40629</c:v>
                </c:pt>
                <c:pt idx="3466">
                  <c:v>40630</c:v>
                </c:pt>
                <c:pt idx="3467">
                  <c:v>40631</c:v>
                </c:pt>
                <c:pt idx="3468">
                  <c:v>40632</c:v>
                </c:pt>
                <c:pt idx="3469">
                  <c:v>40633</c:v>
                </c:pt>
                <c:pt idx="3470">
                  <c:v>40634</c:v>
                </c:pt>
                <c:pt idx="3471">
                  <c:v>40635</c:v>
                </c:pt>
                <c:pt idx="3472">
                  <c:v>40636</c:v>
                </c:pt>
                <c:pt idx="3473">
                  <c:v>40637</c:v>
                </c:pt>
                <c:pt idx="3474">
                  <c:v>40638</c:v>
                </c:pt>
                <c:pt idx="3475">
                  <c:v>40639</c:v>
                </c:pt>
                <c:pt idx="3476">
                  <c:v>40640</c:v>
                </c:pt>
                <c:pt idx="3477">
                  <c:v>40641</c:v>
                </c:pt>
                <c:pt idx="3478">
                  <c:v>40642</c:v>
                </c:pt>
                <c:pt idx="3479">
                  <c:v>40643</c:v>
                </c:pt>
                <c:pt idx="3480">
                  <c:v>40644</c:v>
                </c:pt>
                <c:pt idx="3481">
                  <c:v>40645</c:v>
                </c:pt>
                <c:pt idx="3482">
                  <c:v>40646</c:v>
                </c:pt>
                <c:pt idx="3483">
                  <c:v>40647</c:v>
                </c:pt>
                <c:pt idx="3484">
                  <c:v>40648</c:v>
                </c:pt>
                <c:pt idx="3485">
                  <c:v>40649</c:v>
                </c:pt>
                <c:pt idx="3486">
                  <c:v>40650</c:v>
                </c:pt>
                <c:pt idx="3487">
                  <c:v>40651</c:v>
                </c:pt>
                <c:pt idx="3488">
                  <c:v>40652</c:v>
                </c:pt>
                <c:pt idx="3489">
                  <c:v>40653</c:v>
                </c:pt>
                <c:pt idx="3490">
                  <c:v>40654</c:v>
                </c:pt>
                <c:pt idx="3491">
                  <c:v>40655</c:v>
                </c:pt>
                <c:pt idx="3492">
                  <c:v>40656</c:v>
                </c:pt>
                <c:pt idx="3493">
                  <c:v>40657</c:v>
                </c:pt>
                <c:pt idx="3494">
                  <c:v>40658</c:v>
                </c:pt>
                <c:pt idx="3495">
                  <c:v>40659</c:v>
                </c:pt>
                <c:pt idx="3496">
                  <c:v>40660</c:v>
                </c:pt>
                <c:pt idx="3497">
                  <c:v>40661</c:v>
                </c:pt>
                <c:pt idx="3498">
                  <c:v>40662</c:v>
                </c:pt>
                <c:pt idx="3499">
                  <c:v>40663</c:v>
                </c:pt>
                <c:pt idx="3500">
                  <c:v>40664</c:v>
                </c:pt>
                <c:pt idx="3501">
                  <c:v>40665</c:v>
                </c:pt>
                <c:pt idx="3502">
                  <c:v>40666</c:v>
                </c:pt>
                <c:pt idx="3503">
                  <c:v>40667</c:v>
                </c:pt>
                <c:pt idx="3504">
                  <c:v>40668</c:v>
                </c:pt>
                <c:pt idx="3505">
                  <c:v>40669</c:v>
                </c:pt>
                <c:pt idx="3506">
                  <c:v>40670</c:v>
                </c:pt>
                <c:pt idx="3507">
                  <c:v>40671</c:v>
                </c:pt>
                <c:pt idx="3508">
                  <c:v>40672</c:v>
                </c:pt>
                <c:pt idx="3509">
                  <c:v>40673</c:v>
                </c:pt>
                <c:pt idx="3510">
                  <c:v>40674</c:v>
                </c:pt>
                <c:pt idx="3511">
                  <c:v>40675</c:v>
                </c:pt>
                <c:pt idx="3512">
                  <c:v>40676</c:v>
                </c:pt>
                <c:pt idx="3513">
                  <c:v>40677</c:v>
                </c:pt>
                <c:pt idx="3514">
                  <c:v>40678</c:v>
                </c:pt>
                <c:pt idx="3515">
                  <c:v>40679</c:v>
                </c:pt>
                <c:pt idx="3516">
                  <c:v>40680</c:v>
                </c:pt>
                <c:pt idx="3517">
                  <c:v>40681</c:v>
                </c:pt>
                <c:pt idx="3518">
                  <c:v>40682</c:v>
                </c:pt>
                <c:pt idx="3519">
                  <c:v>40683</c:v>
                </c:pt>
                <c:pt idx="3520">
                  <c:v>40684</c:v>
                </c:pt>
                <c:pt idx="3521">
                  <c:v>40685</c:v>
                </c:pt>
                <c:pt idx="3522">
                  <c:v>40686</c:v>
                </c:pt>
                <c:pt idx="3523">
                  <c:v>40687</c:v>
                </c:pt>
                <c:pt idx="3524">
                  <c:v>40688</c:v>
                </c:pt>
                <c:pt idx="3525">
                  <c:v>40689</c:v>
                </c:pt>
                <c:pt idx="3526">
                  <c:v>40690</c:v>
                </c:pt>
                <c:pt idx="3527">
                  <c:v>40691</c:v>
                </c:pt>
                <c:pt idx="3528">
                  <c:v>40692</c:v>
                </c:pt>
                <c:pt idx="3529">
                  <c:v>40693</c:v>
                </c:pt>
                <c:pt idx="3530">
                  <c:v>40694</c:v>
                </c:pt>
                <c:pt idx="3531">
                  <c:v>40695</c:v>
                </c:pt>
                <c:pt idx="3532">
                  <c:v>40696</c:v>
                </c:pt>
                <c:pt idx="3533">
                  <c:v>40697</c:v>
                </c:pt>
                <c:pt idx="3534">
                  <c:v>40698</c:v>
                </c:pt>
                <c:pt idx="3535">
                  <c:v>40699</c:v>
                </c:pt>
                <c:pt idx="3536">
                  <c:v>40700</c:v>
                </c:pt>
                <c:pt idx="3537">
                  <c:v>40701</c:v>
                </c:pt>
                <c:pt idx="3538">
                  <c:v>40702</c:v>
                </c:pt>
                <c:pt idx="3539">
                  <c:v>40703</c:v>
                </c:pt>
                <c:pt idx="3540">
                  <c:v>40704</c:v>
                </c:pt>
                <c:pt idx="3541">
                  <c:v>40705</c:v>
                </c:pt>
                <c:pt idx="3542">
                  <c:v>40706</c:v>
                </c:pt>
                <c:pt idx="3543">
                  <c:v>40707</c:v>
                </c:pt>
                <c:pt idx="3544">
                  <c:v>40708</c:v>
                </c:pt>
                <c:pt idx="3545">
                  <c:v>40709</c:v>
                </c:pt>
                <c:pt idx="3546">
                  <c:v>40710</c:v>
                </c:pt>
                <c:pt idx="3547">
                  <c:v>40711</c:v>
                </c:pt>
                <c:pt idx="3548">
                  <c:v>40712</c:v>
                </c:pt>
                <c:pt idx="3549">
                  <c:v>40713</c:v>
                </c:pt>
                <c:pt idx="3550">
                  <c:v>40714</c:v>
                </c:pt>
                <c:pt idx="3551">
                  <c:v>40715</c:v>
                </c:pt>
                <c:pt idx="3552">
                  <c:v>40716</c:v>
                </c:pt>
                <c:pt idx="3553">
                  <c:v>40717</c:v>
                </c:pt>
                <c:pt idx="3554">
                  <c:v>40718</c:v>
                </c:pt>
                <c:pt idx="3555">
                  <c:v>40719</c:v>
                </c:pt>
                <c:pt idx="3556">
                  <c:v>40720</c:v>
                </c:pt>
                <c:pt idx="3557">
                  <c:v>40721</c:v>
                </c:pt>
                <c:pt idx="3558">
                  <c:v>40722</c:v>
                </c:pt>
                <c:pt idx="3559">
                  <c:v>40723</c:v>
                </c:pt>
                <c:pt idx="3560">
                  <c:v>40724</c:v>
                </c:pt>
                <c:pt idx="3561">
                  <c:v>40725</c:v>
                </c:pt>
                <c:pt idx="3562">
                  <c:v>40726</c:v>
                </c:pt>
                <c:pt idx="3563">
                  <c:v>40727</c:v>
                </c:pt>
                <c:pt idx="3564">
                  <c:v>40728</c:v>
                </c:pt>
                <c:pt idx="3565">
                  <c:v>40729</c:v>
                </c:pt>
                <c:pt idx="3566">
                  <c:v>40730</c:v>
                </c:pt>
                <c:pt idx="3567">
                  <c:v>40731</c:v>
                </c:pt>
                <c:pt idx="3568">
                  <c:v>40732</c:v>
                </c:pt>
                <c:pt idx="3569">
                  <c:v>40733</c:v>
                </c:pt>
                <c:pt idx="3570">
                  <c:v>40734</c:v>
                </c:pt>
                <c:pt idx="3571">
                  <c:v>40735</c:v>
                </c:pt>
                <c:pt idx="3572">
                  <c:v>40736</c:v>
                </c:pt>
                <c:pt idx="3573">
                  <c:v>40737</c:v>
                </c:pt>
                <c:pt idx="3574">
                  <c:v>40738</c:v>
                </c:pt>
                <c:pt idx="3575">
                  <c:v>40739</c:v>
                </c:pt>
                <c:pt idx="3576">
                  <c:v>40740</c:v>
                </c:pt>
                <c:pt idx="3577">
                  <c:v>40741</c:v>
                </c:pt>
                <c:pt idx="3578">
                  <c:v>40742</c:v>
                </c:pt>
                <c:pt idx="3579">
                  <c:v>40743</c:v>
                </c:pt>
                <c:pt idx="3580">
                  <c:v>40744</c:v>
                </c:pt>
                <c:pt idx="3581">
                  <c:v>40745</c:v>
                </c:pt>
                <c:pt idx="3582">
                  <c:v>40746</c:v>
                </c:pt>
                <c:pt idx="3583">
                  <c:v>40747</c:v>
                </c:pt>
                <c:pt idx="3584">
                  <c:v>40748</c:v>
                </c:pt>
                <c:pt idx="3585">
                  <c:v>40749</c:v>
                </c:pt>
                <c:pt idx="3586">
                  <c:v>40750</c:v>
                </c:pt>
                <c:pt idx="3587">
                  <c:v>40751</c:v>
                </c:pt>
                <c:pt idx="3588">
                  <c:v>40752</c:v>
                </c:pt>
                <c:pt idx="3589">
                  <c:v>40753</c:v>
                </c:pt>
                <c:pt idx="3590">
                  <c:v>40754</c:v>
                </c:pt>
                <c:pt idx="3591">
                  <c:v>40755</c:v>
                </c:pt>
                <c:pt idx="3592">
                  <c:v>40756</c:v>
                </c:pt>
                <c:pt idx="3593">
                  <c:v>40757</c:v>
                </c:pt>
                <c:pt idx="3594">
                  <c:v>40758</c:v>
                </c:pt>
                <c:pt idx="3595">
                  <c:v>40759</c:v>
                </c:pt>
                <c:pt idx="3596">
                  <c:v>40760</c:v>
                </c:pt>
                <c:pt idx="3597">
                  <c:v>40761</c:v>
                </c:pt>
                <c:pt idx="3598">
                  <c:v>40762</c:v>
                </c:pt>
                <c:pt idx="3599">
                  <c:v>40763</c:v>
                </c:pt>
                <c:pt idx="3600">
                  <c:v>40764</c:v>
                </c:pt>
                <c:pt idx="3601">
                  <c:v>40765</c:v>
                </c:pt>
                <c:pt idx="3602">
                  <c:v>40766</c:v>
                </c:pt>
                <c:pt idx="3603">
                  <c:v>40767</c:v>
                </c:pt>
                <c:pt idx="3604">
                  <c:v>40768</c:v>
                </c:pt>
                <c:pt idx="3605">
                  <c:v>40769</c:v>
                </c:pt>
                <c:pt idx="3606">
                  <c:v>40770</c:v>
                </c:pt>
                <c:pt idx="3607">
                  <c:v>40771</c:v>
                </c:pt>
                <c:pt idx="3608">
                  <c:v>40772</c:v>
                </c:pt>
                <c:pt idx="3609">
                  <c:v>40773</c:v>
                </c:pt>
                <c:pt idx="3610">
                  <c:v>40774</c:v>
                </c:pt>
                <c:pt idx="3611">
                  <c:v>40775</c:v>
                </c:pt>
                <c:pt idx="3612">
                  <c:v>40776</c:v>
                </c:pt>
                <c:pt idx="3613">
                  <c:v>40777</c:v>
                </c:pt>
                <c:pt idx="3614">
                  <c:v>40778</c:v>
                </c:pt>
                <c:pt idx="3615">
                  <c:v>40779</c:v>
                </c:pt>
                <c:pt idx="3616">
                  <c:v>40780</c:v>
                </c:pt>
                <c:pt idx="3617">
                  <c:v>40781</c:v>
                </c:pt>
                <c:pt idx="3618">
                  <c:v>40782</c:v>
                </c:pt>
                <c:pt idx="3619">
                  <c:v>40783</c:v>
                </c:pt>
                <c:pt idx="3620">
                  <c:v>40784</c:v>
                </c:pt>
                <c:pt idx="3621">
                  <c:v>40785</c:v>
                </c:pt>
                <c:pt idx="3622">
                  <c:v>40786</c:v>
                </c:pt>
                <c:pt idx="3623">
                  <c:v>40787</c:v>
                </c:pt>
                <c:pt idx="3624">
                  <c:v>40788</c:v>
                </c:pt>
                <c:pt idx="3625">
                  <c:v>40789</c:v>
                </c:pt>
                <c:pt idx="3626">
                  <c:v>40790</c:v>
                </c:pt>
                <c:pt idx="3627">
                  <c:v>40791</c:v>
                </c:pt>
                <c:pt idx="3628">
                  <c:v>40792</c:v>
                </c:pt>
                <c:pt idx="3629">
                  <c:v>40793</c:v>
                </c:pt>
                <c:pt idx="3630">
                  <c:v>40794</c:v>
                </c:pt>
                <c:pt idx="3631">
                  <c:v>40795</c:v>
                </c:pt>
                <c:pt idx="3632">
                  <c:v>40796</c:v>
                </c:pt>
                <c:pt idx="3633">
                  <c:v>40797</c:v>
                </c:pt>
                <c:pt idx="3634">
                  <c:v>40798</c:v>
                </c:pt>
                <c:pt idx="3635">
                  <c:v>40799</c:v>
                </c:pt>
                <c:pt idx="3636">
                  <c:v>40800</c:v>
                </c:pt>
                <c:pt idx="3637">
                  <c:v>40801</c:v>
                </c:pt>
                <c:pt idx="3638">
                  <c:v>40802</c:v>
                </c:pt>
                <c:pt idx="3639">
                  <c:v>40803</c:v>
                </c:pt>
                <c:pt idx="3640">
                  <c:v>40804</c:v>
                </c:pt>
                <c:pt idx="3641">
                  <c:v>40805</c:v>
                </c:pt>
                <c:pt idx="3642">
                  <c:v>40806</c:v>
                </c:pt>
                <c:pt idx="3643">
                  <c:v>40807</c:v>
                </c:pt>
                <c:pt idx="3644">
                  <c:v>40808</c:v>
                </c:pt>
                <c:pt idx="3645">
                  <c:v>40809</c:v>
                </c:pt>
                <c:pt idx="3646">
                  <c:v>40810</c:v>
                </c:pt>
                <c:pt idx="3647">
                  <c:v>40811</c:v>
                </c:pt>
                <c:pt idx="3648">
                  <c:v>40812</c:v>
                </c:pt>
                <c:pt idx="3649">
                  <c:v>40813</c:v>
                </c:pt>
                <c:pt idx="3650">
                  <c:v>40814</c:v>
                </c:pt>
                <c:pt idx="3651">
                  <c:v>40815</c:v>
                </c:pt>
                <c:pt idx="3652">
                  <c:v>40816</c:v>
                </c:pt>
                <c:pt idx="3653">
                  <c:v>40817</c:v>
                </c:pt>
                <c:pt idx="3654">
                  <c:v>40818</c:v>
                </c:pt>
                <c:pt idx="3655">
                  <c:v>40819</c:v>
                </c:pt>
                <c:pt idx="3656">
                  <c:v>40820</c:v>
                </c:pt>
                <c:pt idx="3657">
                  <c:v>40821</c:v>
                </c:pt>
                <c:pt idx="3658">
                  <c:v>40822</c:v>
                </c:pt>
                <c:pt idx="3659">
                  <c:v>40823</c:v>
                </c:pt>
                <c:pt idx="3660">
                  <c:v>40824</c:v>
                </c:pt>
                <c:pt idx="3661">
                  <c:v>40825</c:v>
                </c:pt>
                <c:pt idx="3662">
                  <c:v>40826</c:v>
                </c:pt>
                <c:pt idx="3663">
                  <c:v>40827</c:v>
                </c:pt>
                <c:pt idx="3664">
                  <c:v>40828</c:v>
                </c:pt>
                <c:pt idx="3665">
                  <c:v>40829</c:v>
                </c:pt>
                <c:pt idx="3666">
                  <c:v>40830</c:v>
                </c:pt>
                <c:pt idx="3667">
                  <c:v>40831</c:v>
                </c:pt>
                <c:pt idx="3668">
                  <c:v>40832</c:v>
                </c:pt>
                <c:pt idx="3669">
                  <c:v>40833</c:v>
                </c:pt>
                <c:pt idx="3670">
                  <c:v>40834</c:v>
                </c:pt>
                <c:pt idx="3671">
                  <c:v>40835</c:v>
                </c:pt>
                <c:pt idx="3672">
                  <c:v>40836</c:v>
                </c:pt>
                <c:pt idx="3673">
                  <c:v>40837</c:v>
                </c:pt>
                <c:pt idx="3674">
                  <c:v>40838</c:v>
                </c:pt>
                <c:pt idx="3675">
                  <c:v>40839</c:v>
                </c:pt>
                <c:pt idx="3676">
                  <c:v>40840</c:v>
                </c:pt>
                <c:pt idx="3677">
                  <c:v>40841</c:v>
                </c:pt>
                <c:pt idx="3678">
                  <c:v>40842</c:v>
                </c:pt>
                <c:pt idx="3679">
                  <c:v>40843</c:v>
                </c:pt>
                <c:pt idx="3680">
                  <c:v>40844</c:v>
                </c:pt>
                <c:pt idx="3681">
                  <c:v>40845</c:v>
                </c:pt>
                <c:pt idx="3682">
                  <c:v>40846</c:v>
                </c:pt>
                <c:pt idx="3683">
                  <c:v>40847</c:v>
                </c:pt>
                <c:pt idx="3684">
                  <c:v>40848</c:v>
                </c:pt>
                <c:pt idx="3685">
                  <c:v>40849</c:v>
                </c:pt>
                <c:pt idx="3686">
                  <c:v>40850</c:v>
                </c:pt>
                <c:pt idx="3687">
                  <c:v>40851</c:v>
                </c:pt>
                <c:pt idx="3688">
                  <c:v>40852</c:v>
                </c:pt>
                <c:pt idx="3689">
                  <c:v>40853</c:v>
                </c:pt>
                <c:pt idx="3690">
                  <c:v>40854</c:v>
                </c:pt>
                <c:pt idx="3691">
                  <c:v>40855</c:v>
                </c:pt>
                <c:pt idx="3692">
                  <c:v>40856</c:v>
                </c:pt>
                <c:pt idx="3693">
                  <c:v>40857</c:v>
                </c:pt>
                <c:pt idx="3694">
                  <c:v>40858</c:v>
                </c:pt>
                <c:pt idx="3695">
                  <c:v>40859</c:v>
                </c:pt>
                <c:pt idx="3696">
                  <c:v>40860</c:v>
                </c:pt>
                <c:pt idx="3697">
                  <c:v>40861</c:v>
                </c:pt>
                <c:pt idx="3698">
                  <c:v>40862</c:v>
                </c:pt>
                <c:pt idx="3699">
                  <c:v>40863</c:v>
                </c:pt>
                <c:pt idx="3700">
                  <c:v>40864</c:v>
                </c:pt>
                <c:pt idx="3701">
                  <c:v>40865</c:v>
                </c:pt>
                <c:pt idx="3702">
                  <c:v>40866</c:v>
                </c:pt>
                <c:pt idx="3703">
                  <c:v>40867</c:v>
                </c:pt>
                <c:pt idx="3704">
                  <c:v>40868</c:v>
                </c:pt>
                <c:pt idx="3705">
                  <c:v>40869</c:v>
                </c:pt>
                <c:pt idx="3706">
                  <c:v>40870</c:v>
                </c:pt>
                <c:pt idx="3707">
                  <c:v>40871</c:v>
                </c:pt>
                <c:pt idx="3708">
                  <c:v>40872</c:v>
                </c:pt>
                <c:pt idx="3709">
                  <c:v>40873</c:v>
                </c:pt>
                <c:pt idx="3710">
                  <c:v>40874</c:v>
                </c:pt>
                <c:pt idx="3711">
                  <c:v>40875</c:v>
                </c:pt>
                <c:pt idx="3712">
                  <c:v>40876</c:v>
                </c:pt>
                <c:pt idx="3713">
                  <c:v>40877</c:v>
                </c:pt>
                <c:pt idx="3714">
                  <c:v>40878</c:v>
                </c:pt>
                <c:pt idx="3715">
                  <c:v>40879</c:v>
                </c:pt>
                <c:pt idx="3716">
                  <c:v>40880</c:v>
                </c:pt>
                <c:pt idx="3717">
                  <c:v>40881</c:v>
                </c:pt>
                <c:pt idx="3718">
                  <c:v>40882</c:v>
                </c:pt>
                <c:pt idx="3719">
                  <c:v>40883</c:v>
                </c:pt>
                <c:pt idx="3720">
                  <c:v>40884</c:v>
                </c:pt>
                <c:pt idx="3721">
                  <c:v>40885</c:v>
                </c:pt>
                <c:pt idx="3722">
                  <c:v>40886</c:v>
                </c:pt>
                <c:pt idx="3723">
                  <c:v>40887</c:v>
                </c:pt>
                <c:pt idx="3724">
                  <c:v>40888</c:v>
                </c:pt>
                <c:pt idx="3725">
                  <c:v>40889</c:v>
                </c:pt>
                <c:pt idx="3726">
                  <c:v>40890</c:v>
                </c:pt>
                <c:pt idx="3727">
                  <c:v>40891</c:v>
                </c:pt>
                <c:pt idx="3728">
                  <c:v>40892</c:v>
                </c:pt>
                <c:pt idx="3729">
                  <c:v>40893</c:v>
                </c:pt>
                <c:pt idx="3730">
                  <c:v>40894</c:v>
                </c:pt>
                <c:pt idx="3731">
                  <c:v>40895</c:v>
                </c:pt>
                <c:pt idx="3732">
                  <c:v>40896</c:v>
                </c:pt>
                <c:pt idx="3733">
                  <c:v>40897</c:v>
                </c:pt>
                <c:pt idx="3734">
                  <c:v>40898</c:v>
                </c:pt>
                <c:pt idx="3735">
                  <c:v>40899</c:v>
                </c:pt>
                <c:pt idx="3736">
                  <c:v>40900</c:v>
                </c:pt>
                <c:pt idx="3737">
                  <c:v>40901</c:v>
                </c:pt>
                <c:pt idx="3738">
                  <c:v>40902</c:v>
                </c:pt>
                <c:pt idx="3739">
                  <c:v>40903</c:v>
                </c:pt>
                <c:pt idx="3740">
                  <c:v>40904</c:v>
                </c:pt>
                <c:pt idx="3741">
                  <c:v>40905</c:v>
                </c:pt>
                <c:pt idx="3742">
                  <c:v>40906</c:v>
                </c:pt>
                <c:pt idx="3743">
                  <c:v>40907</c:v>
                </c:pt>
                <c:pt idx="3744">
                  <c:v>40908</c:v>
                </c:pt>
                <c:pt idx="3745">
                  <c:v>40909</c:v>
                </c:pt>
                <c:pt idx="3746">
                  <c:v>40910</c:v>
                </c:pt>
                <c:pt idx="3747">
                  <c:v>40911</c:v>
                </c:pt>
                <c:pt idx="3748">
                  <c:v>40912</c:v>
                </c:pt>
                <c:pt idx="3749">
                  <c:v>40913</c:v>
                </c:pt>
                <c:pt idx="3750">
                  <c:v>40914</c:v>
                </c:pt>
                <c:pt idx="3751">
                  <c:v>40915</c:v>
                </c:pt>
                <c:pt idx="3752">
                  <c:v>40916</c:v>
                </c:pt>
                <c:pt idx="3753">
                  <c:v>40917</c:v>
                </c:pt>
                <c:pt idx="3754">
                  <c:v>40918</c:v>
                </c:pt>
                <c:pt idx="3755">
                  <c:v>40919</c:v>
                </c:pt>
                <c:pt idx="3756">
                  <c:v>40920</c:v>
                </c:pt>
                <c:pt idx="3757">
                  <c:v>40921</c:v>
                </c:pt>
                <c:pt idx="3758">
                  <c:v>40922</c:v>
                </c:pt>
                <c:pt idx="3759">
                  <c:v>40923</c:v>
                </c:pt>
                <c:pt idx="3760">
                  <c:v>40924</c:v>
                </c:pt>
                <c:pt idx="3761">
                  <c:v>40925</c:v>
                </c:pt>
                <c:pt idx="3762">
                  <c:v>40926</c:v>
                </c:pt>
                <c:pt idx="3763">
                  <c:v>40927</c:v>
                </c:pt>
                <c:pt idx="3764">
                  <c:v>40928</c:v>
                </c:pt>
                <c:pt idx="3765">
                  <c:v>40929</c:v>
                </c:pt>
                <c:pt idx="3766">
                  <c:v>40930</c:v>
                </c:pt>
                <c:pt idx="3767">
                  <c:v>40931</c:v>
                </c:pt>
                <c:pt idx="3768">
                  <c:v>40932</c:v>
                </c:pt>
                <c:pt idx="3769">
                  <c:v>40933</c:v>
                </c:pt>
                <c:pt idx="3770">
                  <c:v>40934</c:v>
                </c:pt>
                <c:pt idx="3771">
                  <c:v>40935</c:v>
                </c:pt>
                <c:pt idx="3772">
                  <c:v>40936</c:v>
                </c:pt>
                <c:pt idx="3773">
                  <c:v>40937</c:v>
                </c:pt>
                <c:pt idx="3774">
                  <c:v>40938</c:v>
                </c:pt>
                <c:pt idx="3775">
                  <c:v>40939</c:v>
                </c:pt>
                <c:pt idx="3776">
                  <c:v>40940</c:v>
                </c:pt>
                <c:pt idx="3777">
                  <c:v>40941</c:v>
                </c:pt>
                <c:pt idx="3778">
                  <c:v>40942</c:v>
                </c:pt>
                <c:pt idx="3779">
                  <c:v>40943</c:v>
                </c:pt>
                <c:pt idx="3780">
                  <c:v>40944</c:v>
                </c:pt>
                <c:pt idx="3781">
                  <c:v>40945</c:v>
                </c:pt>
                <c:pt idx="3782">
                  <c:v>40946</c:v>
                </c:pt>
                <c:pt idx="3783">
                  <c:v>40947</c:v>
                </c:pt>
                <c:pt idx="3784">
                  <c:v>40948</c:v>
                </c:pt>
                <c:pt idx="3785">
                  <c:v>40949</c:v>
                </c:pt>
                <c:pt idx="3786">
                  <c:v>40950</c:v>
                </c:pt>
                <c:pt idx="3787">
                  <c:v>40951</c:v>
                </c:pt>
                <c:pt idx="3788">
                  <c:v>40952</c:v>
                </c:pt>
                <c:pt idx="3789">
                  <c:v>40953</c:v>
                </c:pt>
                <c:pt idx="3790">
                  <c:v>40954</c:v>
                </c:pt>
                <c:pt idx="3791">
                  <c:v>40955</c:v>
                </c:pt>
                <c:pt idx="3792">
                  <c:v>40956</c:v>
                </c:pt>
                <c:pt idx="3793">
                  <c:v>40957</c:v>
                </c:pt>
                <c:pt idx="3794">
                  <c:v>40958</c:v>
                </c:pt>
                <c:pt idx="3795">
                  <c:v>40959</c:v>
                </c:pt>
                <c:pt idx="3796">
                  <c:v>40960</c:v>
                </c:pt>
                <c:pt idx="3797">
                  <c:v>40961</c:v>
                </c:pt>
                <c:pt idx="3798">
                  <c:v>40962</c:v>
                </c:pt>
                <c:pt idx="3799">
                  <c:v>40963</c:v>
                </c:pt>
                <c:pt idx="3800">
                  <c:v>40964</c:v>
                </c:pt>
                <c:pt idx="3801">
                  <c:v>40965</c:v>
                </c:pt>
                <c:pt idx="3802">
                  <c:v>40966</c:v>
                </c:pt>
                <c:pt idx="3803">
                  <c:v>40967</c:v>
                </c:pt>
                <c:pt idx="3804">
                  <c:v>40968</c:v>
                </c:pt>
                <c:pt idx="3805">
                  <c:v>40969</c:v>
                </c:pt>
                <c:pt idx="3806">
                  <c:v>40970</c:v>
                </c:pt>
                <c:pt idx="3807">
                  <c:v>40971</c:v>
                </c:pt>
                <c:pt idx="3808">
                  <c:v>40972</c:v>
                </c:pt>
                <c:pt idx="3809">
                  <c:v>40973</c:v>
                </c:pt>
                <c:pt idx="3810">
                  <c:v>40974</c:v>
                </c:pt>
                <c:pt idx="3811">
                  <c:v>40975</c:v>
                </c:pt>
                <c:pt idx="3812">
                  <c:v>40976</c:v>
                </c:pt>
                <c:pt idx="3813">
                  <c:v>40977</c:v>
                </c:pt>
                <c:pt idx="3814">
                  <c:v>40978</c:v>
                </c:pt>
                <c:pt idx="3815">
                  <c:v>40979</c:v>
                </c:pt>
                <c:pt idx="3816">
                  <c:v>40980</c:v>
                </c:pt>
                <c:pt idx="3817">
                  <c:v>40981</c:v>
                </c:pt>
                <c:pt idx="3818">
                  <c:v>40982</c:v>
                </c:pt>
                <c:pt idx="3819">
                  <c:v>40983</c:v>
                </c:pt>
                <c:pt idx="3820">
                  <c:v>40984</c:v>
                </c:pt>
                <c:pt idx="3821">
                  <c:v>40985</c:v>
                </c:pt>
                <c:pt idx="3822">
                  <c:v>40986</c:v>
                </c:pt>
                <c:pt idx="3823">
                  <c:v>40987</c:v>
                </c:pt>
                <c:pt idx="3824">
                  <c:v>40988</c:v>
                </c:pt>
                <c:pt idx="3825">
                  <c:v>40989</c:v>
                </c:pt>
                <c:pt idx="3826">
                  <c:v>40990</c:v>
                </c:pt>
                <c:pt idx="3827">
                  <c:v>40991</c:v>
                </c:pt>
                <c:pt idx="3828">
                  <c:v>40992</c:v>
                </c:pt>
                <c:pt idx="3829">
                  <c:v>40993</c:v>
                </c:pt>
                <c:pt idx="3830">
                  <c:v>40994</c:v>
                </c:pt>
                <c:pt idx="3831">
                  <c:v>40995</c:v>
                </c:pt>
                <c:pt idx="3832">
                  <c:v>40996</c:v>
                </c:pt>
                <c:pt idx="3833">
                  <c:v>40997</c:v>
                </c:pt>
                <c:pt idx="3834">
                  <c:v>40998</c:v>
                </c:pt>
                <c:pt idx="3835">
                  <c:v>40999</c:v>
                </c:pt>
                <c:pt idx="3836">
                  <c:v>41000</c:v>
                </c:pt>
                <c:pt idx="3837">
                  <c:v>41001</c:v>
                </c:pt>
                <c:pt idx="3838">
                  <c:v>41002</c:v>
                </c:pt>
                <c:pt idx="3839">
                  <c:v>41003</c:v>
                </c:pt>
                <c:pt idx="3840">
                  <c:v>41004</c:v>
                </c:pt>
                <c:pt idx="3841">
                  <c:v>41005</c:v>
                </c:pt>
                <c:pt idx="3842">
                  <c:v>41006</c:v>
                </c:pt>
                <c:pt idx="3843">
                  <c:v>41007</c:v>
                </c:pt>
                <c:pt idx="3844">
                  <c:v>41008</c:v>
                </c:pt>
                <c:pt idx="3845">
                  <c:v>41009</c:v>
                </c:pt>
                <c:pt idx="3846">
                  <c:v>41010</c:v>
                </c:pt>
                <c:pt idx="3847">
                  <c:v>41011</c:v>
                </c:pt>
                <c:pt idx="3848">
                  <c:v>41012</c:v>
                </c:pt>
                <c:pt idx="3849">
                  <c:v>41013</c:v>
                </c:pt>
                <c:pt idx="3850">
                  <c:v>41014</c:v>
                </c:pt>
                <c:pt idx="3851">
                  <c:v>41015</c:v>
                </c:pt>
                <c:pt idx="3852">
                  <c:v>41016</c:v>
                </c:pt>
                <c:pt idx="3853">
                  <c:v>41017</c:v>
                </c:pt>
                <c:pt idx="3854">
                  <c:v>41018</c:v>
                </c:pt>
                <c:pt idx="3855">
                  <c:v>41019</c:v>
                </c:pt>
                <c:pt idx="3856">
                  <c:v>41020</c:v>
                </c:pt>
                <c:pt idx="3857">
                  <c:v>41021</c:v>
                </c:pt>
                <c:pt idx="3858">
                  <c:v>41022</c:v>
                </c:pt>
                <c:pt idx="3859">
                  <c:v>41023</c:v>
                </c:pt>
                <c:pt idx="3860">
                  <c:v>41024</c:v>
                </c:pt>
                <c:pt idx="3861">
                  <c:v>41025</c:v>
                </c:pt>
                <c:pt idx="3862">
                  <c:v>41026</c:v>
                </c:pt>
                <c:pt idx="3863">
                  <c:v>41027</c:v>
                </c:pt>
                <c:pt idx="3864">
                  <c:v>41028</c:v>
                </c:pt>
                <c:pt idx="3865">
                  <c:v>41029</c:v>
                </c:pt>
                <c:pt idx="3866">
                  <c:v>41030</c:v>
                </c:pt>
                <c:pt idx="3867">
                  <c:v>41031</c:v>
                </c:pt>
                <c:pt idx="3868">
                  <c:v>41032</c:v>
                </c:pt>
                <c:pt idx="3869">
                  <c:v>41033</c:v>
                </c:pt>
                <c:pt idx="3870">
                  <c:v>41034</c:v>
                </c:pt>
                <c:pt idx="3871">
                  <c:v>41035</c:v>
                </c:pt>
                <c:pt idx="3872">
                  <c:v>41036</c:v>
                </c:pt>
                <c:pt idx="3873">
                  <c:v>41037</c:v>
                </c:pt>
                <c:pt idx="3874">
                  <c:v>41038</c:v>
                </c:pt>
                <c:pt idx="3875">
                  <c:v>41039</c:v>
                </c:pt>
                <c:pt idx="3876">
                  <c:v>41040</c:v>
                </c:pt>
                <c:pt idx="3877">
                  <c:v>41041</c:v>
                </c:pt>
                <c:pt idx="3878">
                  <c:v>41042</c:v>
                </c:pt>
                <c:pt idx="3879">
                  <c:v>41043</c:v>
                </c:pt>
                <c:pt idx="3880">
                  <c:v>41044</c:v>
                </c:pt>
                <c:pt idx="3881">
                  <c:v>41045</c:v>
                </c:pt>
                <c:pt idx="3882">
                  <c:v>41046</c:v>
                </c:pt>
                <c:pt idx="3883">
                  <c:v>41047</c:v>
                </c:pt>
                <c:pt idx="3884">
                  <c:v>41048</c:v>
                </c:pt>
                <c:pt idx="3885">
                  <c:v>41049</c:v>
                </c:pt>
                <c:pt idx="3886">
                  <c:v>41050</c:v>
                </c:pt>
                <c:pt idx="3887">
                  <c:v>41051</c:v>
                </c:pt>
                <c:pt idx="3888">
                  <c:v>41052</c:v>
                </c:pt>
                <c:pt idx="3889">
                  <c:v>41053</c:v>
                </c:pt>
                <c:pt idx="3890">
                  <c:v>41054</c:v>
                </c:pt>
                <c:pt idx="3891">
                  <c:v>41055</c:v>
                </c:pt>
                <c:pt idx="3892">
                  <c:v>41056</c:v>
                </c:pt>
                <c:pt idx="3893">
                  <c:v>41057</c:v>
                </c:pt>
                <c:pt idx="3894">
                  <c:v>41058</c:v>
                </c:pt>
                <c:pt idx="3895">
                  <c:v>41059</c:v>
                </c:pt>
                <c:pt idx="3896">
                  <c:v>41060</c:v>
                </c:pt>
                <c:pt idx="3897">
                  <c:v>41061</c:v>
                </c:pt>
                <c:pt idx="3898">
                  <c:v>41062</c:v>
                </c:pt>
                <c:pt idx="3899">
                  <c:v>41063</c:v>
                </c:pt>
                <c:pt idx="3900">
                  <c:v>41064</c:v>
                </c:pt>
                <c:pt idx="3901">
                  <c:v>41065</c:v>
                </c:pt>
                <c:pt idx="3902">
                  <c:v>41066</c:v>
                </c:pt>
                <c:pt idx="3903">
                  <c:v>41067</c:v>
                </c:pt>
                <c:pt idx="3904">
                  <c:v>41068</c:v>
                </c:pt>
                <c:pt idx="3905">
                  <c:v>41069</c:v>
                </c:pt>
                <c:pt idx="3906">
                  <c:v>41070</c:v>
                </c:pt>
                <c:pt idx="3907">
                  <c:v>41071</c:v>
                </c:pt>
                <c:pt idx="3908">
                  <c:v>41072</c:v>
                </c:pt>
                <c:pt idx="3909">
                  <c:v>41073</c:v>
                </c:pt>
                <c:pt idx="3910">
                  <c:v>41074</c:v>
                </c:pt>
                <c:pt idx="3911">
                  <c:v>41075</c:v>
                </c:pt>
                <c:pt idx="3912">
                  <c:v>41076</c:v>
                </c:pt>
                <c:pt idx="3913">
                  <c:v>41077</c:v>
                </c:pt>
                <c:pt idx="3914">
                  <c:v>41078</c:v>
                </c:pt>
                <c:pt idx="3915">
                  <c:v>41079</c:v>
                </c:pt>
                <c:pt idx="3916">
                  <c:v>41080</c:v>
                </c:pt>
                <c:pt idx="3917">
                  <c:v>41081</c:v>
                </c:pt>
                <c:pt idx="3918">
                  <c:v>41082</c:v>
                </c:pt>
                <c:pt idx="3919">
                  <c:v>41083</c:v>
                </c:pt>
                <c:pt idx="3920">
                  <c:v>41084</c:v>
                </c:pt>
                <c:pt idx="3921">
                  <c:v>41085</c:v>
                </c:pt>
                <c:pt idx="3922">
                  <c:v>41086</c:v>
                </c:pt>
                <c:pt idx="3923">
                  <c:v>41087</c:v>
                </c:pt>
                <c:pt idx="3924">
                  <c:v>41088</c:v>
                </c:pt>
                <c:pt idx="3925">
                  <c:v>41089</c:v>
                </c:pt>
                <c:pt idx="3926">
                  <c:v>41090</c:v>
                </c:pt>
                <c:pt idx="3927">
                  <c:v>41091</c:v>
                </c:pt>
                <c:pt idx="3928">
                  <c:v>41092</c:v>
                </c:pt>
                <c:pt idx="3929">
                  <c:v>41093</c:v>
                </c:pt>
                <c:pt idx="3930">
                  <c:v>41094</c:v>
                </c:pt>
                <c:pt idx="3931">
                  <c:v>41095</c:v>
                </c:pt>
                <c:pt idx="3932">
                  <c:v>41096</c:v>
                </c:pt>
                <c:pt idx="3933">
                  <c:v>41097</c:v>
                </c:pt>
                <c:pt idx="3934">
                  <c:v>41098</c:v>
                </c:pt>
                <c:pt idx="3935">
                  <c:v>41099</c:v>
                </c:pt>
                <c:pt idx="3936">
                  <c:v>41100</c:v>
                </c:pt>
                <c:pt idx="3937">
                  <c:v>41101</c:v>
                </c:pt>
                <c:pt idx="3938">
                  <c:v>41102</c:v>
                </c:pt>
                <c:pt idx="3939">
                  <c:v>41103</c:v>
                </c:pt>
                <c:pt idx="3940">
                  <c:v>41104</c:v>
                </c:pt>
                <c:pt idx="3941">
                  <c:v>41105</c:v>
                </c:pt>
                <c:pt idx="3942">
                  <c:v>41106</c:v>
                </c:pt>
                <c:pt idx="3943">
                  <c:v>41107</c:v>
                </c:pt>
                <c:pt idx="3944">
                  <c:v>41108</c:v>
                </c:pt>
                <c:pt idx="3945">
                  <c:v>41109</c:v>
                </c:pt>
                <c:pt idx="3946">
                  <c:v>41110</c:v>
                </c:pt>
                <c:pt idx="3947">
                  <c:v>41111</c:v>
                </c:pt>
                <c:pt idx="3948">
                  <c:v>41112</c:v>
                </c:pt>
                <c:pt idx="3949">
                  <c:v>41113</c:v>
                </c:pt>
                <c:pt idx="3950">
                  <c:v>41114</c:v>
                </c:pt>
                <c:pt idx="3951">
                  <c:v>41115</c:v>
                </c:pt>
                <c:pt idx="3952">
                  <c:v>41116</c:v>
                </c:pt>
                <c:pt idx="3953">
                  <c:v>41117</c:v>
                </c:pt>
                <c:pt idx="3954">
                  <c:v>41118</c:v>
                </c:pt>
                <c:pt idx="3955">
                  <c:v>41119</c:v>
                </c:pt>
                <c:pt idx="3956">
                  <c:v>41120</c:v>
                </c:pt>
                <c:pt idx="3957">
                  <c:v>41121</c:v>
                </c:pt>
                <c:pt idx="3958">
                  <c:v>41122</c:v>
                </c:pt>
                <c:pt idx="3959">
                  <c:v>41123</c:v>
                </c:pt>
                <c:pt idx="3960">
                  <c:v>41124</c:v>
                </c:pt>
                <c:pt idx="3961">
                  <c:v>41125</c:v>
                </c:pt>
                <c:pt idx="3962">
                  <c:v>41126</c:v>
                </c:pt>
                <c:pt idx="3963">
                  <c:v>41127</c:v>
                </c:pt>
                <c:pt idx="3964">
                  <c:v>41128</c:v>
                </c:pt>
                <c:pt idx="3965">
                  <c:v>41129</c:v>
                </c:pt>
                <c:pt idx="3966">
                  <c:v>41130</c:v>
                </c:pt>
                <c:pt idx="3967">
                  <c:v>41131</c:v>
                </c:pt>
                <c:pt idx="3968">
                  <c:v>41132</c:v>
                </c:pt>
                <c:pt idx="3969">
                  <c:v>41133</c:v>
                </c:pt>
                <c:pt idx="3970">
                  <c:v>41134</c:v>
                </c:pt>
                <c:pt idx="3971">
                  <c:v>41135</c:v>
                </c:pt>
                <c:pt idx="3972">
                  <c:v>41136</c:v>
                </c:pt>
                <c:pt idx="3973">
                  <c:v>41137</c:v>
                </c:pt>
                <c:pt idx="3974">
                  <c:v>41138</c:v>
                </c:pt>
                <c:pt idx="3975">
                  <c:v>41139</c:v>
                </c:pt>
                <c:pt idx="3976">
                  <c:v>41140</c:v>
                </c:pt>
                <c:pt idx="3977">
                  <c:v>41141</c:v>
                </c:pt>
                <c:pt idx="3978">
                  <c:v>41142</c:v>
                </c:pt>
                <c:pt idx="3979">
                  <c:v>41143</c:v>
                </c:pt>
                <c:pt idx="3980">
                  <c:v>41144</c:v>
                </c:pt>
                <c:pt idx="3981">
                  <c:v>41145</c:v>
                </c:pt>
                <c:pt idx="3982">
                  <c:v>41146</c:v>
                </c:pt>
                <c:pt idx="3983">
                  <c:v>41147</c:v>
                </c:pt>
                <c:pt idx="3984">
                  <c:v>41148</c:v>
                </c:pt>
                <c:pt idx="3985">
                  <c:v>41149</c:v>
                </c:pt>
                <c:pt idx="3986">
                  <c:v>41150</c:v>
                </c:pt>
                <c:pt idx="3987">
                  <c:v>41151</c:v>
                </c:pt>
                <c:pt idx="3988">
                  <c:v>41152</c:v>
                </c:pt>
                <c:pt idx="3989">
                  <c:v>41153</c:v>
                </c:pt>
                <c:pt idx="3990">
                  <c:v>41154</c:v>
                </c:pt>
                <c:pt idx="3991">
                  <c:v>41155</c:v>
                </c:pt>
                <c:pt idx="3992">
                  <c:v>41156</c:v>
                </c:pt>
                <c:pt idx="3993">
                  <c:v>41157</c:v>
                </c:pt>
                <c:pt idx="3994">
                  <c:v>41158</c:v>
                </c:pt>
                <c:pt idx="3995">
                  <c:v>41159</c:v>
                </c:pt>
                <c:pt idx="3996">
                  <c:v>41160</c:v>
                </c:pt>
                <c:pt idx="3997">
                  <c:v>41161</c:v>
                </c:pt>
                <c:pt idx="3998">
                  <c:v>41162</c:v>
                </c:pt>
                <c:pt idx="3999">
                  <c:v>41163</c:v>
                </c:pt>
                <c:pt idx="4000">
                  <c:v>41164</c:v>
                </c:pt>
                <c:pt idx="4001">
                  <c:v>41165</c:v>
                </c:pt>
                <c:pt idx="4002">
                  <c:v>41166</c:v>
                </c:pt>
                <c:pt idx="4003">
                  <c:v>41167</c:v>
                </c:pt>
                <c:pt idx="4004">
                  <c:v>41168</c:v>
                </c:pt>
                <c:pt idx="4005">
                  <c:v>41169</c:v>
                </c:pt>
                <c:pt idx="4006">
                  <c:v>41170</c:v>
                </c:pt>
                <c:pt idx="4007">
                  <c:v>41171</c:v>
                </c:pt>
                <c:pt idx="4008">
                  <c:v>41172</c:v>
                </c:pt>
                <c:pt idx="4009">
                  <c:v>41173</c:v>
                </c:pt>
                <c:pt idx="4010">
                  <c:v>41174</c:v>
                </c:pt>
                <c:pt idx="4011">
                  <c:v>41175</c:v>
                </c:pt>
                <c:pt idx="4012">
                  <c:v>41176</c:v>
                </c:pt>
                <c:pt idx="4013">
                  <c:v>41177</c:v>
                </c:pt>
                <c:pt idx="4014">
                  <c:v>41178</c:v>
                </c:pt>
                <c:pt idx="4015">
                  <c:v>41179</c:v>
                </c:pt>
                <c:pt idx="4016">
                  <c:v>41180</c:v>
                </c:pt>
                <c:pt idx="4017">
                  <c:v>41181</c:v>
                </c:pt>
                <c:pt idx="4018">
                  <c:v>41182</c:v>
                </c:pt>
                <c:pt idx="4019">
                  <c:v>41183</c:v>
                </c:pt>
                <c:pt idx="4020">
                  <c:v>41184</c:v>
                </c:pt>
                <c:pt idx="4021">
                  <c:v>41185</c:v>
                </c:pt>
                <c:pt idx="4022">
                  <c:v>41186</c:v>
                </c:pt>
                <c:pt idx="4023">
                  <c:v>41187</c:v>
                </c:pt>
                <c:pt idx="4024">
                  <c:v>41188</c:v>
                </c:pt>
                <c:pt idx="4025">
                  <c:v>41189</c:v>
                </c:pt>
                <c:pt idx="4026">
                  <c:v>41190</c:v>
                </c:pt>
                <c:pt idx="4027">
                  <c:v>41191</c:v>
                </c:pt>
                <c:pt idx="4028">
                  <c:v>41192</c:v>
                </c:pt>
                <c:pt idx="4029">
                  <c:v>41193</c:v>
                </c:pt>
                <c:pt idx="4030">
                  <c:v>41194</c:v>
                </c:pt>
                <c:pt idx="4031">
                  <c:v>41195</c:v>
                </c:pt>
                <c:pt idx="4032">
                  <c:v>41196</c:v>
                </c:pt>
                <c:pt idx="4033">
                  <c:v>41197</c:v>
                </c:pt>
                <c:pt idx="4034">
                  <c:v>41198</c:v>
                </c:pt>
                <c:pt idx="4035">
                  <c:v>41199</c:v>
                </c:pt>
                <c:pt idx="4036">
                  <c:v>41200</c:v>
                </c:pt>
                <c:pt idx="4037">
                  <c:v>41201</c:v>
                </c:pt>
                <c:pt idx="4038">
                  <c:v>41202</c:v>
                </c:pt>
                <c:pt idx="4039">
                  <c:v>41203</c:v>
                </c:pt>
                <c:pt idx="4040">
                  <c:v>41204</c:v>
                </c:pt>
                <c:pt idx="4041">
                  <c:v>41205</c:v>
                </c:pt>
                <c:pt idx="4042">
                  <c:v>41206</c:v>
                </c:pt>
                <c:pt idx="4043">
                  <c:v>41207</c:v>
                </c:pt>
                <c:pt idx="4044">
                  <c:v>41208</c:v>
                </c:pt>
                <c:pt idx="4045">
                  <c:v>41209</c:v>
                </c:pt>
                <c:pt idx="4046">
                  <c:v>41210</c:v>
                </c:pt>
                <c:pt idx="4047">
                  <c:v>41211</c:v>
                </c:pt>
                <c:pt idx="4048">
                  <c:v>41212</c:v>
                </c:pt>
                <c:pt idx="4049">
                  <c:v>41213</c:v>
                </c:pt>
                <c:pt idx="4050">
                  <c:v>41214</c:v>
                </c:pt>
                <c:pt idx="4051">
                  <c:v>41215</c:v>
                </c:pt>
                <c:pt idx="4052">
                  <c:v>41216</c:v>
                </c:pt>
                <c:pt idx="4053">
                  <c:v>41217</c:v>
                </c:pt>
                <c:pt idx="4054">
                  <c:v>41218</c:v>
                </c:pt>
                <c:pt idx="4055">
                  <c:v>41219</c:v>
                </c:pt>
                <c:pt idx="4056">
                  <c:v>41220</c:v>
                </c:pt>
                <c:pt idx="4057">
                  <c:v>41221</c:v>
                </c:pt>
                <c:pt idx="4058">
                  <c:v>41222</c:v>
                </c:pt>
                <c:pt idx="4059">
                  <c:v>41223</c:v>
                </c:pt>
                <c:pt idx="4060">
                  <c:v>41224</c:v>
                </c:pt>
                <c:pt idx="4061">
                  <c:v>41225</c:v>
                </c:pt>
                <c:pt idx="4062">
                  <c:v>41226</c:v>
                </c:pt>
                <c:pt idx="4063">
                  <c:v>41227</c:v>
                </c:pt>
                <c:pt idx="4064">
                  <c:v>41228</c:v>
                </c:pt>
                <c:pt idx="4065">
                  <c:v>41229</c:v>
                </c:pt>
                <c:pt idx="4066">
                  <c:v>41230</c:v>
                </c:pt>
                <c:pt idx="4067">
                  <c:v>41231</c:v>
                </c:pt>
                <c:pt idx="4068">
                  <c:v>41232</c:v>
                </c:pt>
                <c:pt idx="4069">
                  <c:v>41233</c:v>
                </c:pt>
                <c:pt idx="4070">
                  <c:v>41234</c:v>
                </c:pt>
                <c:pt idx="4071">
                  <c:v>41235</c:v>
                </c:pt>
                <c:pt idx="4072">
                  <c:v>41236</c:v>
                </c:pt>
                <c:pt idx="4073">
                  <c:v>41237</c:v>
                </c:pt>
                <c:pt idx="4074">
                  <c:v>41238</c:v>
                </c:pt>
                <c:pt idx="4075">
                  <c:v>41239</c:v>
                </c:pt>
                <c:pt idx="4076">
                  <c:v>41240</c:v>
                </c:pt>
                <c:pt idx="4077">
                  <c:v>41241</c:v>
                </c:pt>
                <c:pt idx="4078">
                  <c:v>41242</c:v>
                </c:pt>
                <c:pt idx="4079">
                  <c:v>41243</c:v>
                </c:pt>
                <c:pt idx="4080">
                  <c:v>41244</c:v>
                </c:pt>
                <c:pt idx="4081">
                  <c:v>41245</c:v>
                </c:pt>
                <c:pt idx="4082">
                  <c:v>41246</c:v>
                </c:pt>
                <c:pt idx="4083">
                  <c:v>41247</c:v>
                </c:pt>
                <c:pt idx="4084">
                  <c:v>41248</c:v>
                </c:pt>
                <c:pt idx="4085">
                  <c:v>41249</c:v>
                </c:pt>
                <c:pt idx="4086">
                  <c:v>41250</c:v>
                </c:pt>
                <c:pt idx="4087">
                  <c:v>41251</c:v>
                </c:pt>
                <c:pt idx="4088">
                  <c:v>41252</c:v>
                </c:pt>
                <c:pt idx="4089">
                  <c:v>41253</c:v>
                </c:pt>
                <c:pt idx="4090">
                  <c:v>41254</c:v>
                </c:pt>
                <c:pt idx="4091">
                  <c:v>41255</c:v>
                </c:pt>
                <c:pt idx="4092">
                  <c:v>41256</c:v>
                </c:pt>
                <c:pt idx="4093">
                  <c:v>41257</c:v>
                </c:pt>
                <c:pt idx="4094">
                  <c:v>41258</c:v>
                </c:pt>
                <c:pt idx="4095">
                  <c:v>41259</c:v>
                </c:pt>
                <c:pt idx="4096">
                  <c:v>41260</c:v>
                </c:pt>
                <c:pt idx="4097">
                  <c:v>41261</c:v>
                </c:pt>
                <c:pt idx="4098">
                  <c:v>41262</c:v>
                </c:pt>
                <c:pt idx="4099">
                  <c:v>41263</c:v>
                </c:pt>
                <c:pt idx="4100">
                  <c:v>41264</c:v>
                </c:pt>
                <c:pt idx="4101">
                  <c:v>41265</c:v>
                </c:pt>
                <c:pt idx="4102">
                  <c:v>41266</c:v>
                </c:pt>
                <c:pt idx="4103">
                  <c:v>41267</c:v>
                </c:pt>
                <c:pt idx="4104">
                  <c:v>41268</c:v>
                </c:pt>
                <c:pt idx="4105">
                  <c:v>41269</c:v>
                </c:pt>
                <c:pt idx="4106">
                  <c:v>41270</c:v>
                </c:pt>
                <c:pt idx="4107">
                  <c:v>41271</c:v>
                </c:pt>
                <c:pt idx="4108">
                  <c:v>41272</c:v>
                </c:pt>
                <c:pt idx="4109">
                  <c:v>41273</c:v>
                </c:pt>
                <c:pt idx="4110">
                  <c:v>41274</c:v>
                </c:pt>
                <c:pt idx="4111">
                  <c:v>41275</c:v>
                </c:pt>
                <c:pt idx="4112">
                  <c:v>41276</c:v>
                </c:pt>
                <c:pt idx="4113">
                  <c:v>41277</c:v>
                </c:pt>
                <c:pt idx="4114">
                  <c:v>41278</c:v>
                </c:pt>
                <c:pt idx="4115">
                  <c:v>41279</c:v>
                </c:pt>
                <c:pt idx="4116">
                  <c:v>41280</c:v>
                </c:pt>
                <c:pt idx="4117">
                  <c:v>41281</c:v>
                </c:pt>
                <c:pt idx="4118">
                  <c:v>41282</c:v>
                </c:pt>
                <c:pt idx="4119">
                  <c:v>41283</c:v>
                </c:pt>
                <c:pt idx="4120">
                  <c:v>41284</c:v>
                </c:pt>
                <c:pt idx="4121">
                  <c:v>41285</c:v>
                </c:pt>
                <c:pt idx="4122">
                  <c:v>41286</c:v>
                </c:pt>
                <c:pt idx="4123">
                  <c:v>41287</c:v>
                </c:pt>
                <c:pt idx="4124">
                  <c:v>41288</c:v>
                </c:pt>
                <c:pt idx="4125">
                  <c:v>41289</c:v>
                </c:pt>
                <c:pt idx="4126">
                  <c:v>41290</c:v>
                </c:pt>
                <c:pt idx="4127">
                  <c:v>41291</c:v>
                </c:pt>
                <c:pt idx="4128">
                  <c:v>41292</c:v>
                </c:pt>
                <c:pt idx="4129">
                  <c:v>41293</c:v>
                </c:pt>
                <c:pt idx="4130">
                  <c:v>41294</c:v>
                </c:pt>
                <c:pt idx="4131">
                  <c:v>41295</c:v>
                </c:pt>
                <c:pt idx="4132">
                  <c:v>41296</c:v>
                </c:pt>
                <c:pt idx="4133">
                  <c:v>41297</c:v>
                </c:pt>
                <c:pt idx="4134">
                  <c:v>41298</c:v>
                </c:pt>
                <c:pt idx="4135">
                  <c:v>41299</c:v>
                </c:pt>
                <c:pt idx="4136">
                  <c:v>41300</c:v>
                </c:pt>
                <c:pt idx="4137">
                  <c:v>41301</c:v>
                </c:pt>
                <c:pt idx="4138">
                  <c:v>41302</c:v>
                </c:pt>
                <c:pt idx="4139">
                  <c:v>41303</c:v>
                </c:pt>
                <c:pt idx="4140">
                  <c:v>41304</c:v>
                </c:pt>
                <c:pt idx="4141">
                  <c:v>41305</c:v>
                </c:pt>
                <c:pt idx="4142">
                  <c:v>41306</c:v>
                </c:pt>
                <c:pt idx="4143">
                  <c:v>41307</c:v>
                </c:pt>
                <c:pt idx="4144">
                  <c:v>41308</c:v>
                </c:pt>
                <c:pt idx="4145">
                  <c:v>41309</c:v>
                </c:pt>
                <c:pt idx="4146">
                  <c:v>41310</c:v>
                </c:pt>
                <c:pt idx="4147">
                  <c:v>41311</c:v>
                </c:pt>
                <c:pt idx="4148">
                  <c:v>41312</c:v>
                </c:pt>
                <c:pt idx="4149">
                  <c:v>41313</c:v>
                </c:pt>
                <c:pt idx="4150">
                  <c:v>41314</c:v>
                </c:pt>
                <c:pt idx="4151">
                  <c:v>41315</c:v>
                </c:pt>
                <c:pt idx="4152">
                  <c:v>41316</c:v>
                </c:pt>
                <c:pt idx="4153">
                  <c:v>41317</c:v>
                </c:pt>
                <c:pt idx="4154">
                  <c:v>41318</c:v>
                </c:pt>
                <c:pt idx="4155">
                  <c:v>41319</c:v>
                </c:pt>
                <c:pt idx="4156">
                  <c:v>41320</c:v>
                </c:pt>
                <c:pt idx="4157">
                  <c:v>41321</c:v>
                </c:pt>
                <c:pt idx="4158">
                  <c:v>41322</c:v>
                </c:pt>
                <c:pt idx="4159">
                  <c:v>41323</c:v>
                </c:pt>
                <c:pt idx="4160">
                  <c:v>41324</c:v>
                </c:pt>
                <c:pt idx="4161">
                  <c:v>41325</c:v>
                </c:pt>
                <c:pt idx="4162">
                  <c:v>41326</c:v>
                </c:pt>
                <c:pt idx="4163">
                  <c:v>41327</c:v>
                </c:pt>
                <c:pt idx="4164">
                  <c:v>41328</c:v>
                </c:pt>
                <c:pt idx="4165">
                  <c:v>41329</c:v>
                </c:pt>
                <c:pt idx="4166">
                  <c:v>41330</c:v>
                </c:pt>
                <c:pt idx="4167">
                  <c:v>41331</c:v>
                </c:pt>
                <c:pt idx="4168">
                  <c:v>41332</c:v>
                </c:pt>
                <c:pt idx="4169">
                  <c:v>41333</c:v>
                </c:pt>
                <c:pt idx="4170">
                  <c:v>41334</c:v>
                </c:pt>
                <c:pt idx="4171">
                  <c:v>41335</c:v>
                </c:pt>
                <c:pt idx="4172">
                  <c:v>41336</c:v>
                </c:pt>
                <c:pt idx="4173">
                  <c:v>41337</c:v>
                </c:pt>
                <c:pt idx="4174">
                  <c:v>41338</c:v>
                </c:pt>
                <c:pt idx="4175">
                  <c:v>41339</c:v>
                </c:pt>
                <c:pt idx="4176">
                  <c:v>41340</c:v>
                </c:pt>
                <c:pt idx="4177">
                  <c:v>41341</c:v>
                </c:pt>
                <c:pt idx="4178">
                  <c:v>41342</c:v>
                </c:pt>
                <c:pt idx="4179">
                  <c:v>41343</c:v>
                </c:pt>
                <c:pt idx="4180">
                  <c:v>41344</c:v>
                </c:pt>
                <c:pt idx="4181">
                  <c:v>41345</c:v>
                </c:pt>
                <c:pt idx="4182">
                  <c:v>41346</c:v>
                </c:pt>
                <c:pt idx="4183">
                  <c:v>41347</c:v>
                </c:pt>
                <c:pt idx="4184">
                  <c:v>41348</c:v>
                </c:pt>
                <c:pt idx="4185">
                  <c:v>41349</c:v>
                </c:pt>
                <c:pt idx="4186">
                  <c:v>41350</c:v>
                </c:pt>
                <c:pt idx="4187">
                  <c:v>41351</c:v>
                </c:pt>
                <c:pt idx="4188">
                  <c:v>41352</c:v>
                </c:pt>
                <c:pt idx="4189">
                  <c:v>41353</c:v>
                </c:pt>
                <c:pt idx="4190">
                  <c:v>41354</c:v>
                </c:pt>
                <c:pt idx="4191">
                  <c:v>41355</c:v>
                </c:pt>
                <c:pt idx="4192">
                  <c:v>41356</c:v>
                </c:pt>
                <c:pt idx="4193">
                  <c:v>41357</c:v>
                </c:pt>
                <c:pt idx="4194">
                  <c:v>41358</c:v>
                </c:pt>
                <c:pt idx="4195">
                  <c:v>41359</c:v>
                </c:pt>
                <c:pt idx="4196">
                  <c:v>41360</c:v>
                </c:pt>
                <c:pt idx="4197">
                  <c:v>41361</c:v>
                </c:pt>
                <c:pt idx="4198">
                  <c:v>41362</c:v>
                </c:pt>
                <c:pt idx="4199">
                  <c:v>41363</c:v>
                </c:pt>
                <c:pt idx="4200">
                  <c:v>41364</c:v>
                </c:pt>
                <c:pt idx="4201">
                  <c:v>41365</c:v>
                </c:pt>
                <c:pt idx="4202">
                  <c:v>41366</c:v>
                </c:pt>
                <c:pt idx="4203">
                  <c:v>41367</c:v>
                </c:pt>
                <c:pt idx="4204">
                  <c:v>41368</c:v>
                </c:pt>
                <c:pt idx="4205">
                  <c:v>41369</c:v>
                </c:pt>
                <c:pt idx="4206">
                  <c:v>41370</c:v>
                </c:pt>
                <c:pt idx="4207">
                  <c:v>41371</c:v>
                </c:pt>
                <c:pt idx="4208">
                  <c:v>41372</c:v>
                </c:pt>
                <c:pt idx="4209">
                  <c:v>41373</c:v>
                </c:pt>
                <c:pt idx="4210">
                  <c:v>41374</c:v>
                </c:pt>
                <c:pt idx="4211">
                  <c:v>41375</c:v>
                </c:pt>
                <c:pt idx="4212">
                  <c:v>41376</c:v>
                </c:pt>
                <c:pt idx="4213">
                  <c:v>41377</c:v>
                </c:pt>
                <c:pt idx="4214">
                  <c:v>41378</c:v>
                </c:pt>
                <c:pt idx="4215">
                  <c:v>41379</c:v>
                </c:pt>
                <c:pt idx="4216">
                  <c:v>41380</c:v>
                </c:pt>
                <c:pt idx="4217">
                  <c:v>41381</c:v>
                </c:pt>
                <c:pt idx="4218">
                  <c:v>41382</c:v>
                </c:pt>
                <c:pt idx="4219">
                  <c:v>41383</c:v>
                </c:pt>
                <c:pt idx="4220">
                  <c:v>41384</c:v>
                </c:pt>
                <c:pt idx="4221">
                  <c:v>41385</c:v>
                </c:pt>
                <c:pt idx="4222">
                  <c:v>41386</c:v>
                </c:pt>
                <c:pt idx="4223">
                  <c:v>41387</c:v>
                </c:pt>
                <c:pt idx="4224">
                  <c:v>41388</c:v>
                </c:pt>
                <c:pt idx="4225">
                  <c:v>41389</c:v>
                </c:pt>
                <c:pt idx="4226">
                  <c:v>41390</c:v>
                </c:pt>
                <c:pt idx="4227">
                  <c:v>41391</c:v>
                </c:pt>
                <c:pt idx="4228">
                  <c:v>41392</c:v>
                </c:pt>
                <c:pt idx="4229">
                  <c:v>41393</c:v>
                </c:pt>
                <c:pt idx="4230">
                  <c:v>41394</c:v>
                </c:pt>
                <c:pt idx="4231">
                  <c:v>41395</c:v>
                </c:pt>
                <c:pt idx="4232">
                  <c:v>41396</c:v>
                </c:pt>
                <c:pt idx="4233">
                  <c:v>41397</c:v>
                </c:pt>
                <c:pt idx="4234">
                  <c:v>41398</c:v>
                </c:pt>
                <c:pt idx="4235">
                  <c:v>41399</c:v>
                </c:pt>
                <c:pt idx="4236">
                  <c:v>41400</c:v>
                </c:pt>
                <c:pt idx="4237">
                  <c:v>41401</c:v>
                </c:pt>
                <c:pt idx="4238">
                  <c:v>41402</c:v>
                </c:pt>
                <c:pt idx="4239">
                  <c:v>41403</c:v>
                </c:pt>
                <c:pt idx="4240">
                  <c:v>41404</c:v>
                </c:pt>
                <c:pt idx="4241">
                  <c:v>41405</c:v>
                </c:pt>
                <c:pt idx="4242">
                  <c:v>41406</c:v>
                </c:pt>
                <c:pt idx="4243">
                  <c:v>41407</c:v>
                </c:pt>
                <c:pt idx="4244">
                  <c:v>41408</c:v>
                </c:pt>
                <c:pt idx="4245">
                  <c:v>41409</c:v>
                </c:pt>
                <c:pt idx="4246">
                  <c:v>41410</c:v>
                </c:pt>
                <c:pt idx="4247">
                  <c:v>41411</c:v>
                </c:pt>
                <c:pt idx="4248">
                  <c:v>41412</c:v>
                </c:pt>
                <c:pt idx="4249">
                  <c:v>41413</c:v>
                </c:pt>
                <c:pt idx="4250">
                  <c:v>41414</c:v>
                </c:pt>
                <c:pt idx="4251">
                  <c:v>41415</c:v>
                </c:pt>
                <c:pt idx="4252">
                  <c:v>41416</c:v>
                </c:pt>
                <c:pt idx="4253">
                  <c:v>41417</c:v>
                </c:pt>
                <c:pt idx="4254">
                  <c:v>41418</c:v>
                </c:pt>
                <c:pt idx="4255">
                  <c:v>41419</c:v>
                </c:pt>
                <c:pt idx="4256">
                  <c:v>41420</c:v>
                </c:pt>
                <c:pt idx="4257">
                  <c:v>41421</c:v>
                </c:pt>
                <c:pt idx="4258">
                  <c:v>41422</c:v>
                </c:pt>
                <c:pt idx="4259">
                  <c:v>41423</c:v>
                </c:pt>
                <c:pt idx="4260">
                  <c:v>41424</c:v>
                </c:pt>
                <c:pt idx="4261">
                  <c:v>41425</c:v>
                </c:pt>
                <c:pt idx="4262">
                  <c:v>41426</c:v>
                </c:pt>
                <c:pt idx="4263">
                  <c:v>41427</c:v>
                </c:pt>
                <c:pt idx="4264">
                  <c:v>41428</c:v>
                </c:pt>
                <c:pt idx="4265">
                  <c:v>41429</c:v>
                </c:pt>
                <c:pt idx="4266">
                  <c:v>41430</c:v>
                </c:pt>
                <c:pt idx="4267">
                  <c:v>41431</c:v>
                </c:pt>
                <c:pt idx="4268">
                  <c:v>41432</c:v>
                </c:pt>
                <c:pt idx="4269">
                  <c:v>41433</c:v>
                </c:pt>
                <c:pt idx="4270">
                  <c:v>41434</c:v>
                </c:pt>
                <c:pt idx="4271">
                  <c:v>41435</c:v>
                </c:pt>
                <c:pt idx="4272">
                  <c:v>41436</c:v>
                </c:pt>
                <c:pt idx="4273">
                  <c:v>41437</c:v>
                </c:pt>
                <c:pt idx="4274">
                  <c:v>41438</c:v>
                </c:pt>
                <c:pt idx="4275">
                  <c:v>41439</c:v>
                </c:pt>
                <c:pt idx="4276">
                  <c:v>41440</c:v>
                </c:pt>
                <c:pt idx="4277">
                  <c:v>41441</c:v>
                </c:pt>
                <c:pt idx="4278">
                  <c:v>41442</c:v>
                </c:pt>
                <c:pt idx="4279">
                  <c:v>41443</c:v>
                </c:pt>
                <c:pt idx="4280">
                  <c:v>41444</c:v>
                </c:pt>
                <c:pt idx="4281">
                  <c:v>41445</c:v>
                </c:pt>
                <c:pt idx="4282">
                  <c:v>41446</c:v>
                </c:pt>
                <c:pt idx="4283">
                  <c:v>41447</c:v>
                </c:pt>
                <c:pt idx="4284">
                  <c:v>41448</c:v>
                </c:pt>
                <c:pt idx="4285">
                  <c:v>41449</c:v>
                </c:pt>
                <c:pt idx="4286">
                  <c:v>41450</c:v>
                </c:pt>
                <c:pt idx="4287">
                  <c:v>41451</c:v>
                </c:pt>
                <c:pt idx="4288">
                  <c:v>41452</c:v>
                </c:pt>
                <c:pt idx="4289">
                  <c:v>41453</c:v>
                </c:pt>
                <c:pt idx="4290">
                  <c:v>41454</c:v>
                </c:pt>
                <c:pt idx="4291">
                  <c:v>41455</c:v>
                </c:pt>
                <c:pt idx="4292">
                  <c:v>41456</c:v>
                </c:pt>
                <c:pt idx="4293">
                  <c:v>41457</c:v>
                </c:pt>
                <c:pt idx="4294">
                  <c:v>41458</c:v>
                </c:pt>
                <c:pt idx="4295">
                  <c:v>41459</c:v>
                </c:pt>
                <c:pt idx="4296">
                  <c:v>41460</c:v>
                </c:pt>
                <c:pt idx="4297">
                  <c:v>41461</c:v>
                </c:pt>
                <c:pt idx="4298">
                  <c:v>41462</c:v>
                </c:pt>
                <c:pt idx="4299">
                  <c:v>41463</c:v>
                </c:pt>
                <c:pt idx="4300">
                  <c:v>41464</c:v>
                </c:pt>
                <c:pt idx="4301">
                  <c:v>41465</c:v>
                </c:pt>
                <c:pt idx="4302">
                  <c:v>41466</c:v>
                </c:pt>
                <c:pt idx="4303">
                  <c:v>41467</c:v>
                </c:pt>
                <c:pt idx="4304">
                  <c:v>41468</c:v>
                </c:pt>
                <c:pt idx="4305">
                  <c:v>41469</c:v>
                </c:pt>
                <c:pt idx="4306">
                  <c:v>41470</c:v>
                </c:pt>
                <c:pt idx="4307">
                  <c:v>41471</c:v>
                </c:pt>
                <c:pt idx="4308">
                  <c:v>41472</c:v>
                </c:pt>
                <c:pt idx="4309">
                  <c:v>41473</c:v>
                </c:pt>
                <c:pt idx="4310">
                  <c:v>41474</c:v>
                </c:pt>
                <c:pt idx="4311">
                  <c:v>41475</c:v>
                </c:pt>
                <c:pt idx="4312">
                  <c:v>41476</c:v>
                </c:pt>
                <c:pt idx="4313">
                  <c:v>41477</c:v>
                </c:pt>
                <c:pt idx="4314">
                  <c:v>41478</c:v>
                </c:pt>
                <c:pt idx="4315">
                  <c:v>41479</c:v>
                </c:pt>
                <c:pt idx="4316">
                  <c:v>41480</c:v>
                </c:pt>
                <c:pt idx="4317">
                  <c:v>41481</c:v>
                </c:pt>
                <c:pt idx="4318">
                  <c:v>41482</c:v>
                </c:pt>
                <c:pt idx="4319">
                  <c:v>41483</c:v>
                </c:pt>
                <c:pt idx="4320">
                  <c:v>41484</c:v>
                </c:pt>
                <c:pt idx="4321">
                  <c:v>41485</c:v>
                </c:pt>
                <c:pt idx="4322">
                  <c:v>41486</c:v>
                </c:pt>
                <c:pt idx="4323">
                  <c:v>41487</c:v>
                </c:pt>
                <c:pt idx="4324">
                  <c:v>41488</c:v>
                </c:pt>
                <c:pt idx="4325">
                  <c:v>41489</c:v>
                </c:pt>
                <c:pt idx="4326">
                  <c:v>41490</c:v>
                </c:pt>
                <c:pt idx="4327">
                  <c:v>41491</c:v>
                </c:pt>
                <c:pt idx="4328">
                  <c:v>41492</c:v>
                </c:pt>
                <c:pt idx="4329">
                  <c:v>41493</c:v>
                </c:pt>
                <c:pt idx="4330">
                  <c:v>41494</c:v>
                </c:pt>
                <c:pt idx="4331">
                  <c:v>41495</c:v>
                </c:pt>
                <c:pt idx="4332">
                  <c:v>41496</c:v>
                </c:pt>
                <c:pt idx="4333">
                  <c:v>41497</c:v>
                </c:pt>
                <c:pt idx="4334">
                  <c:v>41498</c:v>
                </c:pt>
                <c:pt idx="4335">
                  <c:v>41499</c:v>
                </c:pt>
                <c:pt idx="4336">
                  <c:v>41500</c:v>
                </c:pt>
                <c:pt idx="4337">
                  <c:v>41501</c:v>
                </c:pt>
                <c:pt idx="4338">
                  <c:v>41502</c:v>
                </c:pt>
                <c:pt idx="4339">
                  <c:v>41503</c:v>
                </c:pt>
                <c:pt idx="4340">
                  <c:v>41504</c:v>
                </c:pt>
                <c:pt idx="4341">
                  <c:v>41505</c:v>
                </c:pt>
                <c:pt idx="4342">
                  <c:v>41506</c:v>
                </c:pt>
                <c:pt idx="4343">
                  <c:v>41507</c:v>
                </c:pt>
                <c:pt idx="4344">
                  <c:v>41508</c:v>
                </c:pt>
                <c:pt idx="4345">
                  <c:v>41509</c:v>
                </c:pt>
                <c:pt idx="4346">
                  <c:v>41510</c:v>
                </c:pt>
                <c:pt idx="4347">
                  <c:v>41511</c:v>
                </c:pt>
                <c:pt idx="4348">
                  <c:v>41512</c:v>
                </c:pt>
                <c:pt idx="4349">
                  <c:v>41513</c:v>
                </c:pt>
                <c:pt idx="4350">
                  <c:v>41514</c:v>
                </c:pt>
                <c:pt idx="4351">
                  <c:v>41515</c:v>
                </c:pt>
                <c:pt idx="4352">
                  <c:v>41516</c:v>
                </c:pt>
                <c:pt idx="4353">
                  <c:v>41517</c:v>
                </c:pt>
                <c:pt idx="4354">
                  <c:v>41518</c:v>
                </c:pt>
                <c:pt idx="4355">
                  <c:v>41519</c:v>
                </c:pt>
                <c:pt idx="4356">
                  <c:v>41520</c:v>
                </c:pt>
                <c:pt idx="4357">
                  <c:v>41521</c:v>
                </c:pt>
                <c:pt idx="4358">
                  <c:v>41522</c:v>
                </c:pt>
                <c:pt idx="4359">
                  <c:v>41523</c:v>
                </c:pt>
                <c:pt idx="4360">
                  <c:v>41524</c:v>
                </c:pt>
                <c:pt idx="4361">
                  <c:v>41525</c:v>
                </c:pt>
                <c:pt idx="4362">
                  <c:v>41526</c:v>
                </c:pt>
                <c:pt idx="4363">
                  <c:v>41527</c:v>
                </c:pt>
                <c:pt idx="4364">
                  <c:v>41528</c:v>
                </c:pt>
                <c:pt idx="4365">
                  <c:v>41529</c:v>
                </c:pt>
                <c:pt idx="4366">
                  <c:v>41530</c:v>
                </c:pt>
                <c:pt idx="4367">
                  <c:v>41531</c:v>
                </c:pt>
                <c:pt idx="4368">
                  <c:v>41532</c:v>
                </c:pt>
                <c:pt idx="4369">
                  <c:v>41533</c:v>
                </c:pt>
                <c:pt idx="4370">
                  <c:v>41534</c:v>
                </c:pt>
                <c:pt idx="4371">
                  <c:v>41535</c:v>
                </c:pt>
                <c:pt idx="4372">
                  <c:v>41536</c:v>
                </c:pt>
                <c:pt idx="4373">
                  <c:v>41537</c:v>
                </c:pt>
                <c:pt idx="4374">
                  <c:v>41538</c:v>
                </c:pt>
                <c:pt idx="4375">
                  <c:v>41539</c:v>
                </c:pt>
                <c:pt idx="4376">
                  <c:v>41540</c:v>
                </c:pt>
                <c:pt idx="4377">
                  <c:v>41541</c:v>
                </c:pt>
                <c:pt idx="4378">
                  <c:v>41542</c:v>
                </c:pt>
                <c:pt idx="4379">
                  <c:v>41543</c:v>
                </c:pt>
                <c:pt idx="4380">
                  <c:v>41544</c:v>
                </c:pt>
                <c:pt idx="4381">
                  <c:v>41545</c:v>
                </c:pt>
                <c:pt idx="4382">
                  <c:v>41546</c:v>
                </c:pt>
                <c:pt idx="4383">
                  <c:v>41547</c:v>
                </c:pt>
                <c:pt idx="4384">
                  <c:v>41548</c:v>
                </c:pt>
                <c:pt idx="4385">
                  <c:v>41549</c:v>
                </c:pt>
                <c:pt idx="4386">
                  <c:v>41550</c:v>
                </c:pt>
                <c:pt idx="4387">
                  <c:v>41551</c:v>
                </c:pt>
                <c:pt idx="4388">
                  <c:v>41552</c:v>
                </c:pt>
                <c:pt idx="4389">
                  <c:v>41553</c:v>
                </c:pt>
                <c:pt idx="4390">
                  <c:v>41554</c:v>
                </c:pt>
                <c:pt idx="4391">
                  <c:v>41555</c:v>
                </c:pt>
                <c:pt idx="4392">
                  <c:v>41556</c:v>
                </c:pt>
                <c:pt idx="4393">
                  <c:v>41557</c:v>
                </c:pt>
                <c:pt idx="4394">
                  <c:v>41558</c:v>
                </c:pt>
                <c:pt idx="4395">
                  <c:v>41559</c:v>
                </c:pt>
                <c:pt idx="4396">
                  <c:v>41560</c:v>
                </c:pt>
                <c:pt idx="4397">
                  <c:v>41561</c:v>
                </c:pt>
                <c:pt idx="4398">
                  <c:v>41562</c:v>
                </c:pt>
                <c:pt idx="4399">
                  <c:v>41563</c:v>
                </c:pt>
                <c:pt idx="4400">
                  <c:v>41564</c:v>
                </c:pt>
                <c:pt idx="4401">
                  <c:v>41565</c:v>
                </c:pt>
                <c:pt idx="4402">
                  <c:v>41566</c:v>
                </c:pt>
                <c:pt idx="4403">
                  <c:v>41567</c:v>
                </c:pt>
                <c:pt idx="4404">
                  <c:v>41568</c:v>
                </c:pt>
                <c:pt idx="4405">
                  <c:v>41569</c:v>
                </c:pt>
                <c:pt idx="4406">
                  <c:v>41570</c:v>
                </c:pt>
                <c:pt idx="4407">
                  <c:v>41571</c:v>
                </c:pt>
                <c:pt idx="4408">
                  <c:v>41572</c:v>
                </c:pt>
                <c:pt idx="4409">
                  <c:v>41573</c:v>
                </c:pt>
                <c:pt idx="4410">
                  <c:v>41574</c:v>
                </c:pt>
                <c:pt idx="4411">
                  <c:v>41575</c:v>
                </c:pt>
                <c:pt idx="4412">
                  <c:v>41576</c:v>
                </c:pt>
                <c:pt idx="4413">
                  <c:v>41577</c:v>
                </c:pt>
                <c:pt idx="4414">
                  <c:v>41578</c:v>
                </c:pt>
                <c:pt idx="4415">
                  <c:v>41579</c:v>
                </c:pt>
                <c:pt idx="4416">
                  <c:v>41580</c:v>
                </c:pt>
                <c:pt idx="4417">
                  <c:v>41581</c:v>
                </c:pt>
                <c:pt idx="4418">
                  <c:v>41582</c:v>
                </c:pt>
                <c:pt idx="4419">
                  <c:v>41583</c:v>
                </c:pt>
                <c:pt idx="4420">
                  <c:v>41584</c:v>
                </c:pt>
                <c:pt idx="4421">
                  <c:v>41585</c:v>
                </c:pt>
                <c:pt idx="4422">
                  <c:v>41586</c:v>
                </c:pt>
                <c:pt idx="4423">
                  <c:v>41587</c:v>
                </c:pt>
                <c:pt idx="4424">
                  <c:v>41588</c:v>
                </c:pt>
                <c:pt idx="4425">
                  <c:v>41589</c:v>
                </c:pt>
                <c:pt idx="4426">
                  <c:v>41590</c:v>
                </c:pt>
                <c:pt idx="4427">
                  <c:v>41591</c:v>
                </c:pt>
                <c:pt idx="4428">
                  <c:v>41592</c:v>
                </c:pt>
                <c:pt idx="4429">
                  <c:v>41593</c:v>
                </c:pt>
                <c:pt idx="4430">
                  <c:v>41594</c:v>
                </c:pt>
                <c:pt idx="4431">
                  <c:v>41595</c:v>
                </c:pt>
                <c:pt idx="4432">
                  <c:v>41596</c:v>
                </c:pt>
                <c:pt idx="4433">
                  <c:v>41597</c:v>
                </c:pt>
                <c:pt idx="4434">
                  <c:v>41598</c:v>
                </c:pt>
                <c:pt idx="4435">
                  <c:v>41599</c:v>
                </c:pt>
                <c:pt idx="4436">
                  <c:v>41600</c:v>
                </c:pt>
                <c:pt idx="4437">
                  <c:v>41601</c:v>
                </c:pt>
                <c:pt idx="4438">
                  <c:v>41602</c:v>
                </c:pt>
                <c:pt idx="4439">
                  <c:v>41603</c:v>
                </c:pt>
                <c:pt idx="4440">
                  <c:v>41604</c:v>
                </c:pt>
                <c:pt idx="4441">
                  <c:v>41605</c:v>
                </c:pt>
                <c:pt idx="4442">
                  <c:v>41606</c:v>
                </c:pt>
                <c:pt idx="4443">
                  <c:v>41607</c:v>
                </c:pt>
                <c:pt idx="4444">
                  <c:v>41608</c:v>
                </c:pt>
                <c:pt idx="4445">
                  <c:v>41609</c:v>
                </c:pt>
                <c:pt idx="4446">
                  <c:v>41610</c:v>
                </c:pt>
                <c:pt idx="4447">
                  <c:v>41611</c:v>
                </c:pt>
                <c:pt idx="4448">
                  <c:v>41612</c:v>
                </c:pt>
                <c:pt idx="4449">
                  <c:v>41613</c:v>
                </c:pt>
                <c:pt idx="4450">
                  <c:v>41614</c:v>
                </c:pt>
                <c:pt idx="4451">
                  <c:v>41615</c:v>
                </c:pt>
                <c:pt idx="4452">
                  <c:v>41616</c:v>
                </c:pt>
                <c:pt idx="4453">
                  <c:v>41617</c:v>
                </c:pt>
                <c:pt idx="4454">
                  <c:v>41618</c:v>
                </c:pt>
                <c:pt idx="4455">
                  <c:v>41619</c:v>
                </c:pt>
                <c:pt idx="4456">
                  <c:v>41620</c:v>
                </c:pt>
                <c:pt idx="4457">
                  <c:v>41621</c:v>
                </c:pt>
                <c:pt idx="4458">
                  <c:v>41622</c:v>
                </c:pt>
                <c:pt idx="4459">
                  <c:v>41623</c:v>
                </c:pt>
                <c:pt idx="4460">
                  <c:v>41624</c:v>
                </c:pt>
                <c:pt idx="4461">
                  <c:v>41625</c:v>
                </c:pt>
                <c:pt idx="4462">
                  <c:v>41626</c:v>
                </c:pt>
                <c:pt idx="4463">
                  <c:v>41627</c:v>
                </c:pt>
                <c:pt idx="4464">
                  <c:v>41628</c:v>
                </c:pt>
                <c:pt idx="4465">
                  <c:v>41629</c:v>
                </c:pt>
                <c:pt idx="4466">
                  <c:v>41630</c:v>
                </c:pt>
                <c:pt idx="4467">
                  <c:v>41631</c:v>
                </c:pt>
                <c:pt idx="4468">
                  <c:v>41632</c:v>
                </c:pt>
                <c:pt idx="4469">
                  <c:v>41633</c:v>
                </c:pt>
                <c:pt idx="4470">
                  <c:v>41634</c:v>
                </c:pt>
                <c:pt idx="4471">
                  <c:v>41635</c:v>
                </c:pt>
                <c:pt idx="4472">
                  <c:v>41636</c:v>
                </c:pt>
                <c:pt idx="4473">
                  <c:v>41637</c:v>
                </c:pt>
                <c:pt idx="4474">
                  <c:v>41638</c:v>
                </c:pt>
                <c:pt idx="4475">
                  <c:v>41639</c:v>
                </c:pt>
                <c:pt idx="4476">
                  <c:v>41640</c:v>
                </c:pt>
                <c:pt idx="4477">
                  <c:v>41641</c:v>
                </c:pt>
                <c:pt idx="4478">
                  <c:v>41642</c:v>
                </c:pt>
                <c:pt idx="4479">
                  <c:v>41643</c:v>
                </c:pt>
                <c:pt idx="4480">
                  <c:v>41644</c:v>
                </c:pt>
                <c:pt idx="4481">
                  <c:v>41645</c:v>
                </c:pt>
                <c:pt idx="4482">
                  <c:v>41646</c:v>
                </c:pt>
                <c:pt idx="4483">
                  <c:v>41647</c:v>
                </c:pt>
                <c:pt idx="4484">
                  <c:v>41648</c:v>
                </c:pt>
                <c:pt idx="4485">
                  <c:v>41649</c:v>
                </c:pt>
                <c:pt idx="4486">
                  <c:v>41650</c:v>
                </c:pt>
                <c:pt idx="4487">
                  <c:v>41651</c:v>
                </c:pt>
                <c:pt idx="4488">
                  <c:v>41652</c:v>
                </c:pt>
                <c:pt idx="4489">
                  <c:v>41653</c:v>
                </c:pt>
                <c:pt idx="4490">
                  <c:v>41654</c:v>
                </c:pt>
                <c:pt idx="4491">
                  <c:v>41655</c:v>
                </c:pt>
                <c:pt idx="4492">
                  <c:v>41656</c:v>
                </c:pt>
                <c:pt idx="4493">
                  <c:v>41657</c:v>
                </c:pt>
                <c:pt idx="4494">
                  <c:v>41658</c:v>
                </c:pt>
                <c:pt idx="4495">
                  <c:v>41659</c:v>
                </c:pt>
                <c:pt idx="4496">
                  <c:v>41660</c:v>
                </c:pt>
                <c:pt idx="4497">
                  <c:v>41661</c:v>
                </c:pt>
                <c:pt idx="4498">
                  <c:v>41662</c:v>
                </c:pt>
                <c:pt idx="4499">
                  <c:v>41663</c:v>
                </c:pt>
                <c:pt idx="4500">
                  <c:v>41664</c:v>
                </c:pt>
                <c:pt idx="4501">
                  <c:v>41665</c:v>
                </c:pt>
                <c:pt idx="4502">
                  <c:v>41666</c:v>
                </c:pt>
                <c:pt idx="4503">
                  <c:v>41667</c:v>
                </c:pt>
                <c:pt idx="4504">
                  <c:v>41668</c:v>
                </c:pt>
                <c:pt idx="4505">
                  <c:v>41669</c:v>
                </c:pt>
                <c:pt idx="4506">
                  <c:v>41670</c:v>
                </c:pt>
                <c:pt idx="4507">
                  <c:v>41671</c:v>
                </c:pt>
                <c:pt idx="4508">
                  <c:v>41672</c:v>
                </c:pt>
                <c:pt idx="4509">
                  <c:v>41673</c:v>
                </c:pt>
                <c:pt idx="4510">
                  <c:v>41674</c:v>
                </c:pt>
                <c:pt idx="4511">
                  <c:v>41675</c:v>
                </c:pt>
                <c:pt idx="4512">
                  <c:v>41676</c:v>
                </c:pt>
                <c:pt idx="4513">
                  <c:v>41677</c:v>
                </c:pt>
                <c:pt idx="4514">
                  <c:v>41678</c:v>
                </c:pt>
                <c:pt idx="4515">
                  <c:v>41679</c:v>
                </c:pt>
                <c:pt idx="4516">
                  <c:v>41680</c:v>
                </c:pt>
                <c:pt idx="4517">
                  <c:v>41681</c:v>
                </c:pt>
                <c:pt idx="4518">
                  <c:v>41682</c:v>
                </c:pt>
                <c:pt idx="4519">
                  <c:v>41683</c:v>
                </c:pt>
                <c:pt idx="4520">
                  <c:v>41684</c:v>
                </c:pt>
                <c:pt idx="4521">
                  <c:v>41685</c:v>
                </c:pt>
                <c:pt idx="4522">
                  <c:v>41686</c:v>
                </c:pt>
                <c:pt idx="4523">
                  <c:v>41687</c:v>
                </c:pt>
                <c:pt idx="4524">
                  <c:v>41688</c:v>
                </c:pt>
                <c:pt idx="4525">
                  <c:v>41689</c:v>
                </c:pt>
                <c:pt idx="4526">
                  <c:v>41690</c:v>
                </c:pt>
                <c:pt idx="4527">
                  <c:v>41691</c:v>
                </c:pt>
                <c:pt idx="4528">
                  <c:v>41692</c:v>
                </c:pt>
                <c:pt idx="4529">
                  <c:v>41693</c:v>
                </c:pt>
                <c:pt idx="4530">
                  <c:v>41694</c:v>
                </c:pt>
                <c:pt idx="4531">
                  <c:v>41695</c:v>
                </c:pt>
                <c:pt idx="4532">
                  <c:v>41696</c:v>
                </c:pt>
                <c:pt idx="4533">
                  <c:v>41697</c:v>
                </c:pt>
                <c:pt idx="4534">
                  <c:v>41698</c:v>
                </c:pt>
                <c:pt idx="4535">
                  <c:v>41699</c:v>
                </c:pt>
                <c:pt idx="4536">
                  <c:v>41700</c:v>
                </c:pt>
                <c:pt idx="4537">
                  <c:v>41701</c:v>
                </c:pt>
                <c:pt idx="4538">
                  <c:v>41702</c:v>
                </c:pt>
                <c:pt idx="4539">
                  <c:v>41703</c:v>
                </c:pt>
                <c:pt idx="4540">
                  <c:v>41704</c:v>
                </c:pt>
                <c:pt idx="4541">
                  <c:v>41705</c:v>
                </c:pt>
                <c:pt idx="4542">
                  <c:v>41706</c:v>
                </c:pt>
                <c:pt idx="4543">
                  <c:v>41707</c:v>
                </c:pt>
                <c:pt idx="4544">
                  <c:v>41708</c:v>
                </c:pt>
                <c:pt idx="4545">
                  <c:v>41709</c:v>
                </c:pt>
                <c:pt idx="4546">
                  <c:v>41710</c:v>
                </c:pt>
                <c:pt idx="4547">
                  <c:v>41711</c:v>
                </c:pt>
                <c:pt idx="4548">
                  <c:v>41712</c:v>
                </c:pt>
                <c:pt idx="4549">
                  <c:v>41713</c:v>
                </c:pt>
                <c:pt idx="4550">
                  <c:v>41714</c:v>
                </c:pt>
                <c:pt idx="4551">
                  <c:v>41715</c:v>
                </c:pt>
                <c:pt idx="4552">
                  <c:v>41716</c:v>
                </c:pt>
                <c:pt idx="4553">
                  <c:v>41717</c:v>
                </c:pt>
                <c:pt idx="4554">
                  <c:v>41718</c:v>
                </c:pt>
                <c:pt idx="4555">
                  <c:v>41719</c:v>
                </c:pt>
                <c:pt idx="4556">
                  <c:v>41720</c:v>
                </c:pt>
                <c:pt idx="4557">
                  <c:v>41721</c:v>
                </c:pt>
                <c:pt idx="4558">
                  <c:v>41722</c:v>
                </c:pt>
                <c:pt idx="4559">
                  <c:v>41723</c:v>
                </c:pt>
                <c:pt idx="4560">
                  <c:v>41724</c:v>
                </c:pt>
                <c:pt idx="4561">
                  <c:v>41725</c:v>
                </c:pt>
                <c:pt idx="4562">
                  <c:v>41726</c:v>
                </c:pt>
                <c:pt idx="4563">
                  <c:v>41727</c:v>
                </c:pt>
                <c:pt idx="4564">
                  <c:v>41728</c:v>
                </c:pt>
                <c:pt idx="4565">
                  <c:v>41729</c:v>
                </c:pt>
                <c:pt idx="4566">
                  <c:v>41730</c:v>
                </c:pt>
                <c:pt idx="4567">
                  <c:v>41731</c:v>
                </c:pt>
                <c:pt idx="4568">
                  <c:v>41732</c:v>
                </c:pt>
                <c:pt idx="4569">
                  <c:v>41733</c:v>
                </c:pt>
                <c:pt idx="4570">
                  <c:v>41734</c:v>
                </c:pt>
                <c:pt idx="4571">
                  <c:v>41735</c:v>
                </c:pt>
                <c:pt idx="4572">
                  <c:v>41736</c:v>
                </c:pt>
                <c:pt idx="4573">
                  <c:v>41737</c:v>
                </c:pt>
                <c:pt idx="4574">
                  <c:v>41738</c:v>
                </c:pt>
                <c:pt idx="4575">
                  <c:v>41739</c:v>
                </c:pt>
                <c:pt idx="4576">
                  <c:v>41740</c:v>
                </c:pt>
                <c:pt idx="4577">
                  <c:v>41741</c:v>
                </c:pt>
                <c:pt idx="4578">
                  <c:v>41742</c:v>
                </c:pt>
                <c:pt idx="4579">
                  <c:v>41743</c:v>
                </c:pt>
                <c:pt idx="4580">
                  <c:v>41744</c:v>
                </c:pt>
                <c:pt idx="4581">
                  <c:v>41745</c:v>
                </c:pt>
                <c:pt idx="4582">
                  <c:v>41746</c:v>
                </c:pt>
                <c:pt idx="4583">
                  <c:v>41747</c:v>
                </c:pt>
                <c:pt idx="4584">
                  <c:v>41748</c:v>
                </c:pt>
                <c:pt idx="4585">
                  <c:v>41749</c:v>
                </c:pt>
                <c:pt idx="4586">
                  <c:v>41750</c:v>
                </c:pt>
                <c:pt idx="4587">
                  <c:v>41751</c:v>
                </c:pt>
                <c:pt idx="4588">
                  <c:v>41752</c:v>
                </c:pt>
                <c:pt idx="4589">
                  <c:v>41753</c:v>
                </c:pt>
                <c:pt idx="4590">
                  <c:v>41754</c:v>
                </c:pt>
                <c:pt idx="4591">
                  <c:v>41755</c:v>
                </c:pt>
                <c:pt idx="4592">
                  <c:v>41756</c:v>
                </c:pt>
                <c:pt idx="4593">
                  <c:v>41757</c:v>
                </c:pt>
                <c:pt idx="4594">
                  <c:v>41758</c:v>
                </c:pt>
                <c:pt idx="4595">
                  <c:v>41759</c:v>
                </c:pt>
                <c:pt idx="4596">
                  <c:v>41760</c:v>
                </c:pt>
                <c:pt idx="4597">
                  <c:v>41761</c:v>
                </c:pt>
                <c:pt idx="4598">
                  <c:v>41762</c:v>
                </c:pt>
                <c:pt idx="4599">
                  <c:v>41763</c:v>
                </c:pt>
                <c:pt idx="4600">
                  <c:v>41764</c:v>
                </c:pt>
                <c:pt idx="4601">
                  <c:v>41765</c:v>
                </c:pt>
                <c:pt idx="4602">
                  <c:v>41766</c:v>
                </c:pt>
                <c:pt idx="4603">
                  <c:v>41767</c:v>
                </c:pt>
                <c:pt idx="4604">
                  <c:v>41768</c:v>
                </c:pt>
                <c:pt idx="4605">
                  <c:v>41769</c:v>
                </c:pt>
                <c:pt idx="4606">
                  <c:v>41770</c:v>
                </c:pt>
                <c:pt idx="4607">
                  <c:v>41771</c:v>
                </c:pt>
                <c:pt idx="4608">
                  <c:v>41772</c:v>
                </c:pt>
                <c:pt idx="4609">
                  <c:v>41773</c:v>
                </c:pt>
                <c:pt idx="4610">
                  <c:v>41774</c:v>
                </c:pt>
                <c:pt idx="4611">
                  <c:v>41775</c:v>
                </c:pt>
                <c:pt idx="4612">
                  <c:v>41776</c:v>
                </c:pt>
                <c:pt idx="4613">
                  <c:v>41777</c:v>
                </c:pt>
                <c:pt idx="4614">
                  <c:v>41778</c:v>
                </c:pt>
                <c:pt idx="4615">
                  <c:v>41779</c:v>
                </c:pt>
                <c:pt idx="4616">
                  <c:v>41780</c:v>
                </c:pt>
                <c:pt idx="4617">
                  <c:v>41781</c:v>
                </c:pt>
                <c:pt idx="4618">
                  <c:v>41782</c:v>
                </c:pt>
                <c:pt idx="4619">
                  <c:v>41783</c:v>
                </c:pt>
                <c:pt idx="4620">
                  <c:v>41784</c:v>
                </c:pt>
                <c:pt idx="4621">
                  <c:v>41785</c:v>
                </c:pt>
                <c:pt idx="4622">
                  <c:v>41786</c:v>
                </c:pt>
                <c:pt idx="4623">
                  <c:v>41787</c:v>
                </c:pt>
                <c:pt idx="4624">
                  <c:v>41788</c:v>
                </c:pt>
                <c:pt idx="4625">
                  <c:v>41789</c:v>
                </c:pt>
                <c:pt idx="4626">
                  <c:v>41790</c:v>
                </c:pt>
                <c:pt idx="4627">
                  <c:v>41791</c:v>
                </c:pt>
                <c:pt idx="4628">
                  <c:v>41792</c:v>
                </c:pt>
                <c:pt idx="4629">
                  <c:v>41793</c:v>
                </c:pt>
                <c:pt idx="4630">
                  <c:v>41794</c:v>
                </c:pt>
                <c:pt idx="4631">
                  <c:v>41795</c:v>
                </c:pt>
                <c:pt idx="4632">
                  <c:v>41796</c:v>
                </c:pt>
                <c:pt idx="4633">
                  <c:v>41797</c:v>
                </c:pt>
                <c:pt idx="4634">
                  <c:v>41798</c:v>
                </c:pt>
                <c:pt idx="4635">
                  <c:v>41799</c:v>
                </c:pt>
                <c:pt idx="4636">
                  <c:v>41800</c:v>
                </c:pt>
                <c:pt idx="4637">
                  <c:v>41801</c:v>
                </c:pt>
                <c:pt idx="4638">
                  <c:v>41802</c:v>
                </c:pt>
                <c:pt idx="4639">
                  <c:v>41803</c:v>
                </c:pt>
                <c:pt idx="4640">
                  <c:v>41804</c:v>
                </c:pt>
                <c:pt idx="4641">
                  <c:v>41805</c:v>
                </c:pt>
                <c:pt idx="4642">
                  <c:v>41806</c:v>
                </c:pt>
                <c:pt idx="4643">
                  <c:v>41807</c:v>
                </c:pt>
                <c:pt idx="4644">
                  <c:v>41808</c:v>
                </c:pt>
                <c:pt idx="4645">
                  <c:v>41809</c:v>
                </c:pt>
                <c:pt idx="4646">
                  <c:v>41810</c:v>
                </c:pt>
                <c:pt idx="4647">
                  <c:v>41811</c:v>
                </c:pt>
                <c:pt idx="4648">
                  <c:v>41812</c:v>
                </c:pt>
                <c:pt idx="4649">
                  <c:v>41813</c:v>
                </c:pt>
                <c:pt idx="4650">
                  <c:v>41814</c:v>
                </c:pt>
                <c:pt idx="4651">
                  <c:v>41815</c:v>
                </c:pt>
                <c:pt idx="4652">
                  <c:v>41816</c:v>
                </c:pt>
                <c:pt idx="4653">
                  <c:v>41817</c:v>
                </c:pt>
                <c:pt idx="4654">
                  <c:v>41818</c:v>
                </c:pt>
                <c:pt idx="4655">
                  <c:v>41819</c:v>
                </c:pt>
                <c:pt idx="4656">
                  <c:v>41820</c:v>
                </c:pt>
                <c:pt idx="4657">
                  <c:v>41821</c:v>
                </c:pt>
                <c:pt idx="4658">
                  <c:v>41822</c:v>
                </c:pt>
                <c:pt idx="4659">
                  <c:v>41823</c:v>
                </c:pt>
                <c:pt idx="4660">
                  <c:v>41824</c:v>
                </c:pt>
                <c:pt idx="4661">
                  <c:v>41825</c:v>
                </c:pt>
                <c:pt idx="4662">
                  <c:v>41826</c:v>
                </c:pt>
                <c:pt idx="4663">
                  <c:v>41827</c:v>
                </c:pt>
                <c:pt idx="4664">
                  <c:v>41828</c:v>
                </c:pt>
                <c:pt idx="4665">
                  <c:v>41829</c:v>
                </c:pt>
                <c:pt idx="4666">
                  <c:v>41830</c:v>
                </c:pt>
                <c:pt idx="4667">
                  <c:v>41831</c:v>
                </c:pt>
                <c:pt idx="4668">
                  <c:v>41832</c:v>
                </c:pt>
                <c:pt idx="4669">
                  <c:v>41833</c:v>
                </c:pt>
                <c:pt idx="4670">
                  <c:v>41834</c:v>
                </c:pt>
                <c:pt idx="4671">
                  <c:v>41835</c:v>
                </c:pt>
                <c:pt idx="4672">
                  <c:v>41836</c:v>
                </c:pt>
                <c:pt idx="4673">
                  <c:v>41837</c:v>
                </c:pt>
                <c:pt idx="4674">
                  <c:v>41838</c:v>
                </c:pt>
                <c:pt idx="4675">
                  <c:v>41839</c:v>
                </c:pt>
                <c:pt idx="4676">
                  <c:v>41840</c:v>
                </c:pt>
                <c:pt idx="4677">
                  <c:v>41841</c:v>
                </c:pt>
                <c:pt idx="4678">
                  <c:v>41842</c:v>
                </c:pt>
                <c:pt idx="4679">
                  <c:v>41843</c:v>
                </c:pt>
                <c:pt idx="4680">
                  <c:v>41844</c:v>
                </c:pt>
                <c:pt idx="4681">
                  <c:v>41845</c:v>
                </c:pt>
                <c:pt idx="4682">
                  <c:v>41846</c:v>
                </c:pt>
                <c:pt idx="4683">
                  <c:v>41847</c:v>
                </c:pt>
                <c:pt idx="4684">
                  <c:v>41848</c:v>
                </c:pt>
                <c:pt idx="4685">
                  <c:v>41849</c:v>
                </c:pt>
                <c:pt idx="4686">
                  <c:v>41850</c:v>
                </c:pt>
                <c:pt idx="4687">
                  <c:v>41851</c:v>
                </c:pt>
                <c:pt idx="4688">
                  <c:v>41852</c:v>
                </c:pt>
                <c:pt idx="4689">
                  <c:v>41853</c:v>
                </c:pt>
                <c:pt idx="4690">
                  <c:v>41854</c:v>
                </c:pt>
                <c:pt idx="4691">
                  <c:v>41855</c:v>
                </c:pt>
                <c:pt idx="4692">
                  <c:v>41856</c:v>
                </c:pt>
                <c:pt idx="4693">
                  <c:v>41857</c:v>
                </c:pt>
                <c:pt idx="4694">
                  <c:v>41858</c:v>
                </c:pt>
                <c:pt idx="4695">
                  <c:v>41859</c:v>
                </c:pt>
                <c:pt idx="4696">
                  <c:v>41860</c:v>
                </c:pt>
                <c:pt idx="4697">
                  <c:v>41861</c:v>
                </c:pt>
                <c:pt idx="4698">
                  <c:v>41862</c:v>
                </c:pt>
                <c:pt idx="4699">
                  <c:v>41863</c:v>
                </c:pt>
                <c:pt idx="4700">
                  <c:v>41864</c:v>
                </c:pt>
                <c:pt idx="4701">
                  <c:v>41865</c:v>
                </c:pt>
                <c:pt idx="4702">
                  <c:v>41866</c:v>
                </c:pt>
                <c:pt idx="4703">
                  <c:v>41867</c:v>
                </c:pt>
                <c:pt idx="4704">
                  <c:v>41868</c:v>
                </c:pt>
                <c:pt idx="4705">
                  <c:v>41869</c:v>
                </c:pt>
                <c:pt idx="4706">
                  <c:v>41870</c:v>
                </c:pt>
                <c:pt idx="4707">
                  <c:v>41871</c:v>
                </c:pt>
                <c:pt idx="4708">
                  <c:v>41872</c:v>
                </c:pt>
                <c:pt idx="4709">
                  <c:v>41873</c:v>
                </c:pt>
                <c:pt idx="4710">
                  <c:v>41874</c:v>
                </c:pt>
                <c:pt idx="4711">
                  <c:v>41875</c:v>
                </c:pt>
                <c:pt idx="4712">
                  <c:v>41876</c:v>
                </c:pt>
                <c:pt idx="4713">
                  <c:v>41877</c:v>
                </c:pt>
                <c:pt idx="4714">
                  <c:v>41878</c:v>
                </c:pt>
                <c:pt idx="4715">
                  <c:v>41879</c:v>
                </c:pt>
                <c:pt idx="4716">
                  <c:v>41880</c:v>
                </c:pt>
                <c:pt idx="4717">
                  <c:v>41881</c:v>
                </c:pt>
                <c:pt idx="4718">
                  <c:v>41882</c:v>
                </c:pt>
                <c:pt idx="4719">
                  <c:v>41883</c:v>
                </c:pt>
                <c:pt idx="4720">
                  <c:v>41884</c:v>
                </c:pt>
                <c:pt idx="4721">
                  <c:v>41885</c:v>
                </c:pt>
                <c:pt idx="4722">
                  <c:v>41886</c:v>
                </c:pt>
                <c:pt idx="4723">
                  <c:v>41887</c:v>
                </c:pt>
                <c:pt idx="4724">
                  <c:v>41888</c:v>
                </c:pt>
                <c:pt idx="4725">
                  <c:v>41889</c:v>
                </c:pt>
                <c:pt idx="4726">
                  <c:v>41890</c:v>
                </c:pt>
                <c:pt idx="4727">
                  <c:v>41891</c:v>
                </c:pt>
                <c:pt idx="4728">
                  <c:v>41892</c:v>
                </c:pt>
                <c:pt idx="4729">
                  <c:v>41893</c:v>
                </c:pt>
                <c:pt idx="4730">
                  <c:v>41894</c:v>
                </c:pt>
                <c:pt idx="4731">
                  <c:v>41895</c:v>
                </c:pt>
                <c:pt idx="4732">
                  <c:v>41896</c:v>
                </c:pt>
                <c:pt idx="4733">
                  <c:v>41897</c:v>
                </c:pt>
                <c:pt idx="4734">
                  <c:v>41898</c:v>
                </c:pt>
                <c:pt idx="4735">
                  <c:v>41899</c:v>
                </c:pt>
                <c:pt idx="4736">
                  <c:v>41900</c:v>
                </c:pt>
                <c:pt idx="4737">
                  <c:v>41901</c:v>
                </c:pt>
                <c:pt idx="4738">
                  <c:v>41902</c:v>
                </c:pt>
                <c:pt idx="4739">
                  <c:v>41903</c:v>
                </c:pt>
                <c:pt idx="4740">
                  <c:v>41904</c:v>
                </c:pt>
                <c:pt idx="4741">
                  <c:v>41905</c:v>
                </c:pt>
                <c:pt idx="4742">
                  <c:v>41906</c:v>
                </c:pt>
                <c:pt idx="4743">
                  <c:v>41907</c:v>
                </c:pt>
                <c:pt idx="4744">
                  <c:v>41908</c:v>
                </c:pt>
                <c:pt idx="4745">
                  <c:v>41909</c:v>
                </c:pt>
                <c:pt idx="4746">
                  <c:v>41910</c:v>
                </c:pt>
                <c:pt idx="4747">
                  <c:v>41911</c:v>
                </c:pt>
                <c:pt idx="4748">
                  <c:v>41912</c:v>
                </c:pt>
                <c:pt idx="4749">
                  <c:v>41913</c:v>
                </c:pt>
                <c:pt idx="4750">
                  <c:v>41914</c:v>
                </c:pt>
                <c:pt idx="4751">
                  <c:v>41915</c:v>
                </c:pt>
                <c:pt idx="4752">
                  <c:v>41916</c:v>
                </c:pt>
                <c:pt idx="4753">
                  <c:v>41917</c:v>
                </c:pt>
                <c:pt idx="4754">
                  <c:v>41918</c:v>
                </c:pt>
                <c:pt idx="4755">
                  <c:v>41919</c:v>
                </c:pt>
                <c:pt idx="4756">
                  <c:v>41920</c:v>
                </c:pt>
                <c:pt idx="4757">
                  <c:v>41921</c:v>
                </c:pt>
                <c:pt idx="4758">
                  <c:v>41922</c:v>
                </c:pt>
                <c:pt idx="4759">
                  <c:v>41923</c:v>
                </c:pt>
                <c:pt idx="4760">
                  <c:v>41924</c:v>
                </c:pt>
                <c:pt idx="4761">
                  <c:v>41925</c:v>
                </c:pt>
                <c:pt idx="4762">
                  <c:v>41926</c:v>
                </c:pt>
                <c:pt idx="4763">
                  <c:v>41927</c:v>
                </c:pt>
                <c:pt idx="4764">
                  <c:v>41928</c:v>
                </c:pt>
                <c:pt idx="4765">
                  <c:v>41929</c:v>
                </c:pt>
                <c:pt idx="4766">
                  <c:v>41930</c:v>
                </c:pt>
                <c:pt idx="4767">
                  <c:v>41931</c:v>
                </c:pt>
                <c:pt idx="4768">
                  <c:v>41932</c:v>
                </c:pt>
                <c:pt idx="4769">
                  <c:v>41933</c:v>
                </c:pt>
                <c:pt idx="4770">
                  <c:v>41934</c:v>
                </c:pt>
                <c:pt idx="4771">
                  <c:v>41935</c:v>
                </c:pt>
                <c:pt idx="4772">
                  <c:v>41936</c:v>
                </c:pt>
                <c:pt idx="4773">
                  <c:v>41937</c:v>
                </c:pt>
                <c:pt idx="4774">
                  <c:v>41938</c:v>
                </c:pt>
                <c:pt idx="4775">
                  <c:v>41939</c:v>
                </c:pt>
                <c:pt idx="4776">
                  <c:v>41940</c:v>
                </c:pt>
                <c:pt idx="4777">
                  <c:v>41941</c:v>
                </c:pt>
                <c:pt idx="4778">
                  <c:v>41942</c:v>
                </c:pt>
                <c:pt idx="4779">
                  <c:v>41943</c:v>
                </c:pt>
                <c:pt idx="4780">
                  <c:v>41944</c:v>
                </c:pt>
                <c:pt idx="4781">
                  <c:v>41945</c:v>
                </c:pt>
                <c:pt idx="4782">
                  <c:v>41946</c:v>
                </c:pt>
                <c:pt idx="4783">
                  <c:v>41947</c:v>
                </c:pt>
                <c:pt idx="4784">
                  <c:v>41948</c:v>
                </c:pt>
                <c:pt idx="4785">
                  <c:v>41949</c:v>
                </c:pt>
                <c:pt idx="4786">
                  <c:v>41950</c:v>
                </c:pt>
                <c:pt idx="4787">
                  <c:v>41951</c:v>
                </c:pt>
                <c:pt idx="4788">
                  <c:v>41952</c:v>
                </c:pt>
                <c:pt idx="4789">
                  <c:v>41953</c:v>
                </c:pt>
                <c:pt idx="4790">
                  <c:v>41954</c:v>
                </c:pt>
                <c:pt idx="4791">
                  <c:v>41955</c:v>
                </c:pt>
                <c:pt idx="4792">
                  <c:v>41956</c:v>
                </c:pt>
                <c:pt idx="4793">
                  <c:v>41957</c:v>
                </c:pt>
                <c:pt idx="4794">
                  <c:v>41958</c:v>
                </c:pt>
                <c:pt idx="4795">
                  <c:v>41959</c:v>
                </c:pt>
                <c:pt idx="4796">
                  <c:v>41960</c:v>
                </c:pt>
                <c:pt idx="4797">
                  <c:v>41961</c:v>
                </c:pt>
                <c:pt idx="4798">
                  <c:v>41962</c:v>
                </c:pt>
                <c:pt idx="4799">
                  <c:v>41963</c:v>
                </c:pt>
                <c:pt idx="4800">
                  <c:v>41964</c:v>
                </c:pt>
                <c:pt idx="4801">
                  <c:v>41965</c:v>
                </c:pt>
                <c:pt idx="4802">
                  <c:v>41966</c:v>
                </c:pt>
                <c:pt idx="4803">
                  <c:v>41967</c:v>
                </c:pt>
                <c:pt idx="4804">
                  <c:v>41968</c:v>
                </c:pt>
                <c:pt idx="4805">
                  <c:v>41969</c:v>
                </c:pt>
                <c:pt idx="4806">
                  <c:v>41970</c:v>
                </c:pt>
                <c:pt idx="4807">
                  <c:v>41971</c:v>
                </c:pt>
                <c:pt idx="4808">
                  <c:v>41972</c:v>
                </c:pt>
                <c:pt idx="4809">
                  <c:v>41973</c:v>
                </c:pt>
                <c:pt idx="4810">
                  <c:v>41974</c:v>
                </c:pt>
                <c:pt idx="4811">
                  <c:v>41975</c:v>
                </c:pt>
                <c:pt idx="4812">
                  <c:v>41976</c:v>
                </c:pt>
                <c:pt idx="4813">
                  <c:v>41977</c:v>
                </c:pt>
                <c:pt idx="4814">
                  <c:v>41978</c:v>
                </c:pt>
                <c:pt idx="4815">
                  <c:v>41979</c:v>
                </c:pt>
                <c:pt idx="4816">
                  <c:v>41980</c:v>
                </c:pt>
                <c:pt idx="4817">
                  <c:v>41981</c:v>
                </c:pt>
                <c:pt idx="4818">
                  <c:v>41982</c:v>
                </c:pt>
                <c:pt idx="4819">
                  <c:v>41983</c:v>
                </c:pt>
                <c:pt idx="4820">
                  <c:v>41984</c:v>
                </c:pt>
                <c:pt idx="4821">
                  <c:v>41985</c:v>
                </c:pt>
                <c:pt idx="4822">
                  <c:v>41986</c:v>
                </c:pt>
                <c:pt idx="4823">
                  <c:v>41987</c:v>
                </c:pt>
                <c:pt idx="4824">
                  <c:v>41988</c:v>
                </c:pt>
                <c:pt idx="4825">
                  <c:v>41989</c:v>
                </c:pt>
                <c:pt idx="4826">
                  <c:v>41990</c:v>
                </c:pt>
                <c:pt idx="4827">
                  <c:v>41991</c:v>
                </c:pt>
                <c:pt idx="4828">
                  <c:v>41992</c:v>
                </c:pt>
                <c:pt idx="4829">
                  <c:v>41993</c:v>
                </c:pt>
                <c:pt idx="4830">
                  <c:v>41994</c:v>
                </c:pt>
                <c:pt idx="4831">
                  <c:v>41995</c:v>
                </c:pt>
                <c:pt idx="4832">
                  <c:v>41996</c:v>
                </c:pt>
                <c:pt idx="4833">
                  <c:v>41997</c:v>
                </c:pt>
                <c:pt idx="4834">
                  <c:v>41998</c:v>
                </c:pt>
                <c:pt idx="4835">
                  <c:v>41999</c:v>
                </c:pt>
                <c:pt idx="4836">
                  <c:v>42000</c:v>
                </c:pt>
                <c:pt idx="4837">
                  <c:v>42001</c:v>
                </c:pt>
                <c:pt idx="4838">
                  <c:v>42002</c:v>
                </c:pt>
                <c:pt idx="4839">
                  <c:v>42003</c:v>
                </c:pt>
                <c:pt idx="4840">
                  <c:v>42004</c:v>
                </c:pt>
              </c:numCache>
            </c:numRef>
          </c:cat>
          <c:val>
            <c:numRef>
              <c:f>'Summary (bldg power)'!$V$7:$V$4847</c:f>
              <c:numCache>
                <c:formatCode>0.00</c:formatCode>
                <c:ptCount val="4841"/>
                <c:pt idx="0">
                  <c:v>37.938115470430112</c:v>
                </c:pt>
                <c:pt idx="1">
                  <c:v>37.00923088709677</c:v>
                </c:pt>
                <c:pt idx="2">
                  <c:v>36.14939880376344</c:v>
                </c:pt>
                <c:pt idx="3">
                  <c:v>37.65167672043011</c:v>
                </c:pt>
                <c:pt idx="4">
                  <c:v>38.745347137096772</c:v>
                </c:pt>
                <c:pt idx="5">
                  <c:v>37.476205470430109</c:v>
                </c:pt>
                <c:pt idx="6">
                  <c:v>38.565638803763434</c:v>
                </c:pt>
                <c:pt idx="7">
                  <c:v>37.835942970430104</c:v>
                </c:pt>
                <c:pt idx="8">
                  <c:v>37.007690887096771</c:v>
                </c:pt>
                <c:pt idx="9">
                  <c:v>28.413990887096773</c:v>
                </c:pt>
                <c:pt idx="10">
                  <c:v>33.269598387096771</c:v>
                </c:pt>
                <c:pt idx="11">
                  <c:v>34.280618387096773</c:v>
                </c:pt>
                <c:pt idx="12">
                  <c:v>36.740865053763436</c:v>
                </c:pt>
                <c:pt idx="13">
                  <c:v>39.718560887096771</c:v>
                </c:pt>
                <c:pt idx="14">
                  <c:v>39.82633380376344</c:v>
                </c:pt>
                <c:pt idx="15">
                  <c:v>39.537894637096777</c:v>
                </c:pt>
                <c:pt idx="16">
                  <c:v>38.098212970430104</c:v>
                </c:pt>
                <c:pt idx="17">
                  <c:v>38.135524637096772</c:v>
                </c:pt>
                <c:pt idx="18">
                  <c:v>37.65846630376344</c:v>
                </c:pt>
                <c:pt idx="19">
                  <c:v>33.312219220430102</c:v>
                </c:pt>
                <c:pt idx="20">
                  <c:v>38.553979220430108</c:v>
                </c:pt>
                <c:pt idx="21">
                  <c:v>40.489152137096774</c:v>
                </c:pt>
                <c:pt idx="22">
                  <c:v>39.345771303763442</c:v>
                </c:pt>
                <c:pt idx="23">
                  <c:v>37.884947553763439</c:v>
                </c:pt>
                <c:pt idx="24">
                  <c:v>38.181577970430105</c:v>
                </c:pt>
                <c:pt idx="25">
                  <c:v>37.001244220430102</c:v>
                </c:pt>
                <c:pt idx="26">
                  <c:v>39.58752463709677</c:v>
                </c:pt>
                <c:pt idx="27">
                  <c:v>41.146117970430105</c:v>
                </c:pt>
                <c:pt idx="28">
                  <c:v>38.114244637096775</c:v>
                </c:pt>
                <c:pt idx="29">
                  <c:v>39.294329220430107</c:v>
                </c:pt>
                <c:pt idx="30">
                  <c:v>35.889204637096775</c:v>
                </c:pt>
                <c:pt idx="31">
                  <c:v>35.363726034946239</c:v>
                </c:pt>
                <c:pt idx="32">
                  <c:v>35.185516451612898</c:v>
                </c:pt>
                <c:pt idx="33">
                  <c:v>34.565923951612902</c:v>
                </c:pt>
                <c:pt idx="34">
                  <c:v>36.514186034946235</c:v>
                </c:pt>
                <c:pt idx="35">
                  <c:v>37.712988534946234</c:v>
                </c:pt>
                <c:pt idx="36">
                  <c:v>38.535744784946232</c:v>
                </c:pt>
                <c:pt idx="37">
                  <c:v>36.012107701612905</c:v>
                </c:pt>
                <c:pt idx="38">
                  <c:v>29.324113534946235</c:v>
                </c:pt>
                <c:pt idx="39">
                  <c:v>31.134208534946232</c:v>
                </c:pt>
                <c:pt idx="40">
                  <c:v>27.489278118279568</c:v>
                </c:pt>
                <c:pt idx="41">
                  <c:v>27.994216868279569</c:v>
                </c:pt>
                <c:pt idx="42">
                  <c:v>27.591280618279569</c:v>
                </c:pt>
                <c:pt idx="43">
                  <c:v>24.554991451612903</c:v>
                </c:pt>
                <c:pt idx="44">
                  <c:v>30.338705618279569</c:v>
                </c:pt>
                <c:pt idx="45">
                  <c:v>29.171905201612898</c:v>
                </c:pt>
                <c:pt idx="46">
                  <c:v>31.066566451612903</c:v>
                </c:pt>
                <c:pt idx="47">
                  <c:v>31.531007701612904</c:v>
                </c:pt>
                <c:pt idx="48">
                  <c:v>32.240247284946236</c:v>
                </c:pt>
                <c:pt idx="49">
                  <c:v>30.765071034946232</c:v>
                </c:pt>
                <c:pt idx="50">
                  <c:v>32.440936868279564</c:v>
                </c:pt>
                <c:pt idx="51">
                  <c:v>33.303247284946238</c:v>
                </c:pt>
                <c:pt idx="52">
                  <c:v>32.397082284946237</c:v>
                </c:pt>
                <c:pt idx="53">
                  <c:v>32.308911451612907</c:v>
                </c:pt>
                <c:pt idx="54">
                  <c:v>31.749029784946238</c:v>
                </c:pt>
                <c:pt idx="55">
                  <c:v>29.174107701612904</c:v>
                </c:pt>
                <c:pt idx="56">
                  <c:v>23.671788951612903</c:v>
                </c:pt>
                <c:pt idx="57">
                  <c:v>25.245934784946236</c:v>
                </c:pt>
                <c:pt idx="58">
                  <c:v>25.256693951612903</c:v>
                </c:pt>
                <c:pt idx="59">
                  <c:v>26.226556451612904</c:v>
                </c:pt>
                <c:pt idx="60">
                  <c:v>26.083282701612902</c:v>
                </c:pt>
                <c:pt idx="61">
                  <c:v>23.755936075268817</c:v>
                </c:pt>
                <c:pt idx="62">
                  <c:v>26.941627741935484</c:v>
                </c:pt>
                <c:pt idx="63">
                  <c:v>26.372045658602151</c:v>
                </c:pt>
                <c:pt idx="64">
                  <c:v>25.77117857526882</c:v>
                </c:pt>
                <c:pt idx="65">
                  <c:v>26.204987741935483</c:v>
                </c:pt>
                <c:pt idx="66">
                  <c:v>26.702170658602153</c:v>
                </c:pt>
                <c:pt idx="67">
                  <c:v>25.633091491935485</c:v>
                </c:pt>
                <c:pt idx="68">
                  <c:v>26.461517741935484</c:v>
                </c:pt>
                <c:pt idx="69">
                  <c:v>26.018597741935483</c:v>
                </c:pt>
                <c:pt idx="70">
                  <c:v>26.899278158602151</c:v>
                </c:pt>
                <c:pt idx="71">
                  <c:v>27.059959408602154</c:v>
                </c:pt>
                <c:pt idx="72">
                  <c:v>27.769721491935485</c:v>
                </c:pt>
                <c:pt idx="73">
                  <c:v>26.357937325268818</c:v>
                </c:pt>
                <c:pt idx="74">
                  <c:v>28.058270241935485</c:v>
                </c:pt>
                <c:pt idx="75">
                  <c:v>28.074150241935484</c:v>
                </c:pt>
                <c:pt idx="76">
                  <c:v>28.100038575268815</c:v>
                </c:pt>
                <c:pt idx="77">
                  <c:v>28.288826908602157</c:v>
                </c:pt>
                <c:pt idx="78">
                  <c:v>28.62003649193548</c:v>
                </c:pt>
                <c:pt idx="79">
                  <c:v>28.414306908602146</c:v>
                </c:pt>
                <c:pt idx="80">
                  <c:v>26.582968991935488</c:v>
                </c:pt>
                <c:pt idx="81">
                  <c:v>29.591331491935485</c:v>
                </c:pt>
                <c:pt idx="82">
                  <c:v>28.106090241935483</c:v>
                </c:pt>
                <c:pt idx="83">
                  <c:v>28.534666491935486</c:v>
                </c:pt>
                <c:pt idx="84">
                  <c:v>28.567525241935485</c:v>
                </c:pt>
                <c:pt idx="85">
                  <c:v>26.568651908602153</c:v>
                </c:pt>
                <c:pt idx="86">
                  <c:v>28.262322325268819</c:v>
                </c:pt>
                <c:pt idx="87">
                  <c:v>26.683615241935485</c:v>
                </c:pt>
                <c:pt idx="88">
                  <c:v>30.014041908602152</c:v>
                </c:pt>
                <c:pt idx="89">
                  <c:v>29.58531940860215</c:v>
                </c:pt>
                <c:pt idx="90">
                  <c:v>30.438408158602154</c:v>
                </c:pt>
                <c:pt idx="91">
                  <c:v>30.310076491935483</c:v>
                </c:pt>
                <c:pt idx="92">
                  <c:v>29.941330685483869</c:v>
                </c:pt>
                <c:pt idx="93">
                  <c:v>30.701597352150536</c:v>
                </c:pt>
                <c:pt idx="94">
                  <c:v>28.274859018817203</c:v>
                </c:pt>
                <c:pt idx="95">
                  <c:v>30.918566102150535</c:v>
                </c:pt>
                <c:pt idx="96">
                  <c:v>31.359703185483873</c:v>
                </c:pt>
                <c:pt idx="97">
                  <c:v>31.35966068548387</c:v>
                </c:pt>
                <c:pt idx="98">
                  <c:v>31.832026935483871</c:v>
                </c:pt>
                <c:pt idx="99">
                  <c:v>31.803679435483868</c:v>
                </c:pt>
                <c:pt idx="100">
                  <c:v>27.990549435483867</c:v>
                </c:pt>
                <c:pt idx="101">
                  <c:v>30.784528185483868</c:v>
                </c:pt>
                <c:pt idx="102">
                  <c:v>28.569093185483872</c:v>
                </c:pt>
                <c:pt idx="103">
                  <c:v>29.318461102150536</c:v>
                </c:pt>
                <c:pt idx="104">
                  <c:v>30.495834018817199</c:v>
                </c:pt>
                <c:pt idx="105">
                  <c:v>30.143124852150532</c:v>
                </c:pt>
                <c:pt idx="106">
                  <c:v>29.436004852150539</c:v>
                </c:pt>
                <c:pt idx="107">
                  <c:v>29.578063185483867</c:v>
                </c:pt>
                <c:pt idx="108">
                  <c:v>31.277891102150537</c:v>
                </c:pt>
                <c:pt idx="109">
                  <c:v>30.806646102150534</c:v>
                </c:pt>
                <c:pt idx="110">
                  <c:v>31.7678752688172</c:v>
                </c:pt>
                <c:pt idx="111">
                  <c:v>31.115481518817202</c:v>
                </c:pt>
                <c:pt idx="112">
                  <c:v>30.039751518817202</c:v>
                </c:pt>
                <c:pt idx="113">
                  <c:v>31.098260268817199</c:v>
                </c:pt>
                <c:pt idx="114">
                  <c:v>31.894839018817201</c:v>
                </c:pt>
                <c:pt idx="115">
                  <c:v>29.119310268817202</c:v>
                </c:pt>
                <c:pt idx="116">
                  <c:v>23.129820685483871</c:v>
                </c:pt>
                <c:pt idx="117">
                  <c:v>24.427386102150535</c:v>
                </c:pt>
                <c:pt idx="118">
                  <c:v>25.223147352150534</c:v>
                </c:pt>
                <c:pt idx="119">
                  <c:v>24.466762768817201</c:v>
                </c:pt>
                <c:pt idx="120">
                  <c:v>24.168608185483869</c:v>
                </c:pt>
                <c:pt idx="121">
                  <c:v>27.42643568548387</c:v>
                </c:pt>
                <c:pt idx="122">
                  <c:v>21.952016518817207</c:v>
                </c:pt>
                <c:pt idx="123">
                  <c:v>13.531875416666665</c:v>
                </c:pt>
                <c:pt idx="124">
                  <c:v>15.03311375</c:v>
                </c:pt>
                <c:pt idx="125">
                  <c:v>19.434541666666668</c:v>
                </c:pt>
                <c:pt idx="126">
                  <c:v>19.310969999999998</c:v>
                </c:pt>
                <c:pt idx="127">
                  <c:v>18.637659166666666</c:v>
                </c:pt>
                <c:pt idx="128">
                  <c:v>20.550374999999999</c:v>
                </c:pt>
                <c:pt idx="129">
                  <c:v>19.593765833333332</c:v>
                </c:pt>
                <c:pt idx="130">
                  <c:v>13.341626666666667</c:v>
                </c:pt>
                <c:pt idx="131">
                  <c:v>13.308734166666666</c:v>
                </c:pt>
                <c:pt idx="132">
                  <c:v>13.1490375</c:v>
                </c:pt>
                <c:pt idx="133">
                  <c:v>12.809689583333332</c:v>
                </c:pt>
                <c:pt idx="134">
                  <c:v>11.818164166666667</c:v>
                </c:pt>
                <c:pt idx="135">
                  <c:v>10.927692499999999</c:v>
                </c:pt>
                <c:pt idx="136">
                  <c:v>10.740557916666667</c:v>
                </c:pt>
                <c:pt idx="137">
                  <c:v>10.469770833333332</c:v>
                </c:pt>
                <c:pt idx="138">
                  <c:v>10.100573333333333</c:v>
                </c:pt>
                <c:pt idx="139">
                  <c:v>10.088414166666666</c:v>
                </c:pt>
                <c:pt idx="140">
                  <c:v>10.175800000000001</c:v>
                </c:pt>
                <c:pt idx="141">
                  <c:v>10.082500833333334</c:v>
                </c:pt>
                <c:pt idx="142">
                  <c:v>9.4040945833333325</c:v>
                </c:pt>
                <c:pt idx="143">
                  <c:v>8.7546708333333338</c:v>
                </c:pt>
                <c:pt idx="144">
                  <c:v>8.919669166666667</c:v>
                </c:pt>
                <c:pt idx="145">
                  <c:v>8.7722333333333342</c:v>
                </c:pt>
                <c:pt idx="146">
                  <c:v>8.8087887499999997</c:v>
                </c:pt>
                <c:pt idx="147">
                  <c:v>8.8741287500000006</c:v>
                </c:pt>
                <c:pt idx="148">
                  <c:v>8.7200941666666676</c:v>
                </c:pt>
                <c:pt idx="149">
                  <c:v>8.8964141666666663</c:v>
                </c:pt>
                <c:pt idx="150">
                  <c:v>9.2627491666666675</c:v>
                </c:pt>
                <c:pt idx="151">
                  <c:v>9.5004265725806452</c:v>
                </c:pt>
                <c:pt idx="152">
                  <c:v>9.3668186559139777</c:v>
                </c:pt>
                <c:pt idx="153">
                  <c:v>9.2616086559139781</c:v>
                </c:pt>
                <c:pt idx="154">
                  <c:v>10.291832405913979</c:v>
                </c:pt>
                <c:pt idx="155">
                  <c:v>11.240093239247313</c:v>
                </c:pt>
                <c:pt idx="156">
                  <c:v>12.587299072580645</c:v>
                </c:pt>
                <c:pt idx="157">
                  <c:v>15.229421572580648</c:v>
                </c:pt>
                <c:pt idx="158">
                  <c:v>19.113392405913981</c:v>
                </c:pt>
                <c:pt idx="159">
                  <c:v>20.091120739247312</c:v>
                </c:pt>
                <c:pt idx="160">
                  <c:v>18.585754489247314</c:v>
                </c:pt>
                <c:pt idx="161">
                  <c:v>19.271330739247318</c:v>
                </c:pt>
                <c:pt idx="162">
                  <c:v>19.882139489247312</c:v>
                </c:pt>
                <c:pt idx="163">
                  <c:v>20.073313655913978</c:v>
                </c:pt>
                <c:pt idx="164">
                  <c:v>19.368455322580644</c:v>
                </c:pt>
                <c:pt idx="165">
                  <c:v>19.27692448924731</c:v>
                </c:pt>
                <c:pt idx="166">
                  <c:v>18.637309489247315</c:v>
                </c:pt>
                <c:pt idx="167">
                  <c:v>20.008733239247313</c:v>
                </c:pt>
                <c:pt idx="168">
                  <c:v>20.316656572580644</c:v>
                </c:pt>
                <c:pt idx="169">
                  <c:v>17.96238157258065</c:v>
                </c:pt>
                <c:pt idx="170">
                  <c:v>20.629250739247311</c:v>
                </c:pt>
                <c:pt idx="171">
                  <c:v>20.954684489247313</c:v>
                </c:pt>
                <c:pt idx="172">
                  <c:v>21.097727822580648</c:v>
                </c:pt>
                <c:pt idx="173">
                  <c:v>20.762691572580646</c:v>
                </c:pt>
                <c:pt idx="174">
                  <c:v>20.570837405913981</c:v>
                </c:pt>
                <c:pt idx="175">
                  <c:v>21.08070865591398</c:v>
                </c:pt>
                <c:pt idx="176">
                  <c:v>20.921383239247316</c:v>
                </c:pt>
                <c:pt idx="177">
                  <c:v>18.072234072580649</c:v>
                </c:pt>
                <c:pt idx="178">
                  <c:v>20.272979072580647</c:v>
                </c:pt>
                <c:pt idx="179">
                  <c:v>21.114123655913978</c:v>
                </c:pt>
                <c:pt idx="180">
                  <c:v>19.619727405913981</c:v>
                </c:pt>
                <c:pt idx="181">
                  <c:v>17.660596572580644</c:v>
                </c:pt>
                <c:pt idx="182">
                  <c:v>13.404998181003585</c:v>
                </c:pt>
                <c:pt idx="183">
                  <c:v>20.785459014336919</c:v>
                </c:pt>
                <c:pt idx="184">
                  <c:v>20.751854847670252</c:v>
                </c:pt>
                <c:pt idx="185">
                  <c:v>20.829766514336917</c:v>
                </c:pt>
                <c:pt idx="186">
                  <c:v>20.774974431003585</c:v>
                </c:pt>
                <c:pt idx="187">
                  <c:v>15.883861514336918</c:v>
                </c:pt>
                <c:pt idx="188">
                  <c:v>11.582942764336918</c:v>
                </c:pt>
                <c:pt idx="189">
                  <c:v>11.108881514336918</c:v>
                </c:pt>
                <c:pt idx="190">
                  <c:v>10.612174014336915</c:v>
                </c:pt>
                <c:pt idx="191">
                  <c:v>10.774471931003585</c:v>
                </c:pt>
                <c:pt idx="192">
                  <c:v>10.745299431003582</c:v>
                </c:pt>
                <c:pt idx="193">
                  <c:v>10.879827347670251</c:v>
                </c:pt>
                <c:pt idx="194">
                  <c:v>10.82311234767025</c:v>
                </c:pt>
                <c:pt idx="195">
                  <c:v>10.497381097670251</c:v>
                </c:pt>
                <c:pt idx="196">
                  <c:v>10.863445264336919</c:v>
                </c:pt>
                <c:pt idx="197">
                  <c:v>11.485759431003583</c:v>
                </c:pt>
                <c:pt idx="198">
                  <c:v>12.105064431003585</c:v>
                </c:pt>
                <c:pt idx="199">
                  <c:v>14.415887347670253</c:v>
                </c:pt>
                <c:pt idx="200">
                  <c:v>18.881737347670253</c:v>
                </c:pt>
                <c:pt idx="201">
                  <c:v>20.453001097670253</c:v>
                </c:pt>
                <c:pt idx="202">
                  <c:v>19.972169847670251</c:v>
                </c:pt>
                <c:pt idx="203">
                  <c:v>20.096410264336917</c:v>
                </c:pt>
                <c:pt idx="204">
                  <c:v>20.52024026433692</c:v>
                </c:pt>
                <c:pt idx="205">
                  <c:v>19.287304847670249</c:v>
                </c:pt>
                <c:pt idx="206">
                  <c:v>19.587348597670253</c:v>
                </c:pt>
                <c:pt idx="207">
                  <c:v>19.685157347670252</c:v>
                </c:pt>
                <c:pt idx="208">
                  <c:v>19.526605264336919</c:v>
                </c:pt>
                <c:pt idx="209">
                  <c:v>19.382733597670249</c:v>
                </c:pt>
                <c:pt idx="210">
                  <c:v>19.969689847670249</c:v>
                </c:pt>
                <c:pt idx="211">
                  <c:v>20.609469847670255</c:v>
                </c:pt>
                <c:pt idx="212">
                  <c:v>19.213917849462366</c:v>
                </c:pt>
                <c:pt idx="213">
                  <c:v>20.532514516129034</c:v>
                </c:pt>
                <c:pt idx="214">
                  <c:v>19.976572432795699</c:v>
                </c:pt>
                <c:pt idx="215">
                  <c:v>20.317370349462365</c:v>
                </c:pt>
                <c:pt idx="216">
                  <c:v>20.317370349462365</c:v>
                </c:pt>
                <c:pt idx="217">
                  <c:v>19.593631182795697</c:v>
                </c:pt>
                <c:pt idx="218">
                  <c:v>20.275067016129032</c:v>
                </c:pt>
                <c:pt idx="219">
                  <c:v>19.800080349462366</c:v>
                </c:pt>
                <c:pt idx="220">
                  <c:v>18.874579099462366</c:v>
                </c:pt>
                <c:pt idx="221">
                  <c:v>19.456639516129034</c:v>
                </c:pt>
                <c:pt idx="222">
                  <c:v>19.584010766129037</c:v>
                </c:pt>
                <c:pt idx="223">
                  <c:v>19.505400349462366</c:v>
                </c:pt>
                <c:pt idx="224">
                  <c:v>19.562107432795699</c:v>
                </c:pt>
                <c:pt idx="225">
                  <c:v>19.748406599462363</c:v>
                </c:pt>
                <c:pt idx="226">
                  <c:v>19.785755766129032</c:v>
                </c:pt>
                <c:pt idx="227">
                  <c:v>18.243722849462369</c:v>
                </c:pt>
                <c:pt idx="228">
                  <c:v>20.105796182795697</c:v>
                </c:pt>
                <c:pt idx="229">
                  <c:v>20.262340766129032</c:v>
                </c:pt>
                <c:pt idx="230">
                  <c:v>19.779291599462365</c:v>
                </c:pt>
                <c:pt idx="231">
                  <c:v>19.799691599462367</c:v>
                </c:pt>
                <c:pt idx="232">
                  <c:v>19.798752432795698</c:v>
                </c:pt>
                <c:pt idx="233">
                  <c:v>18.154664516129035</c:v>
                </c:pt>
                <c:pt idx="234">
                  <c:v>20.577590349462366</c:v>
                </c:pt>
                <c:pt idx="235">
                  <c:v>20.040436599462367</c:v>
                </c:pt>
                <c:pt idx="236">
                  <c:v>20.608685766129032</c:v>
                </c:pt>
                <c:pt idx="237">
                  <c:v>19.564673266129034</c:v>
                </c:pt>
                <c:pt idx="238">
                  <c:v>19.752741182795699</c:v>
                </c:pt>
                <c:pt idx="239">
                  <c:v>20.40670951612903</c:v>
                </c:pt>
                <c:pt idx="240">
                  <c:v>20.887963682795696</c:v>
                </c:pt>
                <c:pt idx="241">
                  <c:v>19.499603682795701</c:v>
                </c:pt>
                <c:pt idx="242">
                  <c:v>20.988832849462369</c:v>
                </c:pt>
                <c:pt idx="243">
                  <c:v>19.665625349462367</c:v>
                </c:pt>
                <c:pt idx="244">
                  <c:v>16.536103835125449</c:v>
                </c:pt>
                <c:pt idx="245">
                  <c:v>16.370986335125448</c:v>
                </c:pt>
                <c:pt idx="246">
                  <c:v>20.321863418458783</c:v>
                </c:pt>
                <c:pt idx="247">
                  <c:v>14.894702585125446</c:v>
                </c:pt>
                <c:pt idx="248">
                  <c:v>18.001171751792114</c:v>
                </c:pt>
                <c:pt idx="249">
                  <c:v>20.515822585125449</c:v>
                </c:pt>
                <c:pt idx="250">
                  <c:v>20.415920501792119</c:v>
                </c:pt>
                <c:pt idx="251">
                  <c:v>20.28505508512545</c:v>
                </c:pt>
                <c:pt idx="252">
                  <c:v>20.301688835125447</c:v>
                </c:pt>
                <c:pt idx="253">
                  <c:v>14.487252585125448</c:v>
                </c:pt>
                <c:pt idx="254">
                  <c:v>14.723773001792116</c:v>
                </c:pt>
                <c:pt idx="255">
                  <c:v>14.466071751792114</c:v>
                </c:pt>
                <c:pt idx="256">
                  <c:v>11.484321751792114</c:v>
                </c:pt>
                <c:pt idx="257">
                  <c:v>10.104835501792115</c:v>
                </c:pt>
                <c:pt idx="258">
                  <c:v>9.1545284184587832</c:v>
                </c:pt>
                <c:pt idx="259">
                  <c:v>9.0005167517921159</c:v>
                </c:pt>
                <c:pt idx="260">
                  <c:v>7.7600596684587808</c:v>
                </c:pt>
                <c:pt idx="261">
                  <c:v>6.5451759184587814</c:v>
                </c:pt>
                <c:pt idx="262">
                  <c:v>6.3794459184587815</c:v>
                </c:pt>
                <c:pt idx="263">
                  <c:v>6.0535688351254482</c:v>
                </c:pt>
                <c:pt idx="264">
                  <c:v>5.6718580017921143</c:v>
                </c:pt>
                <c:pt idx="265">
                  <c:v>5.7419971684587825</c:v>
                </c:pt>
                <c:pt idx="266">
                  <c:v>5.8894225851254474</c:v>
                </c:pt>
                <c:pt idx="267">
                  <c:v>6.3459280017921156</c:v>
                </c:pt>
                <c:pt idx="268">
                  <c:v>6.3259971684587821</c:v>
                </c:pt>
                <c:pt idx="269">
                  <c:v>7.0778000851254488</c:v>
                </c:pt>
                <c:pt idx="270">
                  <c:v>7.6507942517921146</c:v>
                </c:pt>
                <c:pt idx="271">
                  <c:v>7.3394130017921153</c:v>
                </c:pt>
                <c:pt idx="272">
                  <c:v>6.9555925851254479</c:v>
                </c:pt>
                <c:pt idx="273">
                  <c:v>6.9585850851254483</c:v>
                </c:pt>
                <c:pt idx="274">
                  <c:v>7.2575581317204305</c:v>
                </c:pt>
                <c:pt idx="275">
                  <c:v>7.3680218817204306</c:v>
                </c:pt>
                <c:pt idx="276">
                  <c:v>7.5120768817204313</c:v>
                </c:pt>
                <c:pt idx="277">
                  <c:v>7.257463548387098</c:v>
                </c:pt>
                <c:pt idx="278">
                  <c:v>6.8327577150537646</c:v>
                </c:pt>
                <c:pt idx="279">
                  <c:v>6.6348402150537638</c:v>
                </c:pt>
                <c:pt idx="280">
                  <c:v>6.6697818817204304</c:v>
                </c:pt>
                <c:pt idx="281">
                  <c:v>6.9788731317204302</c:v>
                </c:pt>
                <c:pt idx="282">
                  <c:v>7.1125681317204306</c:v>
                </c:pt>
                <c:pt idx="283">
                  <c:v>6.8385156317204299</c:v>
                </c:pt>
                <c:pt idx="284">
                  <c:v>6.6623247983870968</c:v>
                </c:pt>
                <c:pt idx="285">
                  <c:v>6.5068331317204304</c:v>
                </c:pt>
                <c:pt idx="286">
                  <c:v>6.1927510483870973</c:v>
                </c:pt>
                <c:pt idx="287">
                  <c:v>6.2625427150537645</c:v>
                </c:pt>
                <c:pt idx="288">
                  <c:v>6.8022468817204302</c:v>
                </c:pt>
                <c:pt idx="289">
                  <c:v>6.68098438172043</c:v>
                </c:pt>
                <c:pt idx="290">
                  <c:v>6.671622715053763</c:v>
                </c:pt>
                <c:pt idx="291">
                  <c:v>6.9238931317204306</c:v>
                </c:pt>
                <c:pt idx="292">
                  <c:v>6.8667968817204299</c:v>
                </c:pt>
                <c:pt idx="293">
                  <c:v>6.3817285483870974</c:v>
                </c:pt>
                <c:pt idx="294">
                  <c:v>6.2533956317204309</c:v>
                </c:pt>
                <c:pt idx="295">
                  <c:v>6.6968231317204303</c:v>
                </c:pt>
                <c:pt idx="296">
                  <c:v>7.0637631317204299</c:v>
                </c:pt>
                <c:pt idx="297">
                  <c:v>6.7240489650537638</c:v>
                </c:pt>
                <c:pt idx="298">
                  <c:v>6.5763289650537642</c:v>
                </c:pt>
                <c:pt idx="299">
                  <c:v>6.4121060483870966</c:v>
                </c:pt>
                <c:pt idx="300">
                  <c:v>6.1949539650537639</c:v>
                </c:pt>
                <c:pt idx="301">
                  <c:v>6.4982918817204309</c:v>
                </c:pt>
                <c:pt idx="302">
                  <c:v>7.05947938172043</c:v>
                </c:pt>
                <c:pt idx="303">
                  <c:v>6.9380031317204303</c:v>
                </c:pt>
                <c:pt idx="304">
                  <c:v>6.7342677150537638</c:v>
                </c:pt>
                <c:pt idx="305">
                  <c:v>7.309301249999999</c:v>
                </c:pt>
                <c:pt idx="306">
                  <c:v>7.4067427016129033</c:v>
                </c:pt>
                <c:pt idx="307">
                  <c:v>7.1355627016129022</c:v>
                </c:pt>
                <c:pt idx="308">
                  <c:v>7.163937284946237</c:v>
                </c:pt>
                <c:pt idx="309">
                  <c:v>7.398407284946237</c:v>
                </c:pt>
                <c:pt idx="310">
                  <c:v>6.7002431182795696</c:v>
                </c:pt>
                <c:pt idx="311">
                  <c:v>6.6539806182795695</c:v>
                </c:pt>
                <c:pt idx="312">
                  <c:v>6.7511856182795693</c:v>
                </c:pt>
                <c:pt idx="313">
                  <c:v>6.7542093682795699</c:v>
                </c:pt>
                <c:pt idx="314">
                  <c:v>6.7261947849462365</c:v>
                </c:pt>
                <c:pt idx="315">
                  <c:v>6.8692564516129035</c:v>
                </c:pt>
                <c:pt idx="316">
                  <c:v>7.2922693682795687</c:v>
                </c:pt>
                <c:pt idx="317">
                  <c:v>7.6766439516129035</c:v>
                </c:pt>
                <c:pt idx="318">
                  <c:v>7.8098314516129026</c:v>
                </c:pt>
                <c:pt idx="319">
                  <c:v>7.8328272849462364</c:v>
                </c:pt>
                <c:pt idx="320">
                  <c:v>7.8619781182795689</c:v>
                </c:pt>
                <c:pt idx="321">
                  <c:v>7.6000047849462362</c:v>
                </c:pt>
                <c:pt idx="322">
                  <c:v>7.595856451612903</c:v>
                </c:pt>
                <c:pt idx="323">
                  <c:v>7.5992272849462363</c:v>
                </c:pt>
                <c:pt idx="324">
                  <c:v>7.4599318682795701</c:v>
                </c:pt>
                <c:pt idx="325">
                  <c:v>7.3244435349462353</c:v>
                </c:pt>
                <c:pt idx="326">
                  <c:v>7.3724539516129033</c:v>
                </c:pt>
                <c:pt idx="327">
                  <c:v>7.4069356182795687</c:v>
                </c:pt>
                <c:pt idx="328">
                  <c:v>7.0413364516129029</c:v>
                </c:pt>
                <c:pt idx="329">
                  <c:v>7.1223264516129037</c:v>
                </c:pt>
                <c:pt idx="330">
                  <c:v>7.3405389516129036</c:v>
                </c:pt>
                <c:pt idx="331">
                  <c:v>7.3592018682795688</c:v>
                </c:pt>
                <c:pt idx="332">
                  <c:v>7.1208593682795689</c:v>
                </c:pt>
                <c:pt idx="333">
                  <c:v>6.9088577016129031</c:v>
                </c:pt>
                <c:pt idx="334">
                  <c:v>6.8533456182795698</c:v>
                </c:pt>
                <c:pt idx="335">
                  <c:v>6.8087102016129029</c:v>
                </c:pt>
                <c:pt idx="336">
                  <c:v>6.7779367069892471</c:v>
                </c:pt>
                <c:pt idx="337">
                  <c:v>6.8705804569892477</c:v>
                </c:pt>
                <c:pt idx="338">
                  <c:v>7.1639125403225812</c:v>
                </c:pt>
                <c:pt idx="339">
                  <c:v>7.2888067069892468</c:v>
                </c:pt>
                <c:pt idx="340">
                  <c:v>7.151529206989248</c:v>
                </c:pt>
                <c:pt idx="341">
                  <c:v>7.0327854569892478</c:v>
                </c:pt>
                <c:pt idx="342">
                  <c:v>6.9182775403225802</c:v>
                </c:pt>
                <c:pt idx="343">
                  <c:v>6.9380421236559133</c:v>
                </c:pt>
                <c:pt idx="344">
                  <c:v>7.060925873655914</c:v>
                </c:pt>
                <c:pt idx="345">
                  <c:v>6.9577254569892464</c:v>
                </c:pt>
                <c:pt idx="346">
                  <c:v>6.8691804569892474</c:v>
                </c:pt>
                <c:pt idx="347">
                  <c:v>6.5185575403225808</c:v>
                </c:pt>
                <c:pt idx="348">
                  <c:v>6.5972887903225805</c:v>
                </c:pt>
                <c:pt idx="349">
                  <c:v>6.6555492069892477</c:v>
                </c:pt>
                <c:pt idx="350">
                  <c:v>6.6599900403225814</c:v>
                </c:pt>
                <c:pt idx="351">
                  <c:v>6.7636925403225812</c:v>
                </c:pt>
                <c:pt idx="352">
                  <c:v>6.9053908736559144</c:v>
                </c:pt>
                <c:pt idx="353">
                  <c:v>6.9664171236559138</c:v>
                </c:pt>
                <c:pt idx="354">
                  <c:v>6.9715417069892478</c:v>
                </c:pt>
                <c:pt idx="355">
                  <c:v>7.1204429569892476</c:v>
                </c:pt>
                <c:pt idx="356">
                  <c:v>7.1532079569892471</c:v>
                </c:pt>
                <c:pt idx="357">
                  <c:v>7.2084854569892478</c:v>
                </c:pt>
                <c:pt idx="358">
                  <c:v>6.8685025403225808</c:v>
                </c:pt>
                <c:pt idx="359">
                  <c:v>6.3799042069892469</c:v>
                </c:pt>
                <c:pt idx="360">
                  <c:v>6.3630225403225813</c:v>
                </c:pt>
                <c:pt idx="361">
                  <c:v>6.1880171236559143</c:v>
                </c:pt>
                <c:pt idx="362">
                  <c:v>6.3034254569892472</c:v>
                </c:pt>
                <c:pt idx="363">
                  <c:v>6.144764623655913</c:v>
                </c:pt>
                <c:pt idx="364">
                  <c:v>5.9655783736559123</c:v>
                </c:pt>
                <c:pt idx="365">
                  <c:v>6.4490442069892477</c:v>
                </c:pt>
                <c:pt idx="366">
                  <c:v>7.6445131753993847</c:v>
                </c:pt>
                <c:pt idx="367">
                  <c:v>7.5635955746069978</c:v>
                </c:pt>
                <c:pt idx="368">
                  <c:v>7.6026474671257711</c:v>
                </c:pt>
                <c:pt idx="369">
                  <c:v>7.6430273214908189</c:v>
                </c:pt>
                <c:pt idx="370">
                  <c:v>7.8327930052877033</c:v>
                </c:pt>
                <c:pt idx="371">
                  <c:v>7.5768987299412931</c:v>
                </c:pt>
                <c:pt idx="372">
                  <c:v>7.5252849795705954</c:v>
                </c:pt>
                <c:pt idx="373">
                  <c:v>7.5526255661983059</c:v>
                </c:pt>
                <c:pt idx="374">
                  <c:v>7.8554365280745717</c:v>
                </c:pt>
                <c:pt idx="375">
                  <c:v>7.7639760639405058</c:v>
                </c:pt>
                <c:pt idx="376">
                  <c:v>8.4190922562497565</c:v>
                </c:pt>
                <c:pt idx="377">
                  <c:v>7.7152963724428583</c:v>
                </c:pt>
                <c:pt idx="378">
                  <c:v>7.3915236974292577</c:v>
                </c:pt>
                <c:pt idx="379">
                  <c:v>8.6501978303305993</c:v>
                </c:pt>
                <c:pt idx="380">
                  <c:v>9.4514106156359965</c:v>
                </c:pt>
                <c:pt idx="381">
                  <c:v>10.235340170443614</c:v>
                </c:pt>
                <c:pt idx="382">
                  <c:v>9.6124458539216828</c:v>
                </c:pt>
                <c:pt idx="383">
                  <c:v>9.5987095371508833</c:v>
                </c:pt>
                <c:pt idx="384">
                  <c:v>9.8916010821315439</c:v>
                </c:pt>
                <c:pt idx="385">
                  <c:v>9.7723006857473944</c:v>
                </c:pt>
                <c:pt idx="386">
                  <c:v>9.0942785800147661</c:v>
                </c:pt>
                <c:pt idx="387">
                  <c:v>8.4436016360336765</c:v>
                </c:pt>
                <c:pt idx="388">
                  <c:v>8.6028679349240829</c:v>
                </c:pt>
                <c:pt idx="389">
                  <c:v>8.7408730003017752</c:v>
                </c:pt>
                <c:pt idx="390">
                  <c:v>9.459481604848893</c:v>
                </c:pt>
                <c:pt idx="391">
                  <c:v>10.762681102850353</c:v>
                </c:pt>
                <c:pt idx="392">
                  <c:v>11.065544533619398</c:v>
                </c:pt>
                <c:pt idx="393">
                  <c:v>11.330198631539377</c:v>
                </c:pt>
                <c:pt idx="394">
                  <c:v>11.178748973599159</c:v>
                </c:pt>
                <c:pt idx="395">
                  <c:v>11.138640357731024</c:v>
                </c:pt>
                <c:pt idx="396">
                  <c:v>9.8202004647513039</c:v>
                </c:pt>
                <c:pt idx="397">
                  <c:v>13.253292083737916</c:v>
                </c:pt>
                <c:pt idx="398">
                  <c:v>15.934331772546599</c:v>
                </c:pt>
                <c:pt idx="399">
                  <c:v>16.020890408587221</c:v>
                </c:pt>
                <c:pt idx="400">
                  <c:v>17.551897441947943</c:v>
                </c:pt>
                <c:pt idx="401">
                  <c:v>18.862027335389318</c:v>
                </c:pt>
                <c:pt idx="402">
                  <c:v>17.646578582532101</c:v>
                </c:pt>
                <c:pt idx="403">
                  <c:v>17.965796160896257</c:v>
                </c:pt>
                <c:pt idx="404">
                  <c:v>19.477312349816902</c:v>
                </c:pt>
                <c:pt idx="405">
                  <c:v>18.401842838104013</c:v>
                </c:pt>
                <c:pt idx="406">
                  <c:v>17.775608622909658</c:v>
                </c:pt>
                <c:pt idx="407">
                  <c:v>17.419518957192651</c:v>
                </c:pt>
                <c:pt idx="408">
                  <c:v>17.273673709399997</c:v>
                </c:pt>
                <c:pt idx="409">
                  <c:v>17.24758959710578</c:v>
                </c:pt>
                <c:pt idx="410">
                  <c:v>17.46735085695191</c:v>
                </c:pt>
                <c:pt idx="411">
                  <c:v>14.33911028646166</c:v>
                </c:pt>
                <c:pt idx="412">
                  <c:v>10.184590698044765</c:v>
                </c:pt>
                <c:pt idx="413">
                  <c:v>10.169183297710621</c:v>
                </c:pt>
                <c:pt idx="414">
                  <c:v>11.74574872940193</c:v>
                </c:pt>
                <c:pt idx="415">
                  <c:v>13.199395106759999</c:v>
                </c:pt>
                <c:pt idx="416">
                  <c:v>12.004253198731019</c:v>
                </c:pt>
                <c:pt idx="417">
                  <c:v>13.436919170609379</c:v>
                </c:pt>
                <c:pt idx="418">
                  <c:v>14.230620061165974</c:v>
                </c:pt>
                <c:pt idx="419">
                  <c:v>20.070118006160598</c:v>
                </c:pt>
                <c:pt idx="420">
                  <c:v>22.325354022509252</c:v>
                </c:pt>
                <c:pt idx="421">
                  <c:v>20.565097852723333</c:v>
                </c:pt>
                <c:pt idx="422">
                  <c:v>19.855784795467432</c:v>
                </c:pt>
                <c:pt idx="423">
                  <c:v>21.099799850502766</c:v>
                </c:pt>
                <c:pt idx="424">
                  <c:v>20.287330953501993</c:v>
                </c:pt>
                <c:pt idx="425">
                  <c:v>20.124562147256771</c:v>
                </c:pt>
                <c:pt idx="426">
                  <c:v>20.322749251035543</c:v>
                </c:pt>
                <c:pt idx="427">
                  <c:v>20.41958968355447</c:v>
                </c:pt>
                <c:pt idx="428">
                  <c:v>20.271934705390859</c:v>
                </c:pt>
                <c:pt idx="429">
                  <c:v>21.421356371121551</c:v>
                </c:pt>
                <c:pt idx="430">
                  <c:v>22.302078977708927</c:v>
                </c:pt>
                <c:pt idx="431">
                  <c:v>22.087056012539136</c:v>
                </c:pt>
                <c:pt idx="432">
                  <c:v>22.097473752413965</c:v>
                </c:pt>
                <c:pt idx="433">
                  <c:v>22.441024914838199</c:v>
                </c:pt>
                <c:pt idx="434">
                  <c:v>22.140466975671764</c:v>
                </c:pt>
                <c:pt idx="435">
                  <c:v>22.429355029913975</c:v>
                </c:pt>
                <c:pt idx="436">
                  <c:v>21.395253197436801</c:v>
                </c:pt>
                <c:pt idx="437">
                  <c:v>21.95383691127158</c:v>
                </c:pt>
                <c:pt idx="438">
                  <c:v>22.834070215079233</c:v>
                </c:pt>
                <c:pt idx="439">
                  <c:v>22.649017656156293</c:v>
                </c:pt>
                <c:pt idx="440">
                  <c:v>22.404829859512265</c:v>
                </c:pt>
                <c:pt idx="441">
                  <c:v>21.59999303896495</c:v>
                </c:pt>
                <c:pt idx="442">
                  <c:v>22.171014714096877</c:v>
                </c:pt>
                <c:pt idx="443">
                  <c:v>24.726695092296406</c:v>
                </c:pt>
                <c:pt idx="444">
                  <c:v>23.918568067128689</c:v>
                </c:pt>
                <c:pt idx="445">
                  <c:v>26.954101489705582</c:v>
                </c:pt>
                <c:pt idx="446">
                  <c:v>27.375077584907107</c:v>
                </c:pt>
                <c:pt idx="447">
                  <c:v>27.756379255505134</c:v>
                </c:pt>
                <c:pt idx="448">
                  <c:v>27.589028044988492</c:v>
                </c:pt>
                <c:pt idx="449">
                  <c:v>27.785811205796819</c:v>
                </c:pt>
                <c:pt idx="450">
                  <c:v>27.761399345792238</c:v>
                </c:pt>
                <c:pt idx="451">
                  <c:v>26.918905098395175</c:v>
                </c:pt>
                <c:pt idx="452">
                  <c:v>26.966961820022412</c:v>
                </c:pt>
                <c:pt idx="453">
                  <c:v>27.587403111251319</c:v>
                </c:pt>
                <c:pt idx="454">
                  <c:v>26.885683837009605</c:v>
                </c:pt>
                <c:pt idx="455">
                  <c:v>27.655792455700681</c:v>
                </c:pt>
                <c:pt idx="456">
                  <c:v>28.142795394217028</c:v>
                </c:pt>
                <c:pt idx="457">
                  <c:v>26.459355321397364</c:v>
                </c:pt>
                <c:pt idx="458">
                  <c:v>22.909771050233264</c:v>
                </c:pt>
                <c:pt idx="459">
                  <c:v>23.268738906838106</c:v>
                </c:pt>
                <c:pt idx="460">
                  <c:v>25.051706573331717</c:v>
                </c:pt>
                <c:pt idx="461">
                  <c:v>23.916284659079253</c:v>
                </c:pt>
                <c:pt idx="462">
                  <c:v>25.090591071945465</c:v>
                </c:pt>
                <c:pt idx="463">
                  <c:v>25.345818195980005</c:v>
                </c:pt>
                <c:pt idx="464">
                  <c:v>26.323785724308959</c:v>
                </c:pt>
                <c:pt idx="465">
                  <c:v>23.314837915433017</c:v>
                </c:pt>
                <c:pt idx="466">
                  <c:v>26.367858496834174</c:v>
                </c:pt>
                <c:pt idx="467">
                  <c:v>28.957232054800912</c:v>
                </c:pt>
                <c:pt idx="468">
                  <c:v>28.82996161625729</c:v>
                </c:pt>
                <c:pt idx="469">
                  <c:v>29.204665155624365</c:v>
                </c:pt>
                <c:pt idx="470">
                  <c:v>30.12454776457751</c:v>
                </c:pt>
                <c:pt idx="471">
                  <c:v>30.526951817517645</c:v>
                </c:pt>
                <c:pt idx="472">
                  <c:v>27.888418030359244</c:v>
                </c:pt>
                <c:pt idx="473">
                  <c:v>31.671271994333932</c:v>
                </c:pt>
                <c:pt idx="474">
                  <c:v>31.349494274382163</c:v>
                </c:pt>
                <c:pt idx="475">
                  <c:v>29.914015740220577</c:v>
                </c:pt>
                <c:pt idx="476">
                  <c:v>31.315716644164077</c:v>
                </c:pt>
                <c:pt idx="477">
                  <c:v>31.933997715475378</c:v>
                </c:pt>
                <c:pt idx="478">
                  <c:v>31.095754990976385</c:v>
                </c:pt>
                <c:pt idx="479">
                  <c:v>31.8668996111067</c:v>
                </c:pt>
                <c:pt idx="480">
                  <c:v>31.056514605371007</c:v>
                </c:pt>
                <c:pt idx="481">
                  <c:v>31.112596161995796</c:v>
                </c:pt>
                <c:pt idx="482">
                  <c:v>31.575059587400805</c:v>
                </c:pt>
                <c:pt idx="483">
                  <c:v>31.358987440104222</c:v>
                </c:pt>
                <c:pt idx="484">
                  <c:v>32.044268445932559</c:v>
                </c:pt>
                <c:pt idx="485">
                  <c:v>32.666652085109142</c:v>
                </c:pt>
                <c:pt idx="486">
                  <c:v>22.721814424000218</c:v>
                </c:pt>
                <c:pt idx="487">
                  <c:v>22.165898508303012</c:v>
                </c:pt>
                <c:pt idx="488">
                  <c:v>31.3764304046699</c:v>
                </c:pt>
                <c:pt idx="489">
                  <c:v>31.530221936532413</c:v>
                </c:pt>
                <c:pt idx="490">
                  <c:v>31.73526902048107</c:v>
                </c:pt>
                <c:pt idx="491">
                  <c:v>31.614523787515591</c:v>
                </c:pt>
                <c:pt idx="492">
                  <c:v>30.671919423676396</c:v>
                </c:pt>
                <c:pt idx="493">
                  <c:v>31.194580147864645</c:v>
                </c:pt>
                <c:pt idx="494">
                  <c:v>29.184570386448108</c:v>
                </c:pt>
                <c:pt idx="495">
                  <c:v>30.98243289912881</c:v>
                </c:pt>
                <c:pt idx="496">
                  <c:v>30.7605669871792</c:v>
                </c:pt>
                <c:pt idx="497">
                  <c:v>30.83297268447641</c:v>
                </c:pt>
                <c:pt idx="498">
                  <c:v>31.225796545826384</c:v>
                </c:pt>
                <c:pt idx="499">
                  <c:v>31.20650627191182</c:v>
                </c:pt>
                <c:pt idx="500">
                  <c:v>31.238338052348773</c:v>
                </c:pt>
                <c:pt idx="501">
                  <c:v>31.144556397083186</c:v>
                </c:pt>
                <c:pt idx="502">
                  <c:v>31.800119459064227</c:v>
                </c:pt>
                <c:pt idx="503">
                  <c:v>30.734164523685699</c:v>
                </c:pt>
                <c:pt idx="504">
                  <c:v>31.802120158358107</c:v>
                </c:pt>
                <c:pt idx="505">
                  <c:v>30.551778592366464</c:v>
                </c:pt>
                <c:pt idx="506">
                  <c:v>31.15757593192993</c:v>
                </c:pt>
                <c:pt idx="507">
                  <c:v>27.624430835394111</c:v>
                </c:pt>
                <c:pt idx="508">
                  <c:v>28.429315046441733</c:v>
                </c:pt>
                <c:pt idx="509">
                  <c:v>28.311572486108606</c:v>
                </c:pt>
                <c:pt idx="510">
                  <c:v>29.000437357403182</c:v>
                </c:pt>
                <c:pt idx="511">
                  <c:v>30.567134266775</c:v>
                </c:pt>
                <c:pt idx="512">
                  <c:v>31.208493709267913</c:v>
                </c:pt>
                <c:pt idx="513">
                  <c:v>30.718086539713006</c:v>
                </c:pt>
                <c:pt idx="514">
                  <c:v>27.224801258198834</c:v>
                </c:pt>
                <c:pt idx="515">
                  <c:v>29.809066526427536</c:v>
                </c:pt>
                <c:pt idx="516">
                  <c:v>30.149952756915773</c:v>
                </c:pt>
                <c:pt idx="517">
                  <c:v>30.530120155588442</c:v>
                </c:pt>
                <c:pt idx="518">
                  <c:v>28.926475106240982</c:v>
                </c:pt>
                <c:pt idx="519">
                  <c:v>31.221151165192744</c:v>
                </c:pt>
                <c:pt idx="520">
                  <c:v>30.841907606594383</c:v>
                </c:pt>
                <c:pt idx="521">
                  <c:v>27.806732323641661</c:v>
                </c:pt>
                <c:pt idx="522">
                  <c:v>32.144738578975279</c:v>
                </c:pt>
                <c:pt idx="523">
                  <c:v>31.53060717020599</c:v>
                </c:pt>
                <c:pt idx="524">
                  <c:v>31.786304286317357</c:v>
                </c:pt>
                <c:pt idx="525">
                  <c:v>32.810081292972214</c:v>
                </c:pt>
                <c:pt idx="526">
                  <c:v>32.678806332337523</c:v>
                </c:pt>
                <c:pt idx="527">
                  <c:v>32.752181592536516</c:v>
                </c:pt>
                <c:pt idx="528">
                  <c:v>27.251085690394646</c:v>
                </c:pt>
                <c:pt idx="529">
                  <c:v>32.647745249962156</c:v>
                </c:pt>
                <c:pt idx="530">
                  <c:v>32.688926483703447</c:v>
                </c:pt>
                <c:pt idx="531">
                  <c:v>34.964504342793511</c:v>
                </c:pt>
                <c:pt idx="532">
                  <c:v>33.975082309531182</c:v>
                </c:pt>
                <c:pt idx="533">
                  <c:v>32.412494185120003</c:v>
                </c:pt>
                <c:pt idx="534">
                  <c:v>32.02644652767701</c:v>
                </c:pt>
                <c:pt idx="535">
                  <c:v>29.826054370031336</c:v>
                </c:pt>
                <c:pt idx="536">
                  <c:v>33.449084015362367</c:v>
                </c:pt>
                <c:pt idx="537">
                  <c:v>30.261068755342141</c:v>
                </c:pt>
                <c:pt idx="538">
                  <c:v>30.546218964417392</c:v>
                </c:pt>
                <c:pt idx="539">
                  <c:v>31.575416487188956</c:v>
                </c:pt>
                <c:pt idx="540">
                  <c:v>25.674949883569614</c:v>
                </c:pt>
                <c:pt idx="541">
                  <c:v>26.102142660431088</c:v>
                </c:pt>
                <c:pt idx="542">
                  <c:v>27.058925067698496</c:v>
                </c:pt>
                <c:pt idx="543">
                  <c:v>28.027274024763631</c:v>
                </c:pt>
                <c:pt idx="544">
                  <c:v>30.459090975906488</c:v>
                </c:pt>
                <c:pt idx="545">
                  <c:v>31.354366180136321</c:v>
                </c:pt>
                <c:pt idx="546">
                  <c:v>31.246399505033178</c:v>
                </c:pt>
                <c:pt idx="547">
                  <c:v>31.411831760323668</c:v>
                </c:pt>
                <c:pt idx="548">
                  <c:v>31.311373249256107</c:v>
                </c:pt>
                <c:pt idx="549">
                  <c:v>29.772170301155494</c:v>
                </c:pt>
                <c:pt idx="550">
                  <c:v>30.985169535827797</c:v>
                </c:pt>
                <c:pt idx="551">
                  <c:v>31.400770349797867</c:v>
                </c:pt>
                <c:pt idx="552">
                  <c:v>31.184467858214077</c:v>
                </c:pt>
                <c:pt idx="553">
                  <c:v>29.558065967467279</c:v>
                </c:pt>
                <c:pt idx="554">
                  <c:v>31.419092160793998</c:v>
                </c:pt>
                <c:pt idx="555">
                  <c:v>32.315609042262011</c:v>
                </c:pt>
                <c:pt idx="556">
                  <c:v>25.939937813633851</c:v>
                </c:pt>
                <c:pt idx="557">
                  <c:v>31.824502735066037</c:v>
                </c:pt>
                <c:pt idx="558">
                  <c:v>30.469891040893597</c:v>
                </c:pt>
                <c:pt idx="559">
                  <c:v>29.827147842472598</c:v>
                </c:pt>
                <c:pt idx="560">
                  <c:v>30.864186589028229</c:v>
                </c:pt>
                <c:pt idx="561">
                  <c:v>30.579157547864135</c:v>
                </c:pt>
                <c:pt idx="562">
                  <c:v>30.966794412692654</c:v>
                </c:pt>
                <c:pt idx="563">
                  <c:v>24.81806429056082</c:v>
                </c:pt>
                <c:pt idx="564">
                  <c:v>24.109393234961793</c:v>
                </c:pt>
                <c:pt idx="565">
                  <c:v>27.595091930680272</c:v>
                </c:pt>
                <c:pt idx="566">
                  <c:v>29.630519675228207</c:v>
                </c:pt>
                <c:pt idx="567">
                  <c:v>30.113789750813638</c:v>
                </c:pt>
                <c:pt idx="568">
                  <c:v>30.323853502941692</c:v>
                </c:pt>
                <c:pt idx="569">
                  <c:v>29.685450700261189</c:v>
                </c:pt>
                <c:pt idx="570">
                  <c:v>26.011032440645806</c:v>
                </c:pt>
                <c:pt idx="571">
                  <c:v>30.329497019602293</c:v>
                </c:pt>
                <c:pt idx="572">
                  <c:v>29.471543342769198</c:v>
                </c:pt>
                <c:pt idx="573">
                  <c:v>29.714979370576575</c:v>
                </c:pt>
                <c:pt idx="574">
                  <c:v>29.995687150355103</c:v>
                </c:pt>
                <c:pt idx="575">
                  <c:v>30.061362098567955</c:v>
                </c:pt>
                <c:pt idx="576">
                  <c:v>30.289547790540649</c:v>
                </c:pt>
                <c:pt idx="577">
                  <c:v>29.652878693938472</c:v>
                </c:pt>
                <c:pt idx="578">
                  <c:v>27.519038986812806</c:v>
                </c:pt>
                <c:pt idx="579">
                  <c:v>29.353737120315856</c:v>
                </c:pt>
                <c:pt idx="580">
                  <c:v>28.441011109307819</c:v>
                </c:pt>
                <c:pt idx="581">
                  <c:v>29.402026745880242</c:v>
                </c:pt>
                <c:pt idx="582">
                  <c:v>29.298162746754887</c:v>
                </c:pt>
                <c:pt idx="583">
                  <c:v>30.089724218301058</c:v>
                </c:pt>
                <c:pt idx="584">
                  <c:v>29.696555623979283</c:v>
                </c:pt>
                <c:pt idx="585">
                  <c:v>28.279122537949473</c:v>
                </c:pt>
                <c:pt idx="586">
                  <c:v>27.530560399603832</c:v>
                </c:pt>
                <c:pt idx="587">
                  <c:v>29.764113700703689</c:v>
                </c:pt>
                <c:pt idx="588">
                  <c:v>29.555345043284493</c:v>
                </c:pt>
                <c:pt idx="589">
                  <c:v>29.87538921850086</c:v>
                </c:pt>
                <c:pt idx="590">
                  <c:v>29.242462578721096</c:v>
                </c:pt>
                <c:pt idx="591">
                  <c:v>30.750723243298289</c:v>
                </c:pt>
                <c:pt idx="592">
                  <c:v>29.230124667506583</c:v>
                </c:pt>
                <c:pt idx="593">
                  <c:v>27.061724164012801</c:v>
                </c:pt>
                <c:pt idx="594">
                  <c:v>28.738145833723976</c:v>
                </c:pt>
                <c:pt idx="595">
                  <c:v>29.344090308673927</c:v>
                </c:pt>
                <c:pt idx="596">
                  <c:v>26.829568173806926</c:v>
                </c:pt>
                <c:pt idx="597">
                  <c:v>29.950162005170039</c:v>
                </c:pt>
                <c:pt idx="598">
                  <c:v>28.792670500490097</c:v>
                </c:pt>
                <c:pt idx="599">
                  <c:v>30.695503584769423</c:v>
                </c:pt>
                <c:pt idx="600">
                  <c:v>29.998537075639351</c:v>
                </c:pt>
                <c:pt idx="601">
                  <c:v>29.33863725012425</c:v>
                </c:pt>
                <c:pt idx="602">
                  <c:v>30.006818603115157</c:v>
                </c:pt>
                <c:pt idx="603">
                  <c:v>29.767561813252474</c:v>
                </c:pt>
                <c:pt idx="604">
                  <c:v>31.18204519831724</c:v>
                </c:pt>
                <c:pt idx="605">
                  <c:v>31.908947416972985</c:v>
                </c:pt>
                <c:pt idx="606">
                  <c:v>32.287618533679193</c:v>
                </c:pt>
                <c:pt idx="607">
                  <c:v>27.833522288228057</c:v>
                </c:pt>
                <c:pt idx="608">
                  <c:v>17.352092113685636</c:v>
                </c:pt>
                <c:pt idx="609">
                  <c:v>16.160927754818914</c:v>
                </c:pt>
                <c:pt idx="610">
                  <c:v>17.768232601932084</c:v>
                </c:pt>
                <c:pt idx="611">
                  <c:v>16.999160659084868</c:v>
                </c:pt>
                <c:pt idx="612">
                  <c:v>15.388487990269695</c:v>
                </c:pt>
                <c:pt idx="613">
                  <c:v>13.461155172078204</c:v>
                </c:pt>
                <c:pt idx="614">
                  <c:v>13.587179714693177</c:v>
                </c:pt>
                <c:pt idx="615">
                  <c:v>15.439705975739152</c:v>
                </c:pt>
                <c:pt idx="616">
                  <c:v>15.070737953345095</c:v>
                </c:pt>
                <c:pt idx="617">
                  <c:v>15.546226223838048</c:v>
                </c:pt>
                <c:pt idx="618">
                  <c:v>15.150693566375832</c:v>
                </c:pt>
                <c:pt idx="619">
                  <c:v>15.094555108060986</c:v>
                </c:pt>
                <c:pt idx="620">
                  <c:v>12.442635263264732</c:v>
                </c:pt>
                <c:pt idx="621">
                  <c:v>9.0671986243102367</c:v>
                </c:pt>
                <c:pt idx="622">
                  <c:v>8.2388829810685742</c:v>
                </c:pt>
                <c:pt idx="623">
                  <c:v>8.2204672738995122</c:v>
                </c:pt>
                <c:pt idx="624">
                  <c:v>7.8166173977730828</c:v>
                </c:pt>
                <c:pt idx="625">
                  <c:v>7.2366535862290995</c:v>
                </c:pt>
                <c:pt idx="626">
                  <c:v>8.4437628717737407</c:v>
                </c:pt>
                <c:pt idx="627">
                  <c:v>9.4587313032344262</c:v>
                </c:pt>
                <c:pt idx="628">
                  <c:v>9.2418901382562524</c:v>
                </c:pt>
                <c:pt idx="629">
                  <c:v>7.6578467250655775</c:v>
                </c:pt>
                <c:pt idx="630">
                  <c:v>6.6650525687209496</c:v>
                </c:pt>
                <c:pt idx="631">
                  <c:v>8.1820261793140343</c:v>
                </c:pt>
                <c:pt idx="632">
                  <c:v>8.7619394539183659</c:v>
                </c:pt>
                <c:pt idx="633">
                  <c:v>8.1250068691884181</c:v>
                </c:pt>
                <c:pt idx="634">
                  <c:v>8.6578780530976136</c:v>
                </c:pt>
                <c:pt idx="635">
                  <c:v>8.0073668123821751</c:v>
                </c:pt>
                <c:pt idx="636">
                  <c:v>6.8488057699692533</c:v>
                </c:pt>
                <c:pt idx="637">
                  <c:v>6.847045054811657</c:v>
                </c:pt>
                <c:pt idx="638">
                  <c:v>7.2825737715600889</c:v>
                </c:pt>
                <c:pt idx="639">
                  <c:v>7.1408063833869866</c:v>
                </c:pt>
                <c:pt idx="640">
                  <c:v>7.1654054282567561</c:v>
                </c:pt>
                <c:pt idx="641">
                  <c:v>6.6627043871631573</c:v>
                </c:pt>
                <c:pt idx="642">
                  <c:v>6.9421418694760133</c:v>
                </c:pt>
                <c:pt idx="643">
                  <c:v>7.1574830094934949</c:v>
                </c:pt>
                <c:pt idx="644">
                  <c:v>7.0784080969653118</c:v>
                </c:pt>
                <c:pt idx="645">
                  <c:v>8.162962165915415</c:v>
                </c:pt>
                <c:pt idx="646">
                  <c:v>8.3308981489526239</c:v>
                </c:pt>
                <c:pt idx="647">
                  <c:v>8.0537354053493715</c:v>
                </c:pt>
                <c:pt idx="648">
                  <c:v>7.6474556034374119</c:v>
                </c:pt>
                <c:pt idx="649">
                  <c:v>7.8737772175038021</c:v>
                </c:pt>
                <c:pt idx="650">
                  <c:v>7.3235726975774131</c:v>
                </c:pt>
                <c:pt idx="651">
                  <c:v>7.1817506142213432</c:v>
                </c:pt>
                <c:pt idx="652">
                  <c:v>7.1761316157857857</c:v>
                </c:pt>
                <c:pt idx="653">
                  <c:v>7.1159574358755586</c:v>
                </c:pt>
                <c:pt idx="654">
                  <c:v>7.131198803527111</c:v>
                </c:pt>
                <c:pt idx="655">
                  <c:v>6.9561504970794834</c:v>
                </c:pt>
                <c:pt idx="656">
                  <c:v>7.0999372969513628</c:v>
                </c:pt>
                <c:pt idx="657">
                  <c:v>6.7759287731796398</c:v>
                </c:pt>
                <c:pt idx="658">
                  <c:v>6.3839924738839837</c:v>
                </c:pt>
                <c:pt idx="659">
                  <c:v>7.7747523915055616</c:v>
                </c:pt>
                <c:pt idx="660">
                  <c:v>7.7847195244829441</c:v>
                </c:pt>
                <c:pt idx="661">
                  <c:v>7.8492106462660391</c:v>
                </c:pt>
                <c:pt idx="662">
                  <c:v>7.6687073209861483</c:v>
                </c:pt>
                <c:pt idx="663">
                  <c:v>6.6453299660504452</c:v>
                </c:pt>
                <c:pt idx="664">
                  <c:v>6.42901172008761</c:v>
                </c:pt>
                <c:pt idx="665">
                  <c:v>6.5722247240130542</c:v>
                </c:pt>
                <c:pt idx="666">
                  <c:v>6.6854839451748198</c:v>
                </c:pt>
                <c:pt idx="667">
                  <c:v>6.2841080306986923</c:v>
                </c:pt>
                <c:pt idx="668">
                  <c:v>5.4444350434381148</c:v>
                </c:pt>
                <c:pt idx="669">
                  <c:v>5.9614331352325802</c:v>
                </c:pt>
                <c:pt idx="670">
                  <c:v>6.2135565574349556</c:v>
                </c:pt>
                <c:pt idx="671">
                  <c:v>6.204811663490017</c:v>
                </c:pt>
                <c:pt idx="672">
                  <c:v>6.22156714544683</c:v>
                </c:pt>
                <c:pt idx="673">
                  <c:v>6.5220693901869549</c:v>
                </c:pt>
                <c:pt idx="674">
                  <c:v>6.6297933427450495</c:v>
                </c:pt>
                <c:pt idx="675">
                  <c:v>6.6410319319494722</c:v>
                </c:pt>
                <c:pt idx="676">
                  <c:v>6.6363951305520965</c:v>
                </c:pt>
                <c:pt idx="677">
                  <c:v>6.5827503206894846</c:v>
                </c:pt>
                <c:pt idx="678">
                  <c:v>6.2589115385231429</c:v>
                </c:pt>
                <c:pt idx="679">
                  <c:v>6.2886329484092292</c:v>
                </c:pt>
                <c:pt idx="680">
                  <c:v>6.4631859597412031</c:v>
                </c:pt>
                <c:pt idx="681">
                  <c:v>6.6349459382813887</c:v>
                </c:pt>
                <c:pt idx="682">
                  <c:v>6.6428945330075173</c:v>
                </c:pt>
                <c:pt idx="683">
                  <c:v>4.6943452772473613</c:v>
                </c:pt>
                <c:pt idx="684">
                  <c:v>4.2738126577557862</c:v>
                </c:pt>
                <c:pt idx="685">
                  <c:v>4.813844221589278</c:v>
                </c:pt>
                <c:pt idx="686">
                  <c:v>4.9866083786628277</c:v>
                </c:pt>
                <c:pt idx="687">
                  <c:v>5.6404450730035727</c:v>
                </c:pt>
                <c:pt idx="688">
                  <c:v>6.184225917695346</c:v>
                </c:pt>
                <c:pt idx="689">
                  <c:v>6.3124438556883371</c:v>
                </c:pt>
                <c:pt idx="690">
                  <c:v>6.4879240497210109</c:v>
                </c:pt>
                <c:pt idx="691">
                  <c:v>6.5739154855705362</c:v>
                </c:pt>
                <c:pt idx="692">
                  <c:v>5.9661506573561072</c:v>
                </c:pt>
                <c:pt idx="693">
                  <c:v>5.7064172171121221</c:v>
                </c:pt>
                <c:pt idx="694">
                  <c:v>6.0895973631993341</c:v>
                </c:pt>
                <c:pt idx="695">
                  <c:v>6.2884722137446456</c:v>
                </c:pt>
                <c:pt idx="696">
                  <c:v>6.4122780635806729</c:v>
                </c:pt>
                <c:pt idx="697">
                  <c:v>6.0308208834635977</c:v>
                </c:pt>
                <c:pt idx="698">
                  <c:v>6.0083392264923701</c:v>
                </c:pt>
                <c:pt idx="699">
                  <c:v>5.8084274002357672</c:v>
                </c:pt>
                <c:pt idx="700">
                  <c:v>5.4307217188331647</c:v>
                </c:pt>
                <c:pt idx="701">
                  <c:v>5.4093241734341122</c:v>
                </c:pt>
                <c:pt idx="702">
                  <c:v>5.6837614902169857</c:v>
                </c:pt>
                <c:pt idx="703">
                  <c:v>5.6189053839633418</c:v>
                </c:pt>
                <c:pt idx="704">
                  <c:v>6.234699477513729</c:v>
                </c:pt>
                <c:pt idx="705">
                  <c:v>5.768010194560472</c:v>
                </c:pt>
                <c:pt idx="706">
                  <c:v>5.4708722018468272</c:v>
                </c:pt>
                <c:pt idx="707">
                  <c:v>5.4634694619446771</c:v>
                </c:pt>
                <c:pt idx="708">
                  <c:v>5.7047115284273557</c:v>
                </c:pt>
                <c:pt idx="709">
                  <c:v>5.744989316948069</c:v>
                </c:pt>
                <c:pt idx="710">
                  <c:v>5.6745321624713663</c:v>
                </c:pt>
                <c:pt idx="711">
                  <c:v>5.708750762879383</c:v>
                </c:pt>
                <c:pt idx="712">
                  <c:v>5.6800658396550228</c:v>
                </c:pt>
                <c:pt idx="713">
                  <c:v>5.7240354097391828</c:v>
                </c:pt>
                <c:pt idx="714">
                  <c:v>5.8795175915227249</c:v>
                </c:pt>
                <c:pt idx="715">
                  <c:v>6.1075069082364779</c:v>
                </c:pt>
                <c:pt idx="716">
                  <c:v>6.1654472637491686</c:v>
                </c:pt>
                <c:pt idx="717">
                  <c:v>6.0941156314989007</c:v>
                </c:pt>
                <c:pt idx="718">
                  <c:v>5.860500118071732</c:v>
                </c:pt>
                <c:pt idx="719">
                  <c:v>6.3983853660011603</c:v>
                </c:pt>
                <c:pt idx="720">
                  <c:v>6.1959930070430076</c:v>
                </c:pt>
                <c:pt idx="721">
                  <c:v>5.9413365339403148</c:v>
                </c:pt>
                <c:pt idx="722">
                  <c:v>6.0659265817492294</c:v>
                </c:pt>
                <c:pt idx="723">
                  <c:v>6.3198666484617494</c:v>
                </c:pt>
                <c:pt idx="724">
                  <c:v>6.4457400359368258</c:v>
                </c:pt>
                <c:pt idx="725">
                  <c:v>6.6965234583995468</c:v>
                </c:pt>
                <c:pt idx="726">
                  <c:v>6.8772754675938179</c:v>
                </c:pt>
                <c:pt idx="727">
                  <c:v>6.9278710222543936</c:v>
                </c:pt>
                <c:pt idx="728">
                  <c:v>6.5999677522337761</c:v>
                </c:pt>
                <c:pt idx="729">
                  <c:v>6.8397469086452292</c:v>
                </c:pt>
                <c:pt idx="730">
                  <c:v>6.6170184238463543</c:v>
                </c:pt>
                <c:pt idx="731">
                  <c:v>6.302591354811824</c:v>
                </c:pt>
                <c:pt idx="732">
                  <c:v>6.4288627816097277</c:v>
                </c:pt>
                <c:pt idx="733">
                  <c:v>6.6090193176174123</c:v>
                </c:pt>
                <c:pt idx="734">
                  <c:v>6.5380313689682907</c:v>
                </c:pt>
                <c:pt idx="735">
                  <c:v>6.504363343871014</c:v>
                </c:pt>
                <c:pt idx="736">
                  <c:v>6.7686870196218889</c:v>
                </c:pt>
                <c:pt idx="737">
                  <c:v>6.8253692777471597</c:v>
                </c:pt>
                <c:pt idx="738">
                  <c:v>6.8770959583356728</c:v>
                </c:pt>
                <c:pt idx="739">
                  <c:v>7.2959365215432532</c:v>
                </c:pt>
                <c:pt idx="740">
                  <c:v>7.0785688569877472</c:v>
                </c:pt>
                <c:pt idx="741">
                  <c:v>6.6750084932824123</c:v>
                </c:pt>
                <c:pt idx="742">
                  <c:v>6.6288093074429044</c:v>
                </c:pt>
                <c:pt idx="743">
                  <c:v>6.7365928774409474</c:v>
                </c:pt>
                <c:pt idx="744">
                  <c:v>6.8979911047936593</c:v>
                </c:pt>
                <c:pt idx="745">
                  <c:v>7.1510965985404917</c:v>
                </c:pt>
                <c:pt idx="746">
                  <c:v>7.3975266399977571</c:v>
                </c:pt>
                <c:pt idx="747">
                  <c:v>6.9042702364078483</c:v>
                </c:pt>
                <c:pt idx="748">
                  <c:v>6.9371058386798152</c:v>
                </c:pt>
                <c:pt idx="749">
                  <c:v>7.7059275310479789</c:v>
                </c:pt>
                <c:pt idx="750">
                  <c:v>8.2136793583035477</c:v>
                </c:pt>
                <c:pt idx="751">
                  <c:v>8.8625366224870792</c:v>
                </c:pt>
                <c:pt idx="752">
                  <c:v>9.9302649723125143</c:v>
                </c:pt>
                <c:pt idx="753">
                  <c:v>10.460369342374475</c:v>
                </c:pt>
                <c:pt idx="754">
                  <c:v>9.4095073968657097</c:v>
                </c:pt>
                <c:pt idx="755">
                  <c:v>9.4174854646122217</c:v>
                </c:pt>
                <c:pt idx="756">
                  <c:v>10.230000512264294</c:v>
                </c:pt>
                <c:pt idx="757">
                  <c:v>10.4577750987331</c:v>
                </c:pt>
                <c:pt idx="758">
                  <c:v>10.600392876423252</c:v>
                </c:pt>
                <c:pt idx="759">
                  <c:v>11.533243972156871</c:v>
                </c:pt>
                <c:pt idx="760">
                  <c:v>11.263197054097633</c:v>
                </c:pt>
                <c:pt idx="761">
                  <c:v>10.813129767730775</c:v>
                </c:pt>
                <c:pt idx="762">
                  <c:v>11.152474600765064</c:v>
                </c:pt>
                <c:pt idx="763">
                  <c:v>10.273727375141842</c:v>
                </c:pt>
                <c:pt idx="764">
                  <c:v>10.611061507198244</c:v>
                </c:pt>
                <c:pt idx="765">
                  <c:v>10.431514145827016</c:v>
                </c:pt>
                <c:pt idx="766">
                  <c:v>10.394495485670351</c:v>
                </c:pt>
                <c:pt idx="767">
                  <c:v>10.87597233554316</c:v>
                </c:pt>
                <c:pt idx="768">
                  <c:v>11.463628151110189</c:v>
                </c:pt>
                <c:pt idx="769">
                  <c:v>10.266731269590974</c:v>
                </c:pt>
                <c:pt idx="770">
                  <c:v>11.010531303330193</c:v>
                </c:pt>
                <c:pt idx="771">
                  <c:v>13.671008615752859</c:v>
                </c:pt>
                <c:pt idx="772">
                  <c:v>15.167272400054314</c:v>
                </c:pt>
                <c:pt idx="773">
                  <c:v>17.682287142434014</c:v>
                </c:pt>
                <c:pt idx="774">
                  <c:v>17.30332283527488</c:v>
                </c:pt>
                <c:pt idx="775">
                  <c:v>19.009587445097356</c:v>
                </c:pt>
                <c:pt idx="776">
                  <c:v>22.323418058826835</c:v>
                </c:pt>
                <c:pt idx="777">
                  <c:v>21.951326576481041</c:v>
                </c:pt>
                <c:pt idx="778">
                  <c:v>20.423891795968366</c:v>
                </c:pt>
                <c:pt idx="779">
                  <c:v>19.83026752853247</c:v>
                </c:pt>
                <c:pt idx="780">
                  <c:v>18.92267896897058</c:v>
                </c:pt>
                <c:pt idx="781">
                  <c:v>19.230382082218817</c:v>
                </c:pt>
                <c:pt idx="782">
                  <c:v>20.093590929531054</c:v>
                </c:pt>
                <c:pt idx="783">
                  <c:v>19.417347432294854</c:v>
                </c:pt>
                <c:pt idx="784">
                  <c:v>19.635329057966363</c:v>
                </c:pt>
                <c:pt idx="785">
                  <c:v>19.119263592766597</c:v>
                </c:pt>
                <c:pt idx="786">
                  <c:v>20.694030176718854</c:v>
                </c:pt>
                <c:pt idx="787">
                  <c:v>20.201418978906091</c:v>
                </c:pt>
                <c:pt idx="788">
                  <c:v>21.236303457579957</c:v>
                </c:pt>
                <c:pt idx="789">
                  <c:v>22.9179495509714</c:v>
                </c:pt>
                <c:pt idx="790">
                  <c:v>19.36602940414928</c:v>
                </c:pt>
                <c:pt idx="791">
                  <c:v>20.687313701474658</c:v>
                </c:pt>
                <c:pt idx="792">
                  <c:v>21.654179236832896</c:v>
                </c:pt>
                <c:pt idx="793">
                  <c:v>20.582584840329112</c:v>
                </c:pt>
                <c:pt idx="794">
                  <c:v>21.972095910013255</c:v>
                </c:pt>
                <c:pt idx="795">
                  <c:v>20.789160627714892</c:v>
                </c:pt>
                <c:pt idx="796">
                  <c:v>21.230742069898575</c:v>
                </c:pt>
                <c:pt idx="797">
                  <c:v>20.833435630448328</c:v>
                </c:pt>
                <c:pt idx="798">
                  <c:v>22.419794996431389</c:v>
                </c:pt>
                <c:pt idx="799">
                  <c:v>23.138340933993842</c:v>
                </c:pt>
                <c:pt idx="800">
                  <c:v>22.783867398598861</c:v>
                </c:pt>
                <c:pt idx="801">
                  <c:v>23.658330349828461</c:v>
                </c:pt>
                <c:pt idx="802">
                  <c:v>23.021096537977282</c:v>
                </c:pt>
                <c:pt idx="803">
                  <c:v>22.37453227431104</c:v>
                </c:pt>
                <c:pt idx="804">
                  <c:v>22.448589891833276</c:v>
                </c:pt>
                <c:pt idx="805">
                  <c:v>22.986555203121899</c:v>
                </c:pt>
                <c:pt idx="806">
                  <c:v>24.027423110771402</c:v>
                </c:pt>
                <c:pt idx="807">
                  <c:v>24.009173390705925</c:v>
                </c:pt>
                <c:pt idx="808">
                  <c:v>19.407758727092286</c:v>
                </c:pt>
                <c:pt idx="809">
                  <c:v>20.48038543906458</c:v>
                </c:pt>
                <c:pt idx="810">
                  <c:v>22.983952569575422</c:v>
                </c:pt>
                <c:pt idx="811">
                  <c:v>22.845044181772863</c:v>
                </c:pt>
                <c:pt idx="812">
                  <c:v>22.790247574784431</c:v>
                </c:pt>
                <c:pt idx="813">
                  <c:v>20.862430096844413</c:v>
                </c:pt>
                <c:pt idx="814">
                  <c:v>23.196430544708569</c:v>
                </c:pt>
                <c:pt idx="815">
                  <c:v>23.469460403789878</c:v>
                </c:pt>
                <c:pt idx="816">
                  <c:v>22.541662155212563</c:v>
                </c:pt>
                <c:pt idx="817">
                  <c:v>22.923827708894567</c:v>
                </c:pt>
                <c:pt idx="818">
                  <c:v>22.060460815481065</c:v>
                </c:pt>
                <c:pt idx="819">
                  <c:v>21.189144184086441</c:v>
                </c:pt>
                <c:pt idx="820">
                  <c:v>21.189144184086441</c:v>
                </c:pt>
                <c:pt idx="821">
                  <c:v>19.650733859376857</c:v>
                </c:pt>
                <c:pt idx="822">
                  <c:v>26.168420109727229</c:v>
                </c:pt>
                <c:pt idx="823">
                  <c:v>25.113404274907872</c:v>
                </c:pt>
                <c:pt idx="824">
                  <c:v>25.796812043208547</c:v>
                </c:pt>
                <c:pt idx="825">
                  <c:v>26.213394577708844</c:v>
                </c:pt>
                <c:pt idx="826">
                  <c:v>25.979438398738807</c:v>
                </c:pt>
                <c:pt idx="827">
                  <c:v>24.992845066608503</c:v>
                </c:pt>
                <c:pt idx="828">
                  <c:v>26.329558682373889</c:v>
                </c:pt>
                <c:pt idx="829">
                  <c:v>22.107094448632814</c:v>
                </c:pt>
                <c:pt idx="830">
                  <c:v>27.056757332029743</c:v>
                </c:pt>
                <c:pt idx="831">
                  <c:v>27.763664510726663</c:v>
                </c:pt>
                <c:pt idx="832">
                  <c:v>27.50817435307383</c:v>
                </c:pt>
                <c:pt idx="833">
                  <c:v>27.904823573003043</c:v>
                </c:pt>
                <c:pt idx="834">
                  <c:v>27.601117910664772</c:v>
                </c:pt>
                <c:pt idx="835">
                  <c:v>27.230243765879816</c:v>
                </c:pt>
                <c:pt idx="836">
                  <c:v>27.386398579525238</c:v>
                </c:pt>
                <c:pt idx="837">
                  <c:v>28.19318808343623</c:v>
                </c:pt>
                <c:pt idx="838">
                  <c:v>28.566607011131318</c:v>
                </c:pt>
                <c:pt idx="839">
                  <c:v>28.105886503782603</c:v>
                </c:pt>
                <c:pt idx="840">
                  <c:v>27.91011480255926</c:v>
                </c:pt>
                <c:pt idx="841">
                  <c:v>27.384140936225535</c:v>
                </c:pt>
                <c:pt idx="842">
                  <c:v>28.144668461330852</c:v>
                </c:pt>
                <c:pt idx="843">
                  <c:v>23.230151073754801</c:v>
                </c:pt>
                <c:pt idx="844">
                  <c:v>27.874528425275159</c:v>
                </c:pt>
                <c:pt idx="845">
                  <c:v>27.958035279562118</c:v>
                </c:pt>
                <c:pt idx="846">
                  <c:v>27.182256945831725</c:v>
                </c:pt>
                <c:pt idx="847">
                  <c:v>27.887495366839751</c:v>
                </c:pt>
                <c:pt idx="848">
                  <c:v>28.38513521487603</c:v>
                </c:pt>
                <c:pt idx="849">
                  <c:v>27.161165753002589</c:v>
                </c:pt>
                <c:pt idx="850">
                  <c:v>28.549815261294373</c:v>
                </c:pt>
                <c:pt idx="851">
                  <c:v>28.360994855084645</c:v>
                </c:pt>
                <c:pt idx="852">
                  <c:v>27.768229289999915</c:v>
                </c:pt>
                <c:pt idx="853">
                  <c:v>28.237293931601908</c:v>
                </c:pt>
                <c:pt idx="854">
                  <c:v>27.897098787144024</c:v>
                </c:pt>
                <c:pt idx="855">
                  <c:v>28.551093625853326</c:v>
                </c:pt>
                <c:pt idx="856">
                  <c:v>29.530914537884634</c:v>
                </c:pt>
                <c:pt idx="857">
                  <c:v>22.312066582758984</c:v>
                </c:pt>
                <c:pt idx="858">
                  <c:v>28.349187089084246</c:v>
                </c:pt>
                <c:pt idx="859">
                  <c:v>28.699887575109155</c:v>
                </c:pt>
                <c:pt idx="860">
                  <c:v>28.823098510932081</c:v>
                </c:pt>
                <c:pt idx="861">
                  <c:v>28.068651878253306</c:v>
                </c:pt>
                <c:pt idx="862">
                  <c:v>28.410131567713005</c:v>
                </c:pt>
                <c:pt idx="863">
                  <c:v>30.138451080079463</c:v>
                </c:pt>
                <c:pt idx="864">
                  <c:v>30.62810222719412</c:v>
                </c:pt>
                <c:pt idx="865">
                  <c:v>28.205568040110759</c:v>
                </c:pt>
                <c:pt idx="866">
                  <c:v>29.604828421415355</c:v>
                </c:pt>
                <c:pt idx="867">
                  <c:v>29.576847997034935</c:v>
                </c:pt>
                <c:pt idx="868">
                  <c:v>29.67963324773612</c:v>
                </c:pt>
                <c:pt idx="869">
                  <c:v>29.787482305212684</c:v>
                </c:pt>
                <c:pt idx="870">
                  <c:v>29.022086731867301</c:v>
                </c:pt>
                <c:pt idx="871">
                  <c:v>24.314733949182035</c:v>
                </c:pt>
                <c:pt idx="872">
                  <c:v>29.653774617700901</c:v>
                </c:pt>
                <c:pt idx="873">
                  <c:v>29.378752340966589</c:v>
                </c:pt>
                <c:pt idx="874">
                  <c:v>30.832084067047095</c:v>
                </c:pt>
                <c:pt idx="875">
                  <c:v>29.535648678809391</c:v>
                </c:pt>
                <c:pt idx="876">
                  <c:v>29.678567160225899</c:v>
                </c:pt>
                <c:pt idx="877">
                  <c:v>29.074353031245753</c:v>
                </c:pt>
                <c:pt idx="878">
                  <c:v>29.225997305130335</c:v>
                </c:pt>
                <c:pt idx="879">
                  <c:v>27.327781994108125</c:v>
                </c:pt>
                <c:pt idx="880">
                  <c:v>26.628673579637724</c:v>
                </c:pt>
                <c:pt idx="881">
                  <c:v>27.423245209609394</c:v>
                </c:pt>
                <c:pt idx="882">
                  <c:v>27.573101634060606</c:v>
                </c:pt>
                <c:pt idx="883">
                  <c:v>26.676633345617589</c:v>
                </c:pt>
                <c:pt idx="884">
                  <c:v>27.817926203310087</c:v>
                </c:pt>
                <c:pt idx="885">
                  <c:v>23.876967303682214</c:v>
                </c:pt>
                <c:pt idx="886">
                  <c:v>30.405791116913189</c:v>
                </c:pt>
                <c:pt idx="887">
                  <c:v>30.905999658784918</c:v>
                </c:pt>
                <c:pt idx="888">
                  <c:v>30.193016683675847</c:v>
                </c:pt>
                <c:pt idx="889">
                  <c:v>30.790574865862084</c:v>
                </c:pt>
                <c:pt idx="890">
                  <c:v>30.963178900590801</c:v>
                </c:pt>
                <c:pt idx="891">
                  <c:v>30.794644326544979</c:v>
                </c:pt>
                <c:pt idx="892">
                  <c:v>30.981861954976786</c:v>
                </c:pt>
                <c:pt idx="893">
                  <c:v>31.092551988052733</c:v>
                </c:pt>
                <c:pt idx="894">
                  <c:v>30.158386022147763</c:v>
                </c:pt>
                <c:pt idx="895">
                  <c:v>30.497912364694411</c:v>
                </c:pt>
                <c:pt idx="896">
                  <c:v>32.141684552348174</c:v>
                </c:pt>
                <c:pt idx="897">
                  <c:v>31.518175265438753</c:v>
                </c:pt>
                <c:pt idx="898">
                  <c:v>31.488797089571342</c:v>
                </c:pt>
                <c:pt idx="899">
                  <c:v>23.896175796733981</c:v>
                </c:pt>
                <c:pt idx="900">
                  <c:v>29.561550880065504</c:v>
                </c:pt>
                <c:pt idx="901">
                  <c:v>31.458836214606244</c:v>
                </c:pt>
                <c:pt idx="902">
                  <c:v>30.168078564324979</c:v>
                </c:pt>
                <c:pt idx="903">
                  <c:v>29.894851734425451</c:v>
                </c:pt>
                <c:pt idx="904">
                  <c:v>31.120040738705974</c:v>
                </c:pt>
                <c:pt idx="905">
                  <c:v>31.289571672309467</c:v>
                </c:pt>
                <c:pt idx="906">
                  <c:v>29.173673796061586</c:v>
                </c:pt>
                <c:pt idx="907">
                  <c:v>29.664120800005179</c:v>
                </c:pt>
                <c:pt idx="908">
                  <c:v>30.097669301274838</c:v>
                </c:pt>
                <c:pt idx="909">
                  <c:v>31.73407672836144</c:v>
                </c:pt>
                <c:pt idx="910">
                  <c:v>31.503629934051851</c:v>
                </c:pt>
                <c:pt idx="911">
                  <c:v>31.085452373165207</c:v>
                </c:pt>
                <c:pt idx="912">
                  <c:v>30.441756209573185</c:v>
                </c:pt>
                <c:pt idx="913">
                  <c:v>31.055089905710414</c:v>
                </c:pt>
                <c:pt idx="914">
                  <c:v>30.938101697887774</c:v>
                </c:pt>
                <c:pt idx="915">
                  <c:v>29.560188734257018</c:v>
                </c:pt>
                <c:pt idx="916">
                  <c:v>31.098987550327813</c:v>
                </c:pt>
                <c:pt idx="917">
                  <c:v>29.371499321705013</c:v>
                </c:pt>
                <c:pt idx="918">
                  <c:v>24.522115655195488</c:v>
                </c:pt>
                <c:pt idx="919">
                  <c:v>21.463413637441835</c:v>
                </c:pt>
                <c:pt idx="920">
                  <c:v>24.026835360772051</c:v>
                </c:pt>
                <c:pt idx="921">
                  <c:v>32.915505230461754</c:v>
                </c:pt>
                <c:pt idx="922">
                  <c:v>32.310951040449346</c:v>
                </c:pt>
                <c:pt idx="923">
                  <c:v>30.343427589561131</c:v>
                </c:pt>
                <c:pt idx="924">
                  <c:v>29.213581403419234</c:v>
                </c:pt>
                <c:pt idx="925">
                  <c:v>29.486946646286025</c:v>
                </c:pt>
                <c:pt idx="926">
                  <c:v>29.934039223461891</c:v>
                </c:pt>
                <c:pt idx="927">
                  <c:v>30.241778608399951</c:v>
                </c:pt>
                <c:pt idx="928">
                  <c:v>30.731656353385581</c:v>
                </c:pt>
                <c:pt idx="929">
                  <c:v>30.151824733613125</c:v>
                </c:pt>
                <c:pt idx="930">
                  <c:v>29.894835409812124</c:v>
                </c:pt>
                <c:pt idx="931">
                  <c:v>29.855711932893193</c:v>
                </c:pt>
                <c:pt idx="932">
                  <c:v>31.149445380724817</c:v>
                </c:pt>
                <c:pt idx="933">
                  <c:v>31.277686286469049</c:v>
                </c:pt>
                <c:pt idx="934">
                  <c:v>30.583562887794162</c:v>
                </c:pt>
                <c:pt idx="935">
                  <c:v>30.752027157077542</c:v>
                </c:pt>
                <c:pt idx="936">
                  <c:v>30.059559427319673</c:v>
                </c:pt>
                <c:pt idx="937">
                  <c:v>30.856664103064585</c:v>
                </c:pt>
                <c:pt idx="938">
                  <c:v>30.928981970011534</c:v>
                </c:pt>
                <c:pt idx="939">
                  <c:v>32.057691086479863</c:v>
                </c:pt>
                <c:pt idx="940">
                  <c:v>32.076856210797814</c:v>
                </c:pt>
                <c:pt idx="941">
                  <c:v>32.091348411286894</c:v>
                </c:pt>
                <c:pt idx="942">
                  <c:v>27.477521722621521</c:v>
                </c:pt>
                <c:pt idx="943">
                  <c:v>30.838819509322555</c:v>
                </c:pt>
                <c:pt idx="944">
                  <c:v>29.654680353012541</c:v>
                </c:pt>
                <c:pt idx="945">
                  <c:v>28.621989031227894</c:v>
                </c:pt>
                <c:pt idx="946">
                  <c:v>27.043063623071742</c:v>
                </c:pt>
                <c:pt idx="947">
                  <c:v>29.550565146859658</c:v>
                </c:pt>
                <c:pt idx="948">
                  <c:v>28.802532610196387</c:v>
                </c:pt>
                <c:pt idx="949">
                  <c:v>29.452857640854393</c:v>
                </c:pt>
                <c:pt idx="950">
                  <c:v>28.874666439499624</c:v>
                </c:pt>
                <c:pt idx="951">
                  <c:v>29.420470087318904</c:v>
                </c:pt>
                <c:pt idx="952">
                  <c:v>29.85333297376247</c:v>
                </c:pt>
                <c:pt idx="953">
                  <c:v>29.823079944219742</c:v>
                </c:pt>
                <c:pt idx="954">
                  <c:v>30.160541377272793</c:v>
                </c:pt>
                <c:pt idx="955">
                  <c:v>30.576015884148646</c:v>
                </c:pt>
                <c:pt idx="956">
                  <c:v>32.156570317133827</c:v>
                </c:pt>
                <c:pt idx="957">
                  <c:v>31.441925722648968</c:v>
                </c:pt>
                <c:pt idx="958">
                  <c:v>22.732502788212258</c:v>
                </c:pt>
                <c:pt idx="959">
                  <c:v>18.978336699891369</c:v>
                </c:pt>
                <c:pt idx="960">
                  <c:v>20.474290608612232</c:v>
                </c:pt>
                <c:pt idx="961">
                  <c:v>23.219061006150778</c:v>
                </c:pt>
                <c:pt idx="962">
                  <c:v>19.80488503867663</c:v>
                </c:pt>
                <c:pt idx="963">
                  <c:v>17.530343084035419</c:v>
                </c:pt>
                <c:pt idx="964">
                  <c:v>15.996057688686827</c:v>
                </c:pt>
                <c:pt idx="965">
                  <c:v>9.3656425603998645</c:v>
                </c:pt>
                <c:pt idx="966">
                  <c:v>8.8945349652485497</c:v>
                </c:pt>
                <c:pt idx="967">
                  <c:v>7.998101254220332</c:v>
                </c:pt>
                <c:pt idx="968">
                  <c:v>7.1916876254817916</c:v>
                </c:pt>
                <c:pt idx="969">
                  <c:v>6.7206426071760612</c:v>
                </c:pt>
                <c:pt idx="970">
                  <c:v>6.1225050247938864</c:v>
                </c:pt>
                <c:pt idx="971">
                  <c:v>5.9705819852115773</c:v>
                </c:pt>
                <c:pt idx="972">
                  <c:v>5.6715789669952832</c:v>
                </c:pt>
                <c:pt idx="973">
                  <c:v>5.7097778416822722</c:v>
                </c:pt>
                <c:pt idx="974">
                  <c:v>5.688594906582896</c:v>
                </c:pt>
                <c:pt idx="975">
                  <c:v>6.2249608900202702</c:v>
                </c:pt>
                <c:pt idx="976">
                  <c:v>6.5597699861071126</c:v>
                </c:pt>
                <c:pt idx="977">
                  <c:v>6.7429877612838078</c:v>
                </c:pt>
                <c:pt idx="978">
                  <c:v>6.7497743914155643</c:v>
                </c:pt>
                <c:pt idx="979">
                  <c:v>6.0720361515926076</c:v>
                </c:pt>
                <c:pt idx="980">
                  <c:v>6.0595042971778446</c:v>
                </c:pt>
                <c:pt idx="981">
                  <c:v>6.5502440336313086</c:v>
                </c:pt>
                <c:pt idx="982">
                  <c:v>6.7395078395635721</c:v>
                </c:pt>
                <c:pt idx="983">
                  <c:v>6.9544961991289664</c:v>
                </c:pt>
                <c:pt idx="984">
                  <c:v>6.7820607243532027</c:v>
                </c:pt>
                <c:pt idx="985">
                  <c:v>7.2182416259641347</c:v>
                </c:pt>
                <c:pt idx="986">
                  <c:v>6.1802186801860772</c:v>
                </c:pt>
                <c:pt idx="987">
                  <c:v>6.1776146655650175</c:v>
                </c:pt>
                <c:pt idx="988">
                  <c:v>7.6420477440604735</c:v>
                </c:pt>
                <c:pt idx="989">
                  <c:v>8.2587872984330861</c:v>
                </c:pt>
                <c:pt idx="990">
                  <c:v>7.9934059188960944</c:v>
                </c:pt>
                <c:pt idx="991">
                  <c:v>7.7223982974297787</c:v>
                </c:pt>
                <c:pt idx="992">
                  <c:v>7.7399669507021223</c:v>
                </c:pt>
                <c:pt idx="993">
                  <c:v>7.7941430422375886</c:v>
                </c:pt>
                <c:pt idx="994">
                  <c:v>8.2235901377407448</c:v>
                </c:pt>
                <c:pt idx="995">
                  <c:v>7.2825390719788601</c:v>
                </c:pt>
                <c:pt idx="996">
                  <c:v>7.4466654525910281</c:v>
                </c:pt>
                <c:pt idx="997">
                  <c:v>7.3412086246953772</c:v>
                </c:pt>
                <c:pt idx="998">
                  <c:v>7.1439234593464107</c:v>
                </c:pt>
                <c:pt idx="999">
                  <c:v>7.3720108325504068</c:v>
                </c:pt>
                <c:pt idx="1000">
                  <c:v>6.951603507171737</c:v>
                </c:pt>
                <c:pt idx="1001">
                  <c:v>6.2704466963118195</c:v>
                </c:pt>
                <c:pt idx="1002">
                  <c:v>7.3423364232304165</c:v>
                </c:pt>
                <c:pt idx="1003">
                  <c:v>7.1350386261797478</c:v>
                </c:pt>
                <c:pt idx="1004">
                  <c:v>7.4090577376155657</c:v>
                </c:pt>
                <c:pt idx="1005">
                  <c:v>6.4622848054383235</c:v>
                </c:pt>
                <c:pt idx="1006">
                  <c:v>6.121799483733299</c:v>
                </c:pt>
                <c:pt idx="1007">
                  <c:v>5.7032548460084582</c:v>
                </c:pt>
                <c:pt idx="1008">
                  <c:v>5.6784337906728979</c:v>
                </c:pt>
                <c:pt idx="1009">
                  <c:v>5.8453823591262308</c:v>
                </c:pt>
                <c:pt idx="1010">
                  <c:v>5.8041650456302998</c:v>
                </c:pt>
                <c:pt idx="1011">
                  <c:v>5.7804753463279974</c:v>
                </c:pt>
                <c:pt idx="1012">
                  <c:v>5.9090433445781381</c:v>
                </c:pt>
                <c:pt idx="1013">
                  <c:v>5.6383311163894225</c:v>
                </c:pt>
                <c:pt idx="1014">
                  <c:v>5.4746442342004444</c:v>
                </c:pt>
                <c:pt idx="1015">
                  <c:v>5.5099050510609109</c:v>
                </c:pt>
                <c:pt idx="1016">
                  <c:v>5.6316927976268634</c:v>
                </c:pt>
                <c:pt idx="1017">
                  <c:v>5.827935304533959</c:v>
                </c:pt>
                <c:pt idx="1018">
                  <c:v>5.9630812046265156</c:v>
                </c:pt>
                <c:pt idx="1019">
                  <c:v>6.0801903963881836</c:v>
                </c:pt>
                <c:pt idx="1020">
                  <c:v>5.9929017058155027</c:v>
                </c:pt>
                <c:pt idx="1021">
                  <c:v>5.5860798292639444</c:v>
                </c:pt>
                <c:pt idx="1022">
                  <c:v>5.8270002009122654</c:v>
                </c:pt>
                <c:pt idx="1023">
                  <c:v>6.0075946430273444</c:v>
                </c:pt>
                <c:pt idx="1024">
                  <c:v>6.4245005864619911</c:v>
                </c:pt>
                <c:pt idx="1025">
                  <c:v>6.4739706264101695</c:v>
                </c:pt>
                <c:pt idx="1026">
                  <c:v>6.7763221735336936</c:v>
                </c:pt>
                <c:pt idx="1027">
                  <c:v>7.0286667518049892</c:v>
                </c:pt>
                <c:pt idx="1028">
                  <c:v>6.256889225242718</c:v>
                </c:pt>
                <c:pt idx="1029">
                  <c:v>5.6525471990861185</c:v>
                </c:pt>
                <c:pt idx="1030">
                  <c:v>6.4829455991560003</c:v>
                </c:pt>
                <c:pt idx="1031">
                  <c:v>6.3493677628795853</c:v>
                </c:pt>
                <c:pt idx="1032">
                  <c:v>6.7774877513913498</c:v>
                </c:pt>
                <c:pt idx="1033">
                  <c:v>8.4994952243998778</c:v>
                </c:pt>
                <c:pt idx="1034">
                  <c:v>8.6365748355682683</c:v>
                </c:pt>
                <c:pt idx="1035">
                  <c:v>6.4512509211182474</c:v>
                </c:pt>
                <c:pt idx="1036">
                  <c:v>6.4514491801349108</c:v>
                </c:pt>
                <c:pt idx="1037">
                  <c:v>6.6499910132769156</c:v>
                </c:pt>
                <c:pt idx="1038">
                  <c:v>6.52713948113926</c:v>
                </c:pt>
                <c:pt idx="1039">
                  <c:v>6.5146367283220412</c:v>
                </c:pt>
                <c:pt idx="1040">
                  <c:v>6.7609797768610935</c:v>
                </c:pt>
                <c:pt idx="1041">
                  <c:v>6.5144073347838587</c:v>
                </c:pt>
                <c:pt idx="1042">
                  <c:v>6.4093091861914528</c:v>
                </c:pt>
                <c:pt idx="1043">
                  <c:v>6.3489842659621738</c:v>
                </c:pt>
                <c:pt idx="1044">
                  <c:v>6.7934953560018183</c:v>
                </c:pt>
                <c:pt idx="1045">
                  <c:v>6.6970814269074133</c:v>
                </c:pt>
                <c:pt idx="1046">
                  <c:v>6.573263549532518</c:v>
                </c:pt>
                <c:pt idx="1047">
                  <c:v>6.536559977301331</c:v>
                </c:pt>
                <c:pt idx="1048">
                  <c:v>6.7386663357729191</c:v>
                </c:pt>
                <c:pt idx="1049">
                  <c:v>6.4016356933091618</c:v>
                </c:pt>
                <c:pt idx="1050">
                  <c:v>6.4011381220587911</c:v>
                </c:pt>
                <c:pt idx="1051">
                  <c:v>6.6721059564756358</c:v>
                </c:pt>
                <c:pt idx="1052">
                  <c:v>6.8680168177220642</c:v>
                </c:pt>
                <c:pt idx="1053">
                  <c:v>6.8924691987818347</c:v>
                </c:pt>
                <c:pt idx="1054">
                  <c:v>7.2631831004125562</c:v>
                </c:pt>
                <c:pt idx="1055">
                  <c:v>7.6921934405614811</c:v>
                </c:pt>
                <c:pt idx="1056">
                  <c:v>7.2459423383676258</c:v>
                </c:pt>
                <c:pt idx="1057">
                  <c:v>6.8533574138629021</c:v>
                </c:pt>
                <c:pt idx="1058">
                  <c:v>7.2461581180687231</c:v>
                </c:pt>
                <c:pt idx="1059">
                  <c:v>7.5515712160091084</c:v>
                </c:pt>
                <c:pt idx="1060">
                  <c:v>7.0298164208958767</c:v>
                </c:pt>
                <c:pt idx="1061">
                  <c:v>6.5830679730253872</c:v>
                </c:pt>
                <c:pt idx="1062">
                  <c:v>7.2590605116299409</c:v>
                </c:pt>
                <c:pt idx="1063">
                  <c:v>6.9295241531441034</c:v>
                </c:pt>
                <c:pt idx="1064">
                  <c:v>6.8639328998707594</c:v>
                </c:pt>
                <c:pt idx="1065">
                  <c:v>8.1601301055733728</c:v>
                </c:pt>
                <c:pt idx="1066">
                  <c:v>7.9408414338121247</c:v>
                </c:pt>
                <c:pt idx="1067">
                  <c:v>7.4449574559064287</c:v>
                </c:pt>
                <c:pt idx="1068">
                  <c:v>7.4189661716284787</c:v>
                </c:pt>
                <c:pt idx="1069">
                  <c:v>7.9007794678950143</c:v>
                </c:pt>
                <c:pt idx="1070">
                  <c:v>6.8270979130061784</c:v>
                </c:pt>
                <c:pt idx="1071">
                  <c:v>6.5558573141938652</c:v>
                </c:pt>
                <c:pt idx="1072">
                  <c:v>7.414308104044312</c:v>
                </c:pt>
                <c:pt idx="1073">
                  <c:v>8.3589988729944942</c:v>
                </c:pt>
                <c:pt idx="1074">
                  <c:v>8.7543435954023376</c:v>
                </c:pt>
                <c:pt idx="1075">
                  <c:v>9.2894623689701827</c:v>
                </c:pt>
                <c:pt idx="1076">
                  <c:v>8.8424728491194635</c:v>
                </c:pt>
                <c:pt idx="1077">
                  <c:v>8.5970800083728847</c:v>
                </c:pt>
                <c:pt idx="1078">
                  <c:v>7.7619566867720851</c:v>
                </c:pt>
                <c:pt idx="1079">
                  <c:v>9.0886451439828164</c:v>
                </c:pt>
                <c:pt idx="1080">
                  <c:v>9.3121567019210278</c:v>
                </c:pt>
                <c:pt idx="1081">
                  <c:v>9.9196562361195966</c:v>
                </c:pt>
                <c:pt idx="1082">
                  <c:v>9.435803106291452</c:v>
                </c:pt>
                <c:pt idx="1083">
                  <c:v>8.6579293385623348</c:v>
                </c:pt>
                <c:pt idx="1084">
                  <c:v>7.0938617759734077</c:v>
                </c:pt>
                <c:pt idx="1085">
                  <c:v>6.6181570335242812</c:v>
                </c:pt>
                <c:pt idx="1086">
                  <c:v>7.1755867825192388</c:v>
                </c:pt>
                <c:pt idx="1087">
                  <c:v>7.4793208801513318</c:v>
                </c:pt>
                <c:pt idx="1088">
                  <c:v>7.4347607930739237</c:v>
                </c:pt>
                <c:pt idx="1089">
                  <c:v>7.8303329497075564</c:v>
                </c:pt>
                <c:pt idx="1090">
                  <c:v>7.3384928858826086</c:v>
                </c:pt>
                <c:pt idx="1091">
                  <c:v>7.5120338586470901</c:v>
                </c:pt>
                <c:pt idx="1092">
                  <c:v>8.8706962866030388</c:v>
                </c:pt>
                <c:pt idx="1093">
                  <c:v>8.0695767616162719</c:v>
                </c:pt>
                <c:pt idx="1094">
                  <c:v>8.7381438148268149</c:v>
                </c:pt>
                <c:pt idx="1095">
                  <c:v>8.1492577575899237</c:v>
                </c:pt>
                <c:pt idx="1096">
                  <c:v>7.5916888180362738</c:v>
                </c:pt>
                <c:pt idx="1097">
                  <c:v>7.2663163711316177</c:v>
                </c:pt>
                <c:pt idx="1098">
                  <c:v>6.7454440579258286</c:v>
                </c:pt>
                <c:pt idx="1099">
                  <c:v>6.7232365110886843</c:v>
                </c:pt>
                <c:pt idx="1100">
                  <c:v>7.0591934535600656</c:v>
                </c:pt>
                <c:pt idx="1101">
                  <c:v>6.7256126857421528</c:v>
                </c:pt>
                <c:pt idx="1102">
                  <c:v>6.6306368621772984</c:v>
                </c:pt>
                <c:pt idx="1103">
                  <c:v>6.5685581974078762</c:v>
                </c:pt>
                <c:pt idx="1104">
                  <c:v>6.3708067914806561</c:v>
                </c:pt>
                <c:pt idx="1105">
                  <c:v>6.2605731413180248</c:v>
                </c:pt>
                <c:pt idx="1106">
                  <c:v>6.2220068851900274</c:v>
                </c:pt>
                <c:pt idx="1107">
                  <c:v>6.554328594019589</c:v>
                </c:pt>
                <c:pt idx="1108">
                  <c:v>6.8870250589527338</c:v>
                </c:pt>
                <c:pt idx="1109">
                  <c:v>6.6764436229973221</c:v>
                </c:pt>
                <c:pt idx="1110">
                  <c:v>6.7661517209722488</c:v>
                </c:pt>
                <c:pt idx="1111">
                  <c:v>6.9962770769046028</c:v>
                </c:pt>
                <c:pt idx="1112">
                  <c:v>6.9298879428460411</c:v>
                </c:pt>
                <c:pt idx="1113">
                  <c:v>6.935679066246812</c:v>
                </c:pt>
                <c:pt idx="1114">
                  <c:v>7.235333258214208</c:v>
                </c:pt>
                <c:pt idx="1115">
                  <c:v>7.4133797730977697</c:v>
                </c:pt>
                <c:pt idx="1116">
                  <c:v>7.2137577470981089</c:v>
                </c:pt>
                <c:pt idx="1117">
                  <c:v>7.1566209024502783</c:v>
                </c:pt>
                <c:pt idx="1118">
                  <c:v>7.2041983084509864</c:v>
                </c:pt>
                <c:pt idx="1119">
                  <c:v>7.1101308584510567</c:v>
                </c:pt>
                <c:pt idx="1120">
                  <c:v>7.0652589706257407</c:v>
                </c:pt>
                <c:pt idx="1121">
                  <c:v>7.2426649955239109</c:v>
                </c:pt>
                <c:pt idx="1122">
                  <c:v>7.1532661547027638</c:v>
                </c:pt>
                <c:pt idx="1123">
                  <c:v>6.9283897785300033</c:v>
                </c:pt>
                <c:pt idx="1124">
                  <c:v>7.2710625090437571</c:v>
                </c:pt>
                <c:pt idx="1125">
                  <c:v>7.2207076238832952</c:v>
                </c:pt>
                <c:pt idx="1126">
                  <c:v>6.9857253086440485</c:v>
                </c:pt>
                <c:pt idx="1127">
                  <c:v>7.2157531991336956</c:v>
                </c:pt>
                <c:pt idx="1128">
                  <c:v>7.3147476241690539</c:v>
                </c:pt>
                <c:pt idx="1129">
                  <c:v>7.6480175159653623</c:v>
                </c:pt>
                <c:pt idx="1130">
                  <c:v>8.3553420951017809</c:v>
                </c:pt>
                <c:pt idx="1131">
                  <c:v>9.6423229319526698</c:v>
                </c:pt>
                <c:pt idx="1132">
                  <c:v>10.43265391631525</c:v>
                </c:pt>
                <c:pt idx="1133">
                  <c:v>9.0868445870302299</c:v>
                </c:pt>
                <c:pt idx="1134">
                  <c:v>7.5979979516168443</c:v>
                </c:pt>
                <c:pt idx="1135">
                  <c:v>7.9902268259807689</c:v>
                </c:pt>
                <c:pt idx="1136">
                  <c:v>8.8987883935011141</c:v>
                </c:pt>
                <c:pt idx="1137">
                  <c:v>9.8217290751204498</c:v>
                </c:pt>
                <c:pt idx="1138">
                  <c:v>8.7078581630496377</c:v>
                </c:pt>
                <c:pt idx="1139">
                  <c:v>8.5723743976130162</c:v>
                </c:pt>
                <c:pt idx="1140">
                  <c:v>8.8565881377922189</c:v>
                </c:pt>
                <c:pt idx="1141">
                  <c:v>9.3258318320583378</c:v>
                </c:pt>
                <c:pt idx="1142">
                  <c:v>11.338270900442497</c:v>
                </c:pt>
                <c:pt idx="1143">
                  <c:v>14.900197669054016</c:v>
                </c:pt>
                <c:pt idx="1144">
                  <c:v>19.185253894234982</c:v>
                </c:pt>
                <c:pt idx="1145">
                  <c:v>19.428467186918386</c:v>
                </c:pt>
                <c:pt idx="1146">
                  <c:v>19.848785008712568</c:v>
                </c:pt>
                <c:pt idx="1147">
                  <c:v>20.877552081519571</c:v>
                </c:pt>
                <c:pt idx="1148">
                  <c:v>21.256996571630083</c:v>
                </c:pt>
                <c:pt idx="1149">
                  <c:v>20.289355537199111</c:v>
                </c:pt>
                <c:pt idx="1150">
                  <c:v>21.441901230708311</c:v>
                </c:pt>
                <c:pt idx="1151">
                  <c:v>21.867668577424492</c:v>
                </c:pt>
                <c:pt idx="1152">
                  <c:v>23.508838785041647</c:v>
                </c:pt>
                <c:pt idx="1153">
                  <c:v>23.353718175104746</c:v>
                </c:pt>
                <c:pt idx="1154">
                  <c:v>23.877039047979938</c:v>
                </c:pt>
                <c:pt idx="1155">
                  <c:v>23.560127774373449</c:v>
                </c:pt>
                <c:pt idx="1156">
                  <c:v>21.70760185926796</c:v>
                </c:pt>
                <c:pt idx="1157">
                  <c:v>21.065019641163197</c:v>
                </c:pt>
                <c:pt idx="1158">
                  <c:v>20.674805459239796</c:v>
                </c:pt>
                <c:pt idx="1159">
                  <c:v>20.32431303975843</c:v>
                </c:pt>
                <c:pt idx="1160">
                  <c:v>20.195053532204607</c:v>
                </c:pt>
                <c:pt idx="1161">
                  <c:v>17.10696611924957</c:v>
                </c:pt>
                <c:pt idx="1162">
                  <c:v>16.804778505111852</c:v>
                </c:pt>
                <c:pt idx="1163">
                  <c:v>15.528635088901925</c:v>
                </c:pt>
                <c:pt idx="1164">
                  <c:v>13.793400093522694</c:v>
                </c:pt>
                <c:pt idx="1165">
                  <c:v>13.708198721553492</c:v>
                </c:pt>
                <c:pt idx="1166">
                  <c:v>13.674275090228088</c:v>
                </c:pt>
                <c:pt idx="1167">
                  <c:v>13.754861430237103</c:v>
                </c:pt>
                <c:pt idx="1168">
                  <c:v>13.386498812296283</c:v>
                </c:pt>
                <c:pt idx="1169">
                  <c:v>13.52769891208637</c:v>
                </c:pt>
                <c:pt idx="1170">
                  <c:v>13.812794888839395</c:v>
                </c:pt>
                <c:pt idx="1171">
                  <c:v>14.666076580350738</c:v>
                </c:pt>
                <c:pt idx="1172">
                  <c:v>14.730974383698221</c:v>
                </c:pt>
                <c:pt idx="1173">
                  <c:v>15.614470844816266</c:v>
                </c:pt>
                <c:pt idx="1174">
                  <c:v>17.458309780092506</c:v>
                </c:pt>
                <c:pt idx="1175">
                  <c:v>17.339633055170701</c:v>
                </c:pt>
                <c:pt idx="1176">
                  <c:v>17.082317570782681</c:v>
                </c:pt>
                <c:pt idx="1177">
                  <c:v>17.825534963902957</c:v>
                </c:pt>
                <c:pt idx="1178">
                  <c:v>19.003556257637499</c:v>
                </c:pt>
                <c:pt idx="1179">
                  <c:v>21.718294041844189</c:v>
                </c:pt>
                <c:pt idx="1180">
                  <c:v>22.99357436632884</c:v>
                </c:pt>
                <c:pt idx="1181">
                  <c:v>23.857671884627766</c:v>
                </c:pt>
                <c:pt idx="1182">
                  <c:v>23.046734068451787</c:v>
                </c:pt>
                <c:pt idx="1183">
                  <c:v>23.01461241019696</c:v>
                </c:pt>
                <c:pt idx="1184">
                  <c:v>21.22148895703771</c:v>
                </c:pt>
                <c:pt idx="1185">
                  <c:v>22.127112753097251</c:v>
                </c:pt>
                <c:pt idx="1186">
                  <c:v>21.67251896468181</c:v>
                </c:pt>
                <c:pt idx="1187">
                  <c:v>22.483231869090993</c:v>
                </c:pt>
                <c:pt idx="1188">
                  <c:v>21.942180481443071</c:v>
                </c:pt>
                <c:pt idx="1189">
                  <c:v>22.196694316188019</c:v>
                </c:pt>
                <c:pt idx="1190">
                  <c:v>22.155486413730671</c:v>
                </c:pt>
                <c:pt idx="1191">
                  <c:v>22.814852746047439</c:v>
                </c:pt>
                <c:pt idx="1192">
                  <c:v>23.102448528753001</c:v>
                </c:pt>
                <c:pt idx="1193">
                  <c:v>22.94141225559305</c:v>
                </c:pt>
                <c:pt idx="1194">
                  <c:v>24.61558764856041</c:v>
                </c:pt>
                <c:pt idx="1195">
                  <c:v>27.833191650639822</c:v>
                </c:pt>
                <c:pt idx="1196">
                  <c:v>27.629704074978537</c:v>
                </c:pt>
                <c:pt idx="1197">
                  <c:v>27.697497525652629</c:v>
                </c:pt>
                <c:pt idx="1198">
                  <c:v>27.200683328940794</c:v>
                </c:pt>
                <c:pt idx="1199">
                  <c:v>27.673480203546653</c:v>
                </c:pt>
                <c:pt idx="1200">
                  <c:v>22.337563299582332</c:v>
                </c:pt>
                <c:pt idx="1201">
                  <c:v>27.344916662054544</c:v>
                </c:pt>
                <c:pt idx="1202">
                  <c:v>25.658609990691893</c:v>
                </c:pt>
                <c:pt idx="1203">
                  <c:v>27.075979401210635</c:v>
                </c:pt>
                <c:pt idx="1204">
                  <c:v>27.457335795858583</c:v>
                </c:pt>
                <c:pt idx="1205">
                  <c:v>27.075337337947431</c:v>
                </c:pt>
                <c:pt idx="1206">
                  <c:v>27.806299246971555</c:v>
                </c:pt>
                <c:pt idx="1207">
                  <c:v>21.087087545482991</c:v>
                </c:pt>
                <c:pt idx="1208">
                  <c:v>26.991550870405412</c:v>
                </c:pt>
                <c:pt idx="1209">
                  <c:v>27.309801071442539</c:v>
                </c:pt>
                <c:pt idx="1210">
                  <c:v>28.207111332852094</c:v>
                </c:pt>
                <c:pt idx="1211">
                  <c:v>21.915406243336115</c:v>
                </c:pt>
                <c:pt idx="1212">
                  <c:v>21.874311243449135</c:v>
                </c:pt>
                <c:pt idx="1213">
                  <c:v>25.653147199569968</c:v>
                </c:pt>
                <c:pt idx="1214">
                  <c:v>27.20705614716222</c:v>
                </c:pt>
                <c:pt idx="1215">
                  <c:v>27.547652473812963</c:v>
                </c:pt>
                <c:pt idx="1216">
                  <c:v>27.922119048992105</c:v>
                </c:pt>
                <c:pt idx="1217">
                  <c:v>27.572038813621756</c:v>
                </c:pt>
                <c:pt idx="1218">
                  <c:v>27.519856355004652</c:v>
                </c:pt>
                <c:pt idx="1219">
                  <c:v>28.391274106163706</c:v>
                </c:pt>
                <c:pt idx="1220">
                  <c:v>20.019366208777733</c:v>
                </c:pt>
                <c:pt idx="1221">
                  <c:v>28.407604866992457</c:v>
                </c:pt>
                <c:pt idx="1222">
                  <c:v>28.879746977726715</c:v>
                </c:pt>
                <c:pt idx="1223">
                  <c:v>27.623273952258476</c:v>
                </c:pt>
                <c:pt idx="1224">
                  <c:v>27.454156537555004</c:v>
                </c:pt>
                <c:pt idx="1225">
                  <c:v>26.817348141226812</c:v>
                </c:pt>
                <c:pt idx="1226">
                  <c:v>29.000556010255217</c:v>
                </c:pt>
                <c:pt idx="1227">
                  <c:v>28.874688525614882</c:v>
                </c:pt>
                <c:pt idx="1228">
                  <c:v>29.81050554264365</c:v>
                </c:pt>
                <c:pt idx="1229">
                  <c:v>28.90815629893417</c:v>
                </c:pt>
                <c:pt idx="1230">
                  <c:v>28.74866036869329</c:v>
                </c:pt>
                <c:pt idx="1231">
                  <c:v>28.150583625966586</c:v>
                </c:pt>
                <c:pt idx="1232">
                  <c:v>28.12198086433909</c:v>
                </c:pt>
                <c:pt idx="1233">
                  <c:v>28.971536205773884</c:v>
                </c:pt>
                <c:pt idx="1234">
                  <c:v>28.531086083043938</c:v>
                </c:pt>
                <c:pt idx="1235">
                  <c:v>23.501890231711954</c:v>
                </c:pt>
                <c:pt idx="1236">
                  <c:v>29.113396481107735</c:v>
                </c:pt>
                <c:pt idx="1237">
                  <c:v>30.2743607777123</c:v>
                </c:pt>
                <c:pt idx="1238">
                  <c:v>28.844147490467076</c:v>
                </c:pt>
                <c:pt idx="1239">
                  <c:v>28.119473679245072</c:v>
                </c:pt>
                <c:pt idx="1240">
                  <c:v>28.266012980116681</c:v>
                </c:pt>
                <c:pt idx="1241">
                  <c:v>28.732257981002093</c:v>
                </c:pt>
                <c:pt idx="1242">
                  <c:v>29.419473017288229</c:v>
                </c:pt>
                <c:pt idx="1243">
                  <c:v>29.623628975310993</c:v>
                </c:pt>
                <c:pt idx="1244">
                  <c:v>29.321620145882665</c:v>
                </c:pt>
                <c:pt idx="1245">
                  <c:v>28.467876643113748</c:v>
                </c:pt>
                <c:pt idx="1246">
                  <c:v>29.427754544760997</c:v>
                </c:pt>
                <c:pt idx="1247">
                  <c:v>29.258851437140354</c:v>
                </c:pt>
                <c:pt idx="1248">
                  <c:v>28.792641814553885</c:v>
                </c:pt>
                <c:pt idx="1249">
                  <c:v>21.999518813438936</c:v>
                </c:pt>
                <c:pt idx="1250">
                  <c:v>20.386844593888075</c:v>
                </c:pt>
                <c:pt idx="1251">
                  <c:v>28.73490940273086</c:v>
                </c:pt>
                <c:pt idx="1252">
                  <c:v>30.136713153796737</c:v>
                </c:pt>
                <c:pt idx="1253">
                  <c:v>29.33434573729394</c:v>
                </c:pt>
                <c:pt idx="1254">
                  <c:v>29.118811986445436</c:v>
                </c:pt>
                <c:pt idx="1255">
                  <c:v>27.477022757007504</c:v>
                </c:pt>
                <c:pt idx="1256">
                  <c:v>29.13473242629443</c:v>
                </c:pt>
                <c:pt idx="1257">
                  <c:v>28.754590475072575</c:v>
                </c:pt>
                <c:pt idx="1258">
                  <c:v>29.561792196786545</c:v>
                </c:pt>
                <c:pt idx="1259">
                  <c:v>29.160152288184847</c:v>
                </c:pt>
                <c:pt idx="1260">
                  <c:v>28.798564847064817</c:v>
                </c:pt>
                <c:pt idx="1261">
                  <c:v>29.58410828092703</c:v>
                </c:pt>
                <c:pt idx="1262">
                  <c:v>29.666596960550095</c:v>
                </c:pt>
                <c:pt idx="1263">
                  <c:v>28.640927338105048</c:v>
                </c:pt>
                <c:pt idx="1264">
                  <c:v>29.941172293927167</c:v>
                </c:pt>
                <c:pt idx="1265">
                  <c:v>29.980983121376294</c:v>
                </c:pt>
                <c:pt idx="1266">
                  <c:v>29.571435763308969</c:v>
                </c:pt>
                <c:pt idx="1267">
                  <c:v>29.762815588632488</c:v>
                </c:pt>
                <c:pt idx="1268">
                  <c:v>29.270984176170348</c:v>
                </c:pt>
                <c:pt idx="1269">
                  <c:v>30.373099804515615</c:v>
                </c:pt>
                <c:pt idx="1270">
                  <c:v>30.383076347530455</c:v>
                </c:pt>
                <c:pt idx="1271">
                  <c:v>23.340234791560718</c:v>
                </c:pt>
                <c:pt idx="1272">
                  <c:v>26.796711116193727</c:v>
                </c:pt>
                <c:pt idx="1273">
                  <c:v>25.953548373797229</c:v>
                </c:pt>
                <c:pt idx="1274">
                  <c:v>25.368170335374515</c:v>
                </c:pt>
                <c:pt idx="1275">
                  <c:v>25.655059435767463</c:v>
                </c:pt>
                <c:pt idx="1276">
                  <c:v>28.249996372875344</c:v>
                </c:pt>
                <c:pt idx="1277">
                  <c:v>22.132562513432941</c:v>
                </c:pt>
                <c:pt idx="1278">
                  <c:v>19.164817590633898</c:v>
                </c:pt>
                <c:pt idx="1279">
                  <c:v>25.867106296184719</c:v>
                </c:pt>
                <c:pt idx="1280">
                  <c:v>25.884139910516051</c:v>
                </c:pt>
                <c:pt idx="1281">
                  <c:v>26.385596498716147</c:v>
                </c:pt>
                <c:pt idx="1282">
                  <c:v>28.560419611388614</c:v>
                </c:pt>
                <c:pt idx="1283">
                  <c:v>29.047441692015127</c:v>
                </c:pt>
                <c:pt idx="1284">
                  <c:v>26.712439795023268</c:v>
                </c:pt>
                <c:pt idx="1285">
                  <c:v>28.829158990577863</c:v>
                </c:pt>
                <c:pt idx="1286">
                  <c:v>29.441738256738358</c:v>
                </c:pt>
                <c:pt idx="1287">
                  <c:v>29.540656443753445</c:v>
                </c:pt>
                <c:pt idx="1288">
                  <c:v>29.461210217306402</c:v>
                </c:pt>
                <c:pt idx="1289">
                  <c:v>29.414101551964258</c:v>
                </c:pt>
                <c:pt idx="1290">
                  <c:v>29.920163898419879</c:v>
                </c:pt>
                <c:pt idx="1291">
                  <c:v>29.225008357267829</c:v>
                </c:pt>
                <c:pt idx="1292">
                  <c:v>28.810609939545664</c:v>
                </c:pt>
                <c:pt idx="1293">
                  <c:v>28.632964617264136</c:v>
                </c:pt>
                <c:pt idx="1294">
                  <c:v>29.079801060095662</c:v>
                </c:pt>
                <c:pt idx="1295">
                  <c:v>28.566846735958336</c:v>
                </c:pt>
                <c:pt idx="1296">
                  <c:v>29.869070417584293</c:v>
                </c:pt>
                <c:pt idx="1297">
                  <c:v>25.882594535868233</c:v>
                </c:pt>
                <c:pt idx="1298">
                  <c:v>30.117010576867973</c:v>
                </c:pt>
                <c:pt idx="1299">
                  <c:v>29.610914208905889</c:v>
                </c:pt>
                <c:pt idx="1300">
                  <c:v>29.86813259835192</c:v>
                </c:pt>
                <c:pt idx="1301">
                  <c:v>28.070497866379974</c:v>
                </c:pt>
                <c:pt idx="1302">
                  <c:v>29.145289110178883</c:v>
                </c:pt>
                <c:pt idx="1303">
                  <c:v>29.410943762172568</c:v>
                </c:pt>
                <c:pt idx="1304">
                  <c:v>28.549094219635428</c:v>
                </c:pt>
                <c:pt idx="1305">
                  <c:v>28.260506554585668</c:v>
                </c:pt>
                <c:pt idx="1306">
                  <c:v>28.156439194042761</c:v>
                </c:pt>
                <c:pt idx="1307">
                  <c:v>27.63250515037371</c:v>
                </c:pt>
                <c:pt idx="1308">
                  <c:v>27.406300131918261</c:v>
                </c:pt>
                <c:pt idx="1309">
                  <c:v>27.866087064234669</c:v>
                </c:pt>
                <c:pt idx="1310">
                  <c:v>28.994484177323923</c:v>
                </c:pt>
                <c:pt idx="1311">
                  <c:v>28.841248032740314</c:v>
                </c:pt>
                <c:pt idx="1312">
                  <c:v>22.811540389239074</c:v>
                </c:pt>
                <c:pt idx="1313">
                  <c:v>29.107636761589205</c:v>
                </c:pt>
                <c:pt idx="1314">
                  <c:v>28.220980603828245</c:v>
                </c:pt>
                <c:pt idx="1315">
                  <c:v>28.816082065770733</c:v>
                </c:pt>
                <c:pt idx="1316">
                  <c:v>28.061275070519432</c:v>
                </c:pt>
                <c:pt idx="1317">
                  <c:v>29.888515888086655</c:v>
                </c:pt>
                <c:pt idx="1318">
                  <c:v>29.343329220885451</c:v>
                </c:pt>
                <c:pt idx="1319">
                  <c:v>30.354696610246005</c:v>
                </c:pt>
                <c:pt idx="1320">
                  <c:v>31.691986603496261</c:v>
                </c:pt>
                <c:pt idx="1321">
                  <c:v>27.60665555704616</c:v>
                </c:pt>
                <c:pt idx="1322">
                  <c:v>29.621245917061042</c:v>
                </c:pt>
                <c:pt idx="1323">
                  <c:v>30.207450084439163</c:v>
                </c:pt>
                <c:pt idx="1324">
                  <c:v>29.934860606126335</c:v>
                </c:pt>
                <c:pt idx="1325">
                  <c:v>29.818169531619485</c:v>
                </c:pt>
                <c:pt idx="1326">
                  <c:v>27.125376705358736</c:v>
                </c:pt>
                <c:pt idx="1327">
                  <c:v>29.676127221647423</c:v>
                </c:pt>
                <c:pt idx="1328">
                  <c:v>29.669765866616917</c:v>
                </c:pt>
                <c:pt idx="1329">
                  <c:v>29.880979414687772</c:v>
                </c:pt>
                <c:pt idx="1330">
                  <c:v>29.282334337850621</c:v>
                </c:pt>
                <c:pt idx="1331">
                  <c:v>29.752563428240247</c:v>
                </c:pt>
                <c:pt idx="1332">
                  <c:v>29.21133467371094</c:v>
                </c:pt>
                <c:pt idx="1333">
                  <c:v>29.865340834267286</c:v>
                </c:pt>
                <c:pt idx="1334">
                  <c:v>29.297150783881779</c:v>
                </c:pt>
                <c:pt idx="1335">
                  <c:v>29.682304486130388</c:v>
                </c:pt>
                <c:pt idx="1336">
                  <c:v>30.00660575063204</c:v>
                </c:pt>
                <c:pt idx="1337">
                  <c:v>29.263504700022153</c:v>
                </c:pt>
                <c:pt idx="1338">
                  <c:v>30.335102804151941</c:v>
                </c:pt>
                <c:pt idx="1339">
                  <c:v>29.595409046609419</c:v>
                </c:pt>
                <c:pt idx="1340">
                  <c:v>29.967233671753409</c:v>
                </c:pt>
                <c:pt idx="1341">
                  <c:v>30.277785002060803</c:v>
                </c:pt>
                <c:pt idx="1342">
                  <c:v>29.827296598765489</c:v>
                </c:pt>
                <c:pt idx="1343">
                  <c:v>30.100512324903999</c:v>
                </c:pt>
                <c:pt idx="1344">
                  <c:v>28.736644756366037</c:v>
                </c:pt>
                <c:pt idx="1345">
                  <c:v>30.692235020374195</c:v>
                </c:pt>
                <c:pt idx="1346">
                  <c:v>32.542410532717639</c:v>
                </c:pt>
                <c:pt idx="1347">
                  <c:v>26.575543857006632</c:v>
                </c:pt>
                <c:pt idx="1348">
                  <c:v>31.452074270971242</c:v>
                </c:pt>
                <c:pt idx="1349">
                  <c:v>32.179341105252632</c:v>
                </c:pt>
                <c:pt idx="1350">
                  <c:v>31.381627633217931</c:v>
                </c:pt>
                <c:pt idx="1351">
                  <c:v>31.205451739128705</c:v>
                </c:pt>
                <c:pt idx="1352">
                  <c:v>31.959480375283064</c:v>
                </c:pt>
                <c:pt idx="1353">
                  <c:v>31.910698996989634</c:v>
                </c:pt>
                <c:pt idx="1354">
                  <c:v>32.158738627556417</c:v>
                </c:pt>
                <c:pt idx="1355">
                  <c:v>31.962922243882247</c:v>
                </c:pt>
                <c:pt idx="1356">
                  <c:v>31.587157213463435</c:v>
                </c:pt>
                <c:pt idx="1357">
                  <c:v>31.904297364790416</c:v>
                </c:pt>
                <c:pt idx="1358">
                  <c:v>31.817802669506232</c:v>
                </c:pt>
                <c:pt idx="1359">
                  <c:v>32.536304091180725</c:v>
                </c:pt>
                <c:pt idx="1360">
                  <c:v>32.586113304989162</c:v>
                </c:pt>
                <c:pt idx="1361">
                  <c:v>31.392617185374903</c:v>
                </c:pt>
                <c:pt idx="1362">
                  <c:v>32.350114080125216</c:v>
                </c:pt>
                <c:pt idx="1363">
                  <c:v>32.254610536559071</c:v>
                </c:pt>
                <c:pt idx="1364">
                  <c:v>23.759877333014064</c:v>
                </c:pt>
                <c:pt idx="1365">
                  <c:v>22.671461402352886</c:v>
                </c:pt>
                <c:pt idx="1366">
                  <c:v>15.768853784223598</c:v>
                </c:pt>
                <c:pt idx="1367">
                  <c:v>15.398917037084368</c:v>
                </c:pt>
                <c:pt idx="1368">
                  <c:v>15.386886283169481</c:v>
                </c:pt>
                <c:pt idx="1369">
                  <c:v>12.201567596524622</c:v>
                </c:pt>
                <c:pt idx="1370">
                  <c:v>11.633067918427413</c:v>
                </c:pt>
                <c:pt idx="1371">
                  <c:v>13.689583676702986</c:v>
                </c:pt>
                <c:pt idx="1372">
                  <c:v>12.155215235420437</c:v>
                </c:pt>
                <c:pt idx="1373">
                  <c:v>10.1630025003354</c:v>
                </c:pt>
                <c:pt idx="1374">
                  <c:v>10.489064834866618</c:v>
                </c:pt>
                <c:pt idx="1375">
                  <c:v>11.1088485866082</c:v>
                </c:pt>
                <c:pt idx="1376">
                  <c:v>13.448984937094783</c:v>
                </c:pt>
                <c:pt idx="1377">
                  <c:v>12.673930997521921</c:v>
                </c:pt>
                <c:pt idx="1378">
                  <c:v>9.6541999185336067</c:v>
                </c:pt>
                <c:pt idx="1379">
                  <c:v>7.3463334176520849</c:v>
                </c:pt>
                <c:pt idx="1380">
                  <c:v>7.1472557759184658</c:v>
                </c:pt>
                <c:pt idx="1381">
                  <c:v>6.4465652789066068</c:v>
                </c:pt>
                <c:pt idx="1382">
                  <c:v>5.9226878439511639</c:v>
                </c:pt>
                <c:pt idx="1383">
                  <c:v>5.7373848285012254</c:v>
                </c:pt>
                <c:pt idx="1384">
                  <c:v>5.8687370708096056</c:v>
                </c:pt>
                <c:pt idx="1385">
                  <c:v>5.7537417243287852</c:v>
                </c:pt>
                <c:pt idx="1386">
                  <c:v>5.8068090710081703</c:v>
                </c:pt>
                <c:pt idx="1387">
                  <c:v>6.0525933417501223</c:v>
                </c:pt>
                <c:pt idx="1388">
                  <c:v>6.2811897972986541</c:v>
                </c:pt>
                <c:pt idx="1389">
                  <c:v>6.0650732335090884</c:v>
                </c:pt>
                <c:pt idx="1390">
                  <c:v>5.89333213781173</c:v>
                </c:pt>
                <c:pt idx="1391">
                  <c:v>5.9010179657759458</c:v>
                </c:pt>
                <c:pt idx="1392">
                  <c:v>5.4783564708085679</c:v>
                </c:pt>
                <c:pt idx="1393">
                  <c:v>5.4730969193614083</c:v>
                </c:pt>
                <c:pt idx="1394">
                  <c:v>5.7490586787689439</c:v>
                </c:pt>
                <c:pt idx="1395">
                  <c:v>5.8828274582095155</c:v>
                </c:pt>
                <c:pt idx="1396">
                  <c:v>6.0477960723203337</c:v>
                </c:pt>
                <c:pt idx="1397">
                  <c:v>5.6520286962172186</c:v>
                </c:pt>
                <c:pt idx="1398">
                  <c:v>5.6792351365527809</c:v>
                </c:pt>
                <c:pt idx="1399">
                  <c:v>5.4880793637935437</c:v>
                </c:pt>
                <c:pt idx="1400">
                  <c:v>5.4136690284291022</c:v>
                </c:pt>
                <c:pt idx="1401">
                  <c:v>5.6256315819588005</c:v>
                </c:pt>
                <c:pt idx="1402">
                  <c:v>5.9490449217023489</c:v>
                </c:pt>
                <c:pt idx="1403">
                  <c:v>6.0103121390835001</c:v>
                </c:pt>
                <c:pt idx="1404">
                  <c:v>5.9367431209802355</c:v>
                </c:pt>
                <c:pt idx="1405">
                  <c:v>5.9324726614108583</c:v>
                </c:pt>
                <c:pt idx="1406">
                  <c:v>5.5159363079414714</c:v>
                </c:pt>
                <c:pt idx="1407">
                  <c:v>5.4933583144500178</c:v>
                </c:pt>
                <c:pt idx="1408">
                  <c:v>5.7898744814133973</c:v>
                </c:pt>
                <c:pt idx="1409">
                  <c:v>5.485375555282233</c:v>
                </c:pt>
                <c:pt idx="1410">
                  <c:v>5.5436199923045546</c:v>
                </c:pt>
                <c:pt idx="1411">
                  <c:v>5.7650855211470819</c:v>
                </c:pt>
                <c:pt idx="1412">
                  <c:v>5.8147797384788618</c:v>
                </c:pt>
                <c:pt idx="1413">
                  <c:v>5.8301562103001121</c:v>
                </c:pt>
                <c:pt idx="1414">
                  <c:v>5.7962294244519361</c:v>
                </c:pt>
                <c:pt idx="1415">
                  <c:v>5.675687752935338</c:v>
                </c:pt>
                <c:pt idx="1416">
                  <c:v>5.6627692874004767</c:v>
                </c:pt>
                <c:pt idx="1417">
                  <c:v>5.7158856373300226</c:v>
                </c:pt>
                <c:pt idx="1418">
                  <c:v>5.6157414092093481</c:v>
                </c:pt>
                <c:pt idx="1419">
                  <c:v>5.4501854226954354</c:v>
                </c:pt>
                <c:pt idx="1420">
                  <c:v>5.0397523345834001</c:v>
                </c:pt>
                <c:pt idx="1421">
                  <c:v>5.4666669037350717</c:v>
                </c:pt>
                <c:pt idx="1422">
                  <c:v>5.5394903089387384</c:v>
                </c:pt>
                <c:pt idx="1423">
                  <c:v>5.4337447178593594</c:v>
                </c:pt>
                <c:pt idx="1424">
                  <c:v>5.3673877133102232</c:v>
                </c:pt>
                <c:pt idx="1425">
                  <c:v>5.1265189106741893</c:v>
                </c:pt>
                <c:pt idx="1426">
                  <c:v>5.1405509792177417</c:v>
                </c:pt>
                <c:pt idx="1427">
                  <c:v>5.1641841678998359</c:v>
                </c:pt>
                <c:pt idx="1428">
                  <c:v>5.2514624871028905</c:v>
                </c:pt>
                <c:pt idx="1429">
                  <c:v>5.7742206974061556</c:v>
                </c:pt>
                <c:pt idx="1430">
                  <c:v>6.0054695820652659</c:v>
                </c:pt>
                <c:pt idx="1431">
                  <c:v>6.0782187869295985</c:v>
                </c:pt>
                <c:pt idx="1432">
                  <c:v>5.7313021912340902</c:v>
                </c:pt>
                <c:pt idx="1433">
                  <c:v>5.6208331426215521</c:v>
                </c:pt>
                <c:pt idx="1434">
                  <c:v>5.2455478302221294</c:v>
                </c:pt>
                <c:pt idx="1435">
                  <c:v>5.2611415235161596</c:v>
                </c:pt>
                <c:pt idx="1436">
                  <c:v>5.2347663820049988</c:v>
                </c:pt>
                <c:pt idx="1437">
                  <c:v>5.3849038301727781</c:v>
                </c:pt>
                <c:pt idx="1438">
                  <c:v>5.5949217328824776</c:v>
                </c:pt>
                <c:pt idx="1439">
                  <c:v>5.7378622724414718</c:v>
                </c:pt>
                <c:pt idx="1440">
                  <c:v>5.5361256992261696</c:v>
                </c:pt>
                <c:pt idx="1441">
                  <c:v>5.1541294883842443</c:v>
                </c:pt>
                <c:pt idx="1442">
                  <c:v>5.1086433445883701</c:v>
                </c:pt>
                <c:pt idx="1443">
                  <c:v>5.3538621994195115</c:v>
                </c:pt>
                <c:pt idx="1444">
                  <c:v>5.5086968207152394</c:v>
                </c:pt>
                <c:pt idx="1445">
                  <c:v>5.527607776192708</c:v>
                </c:pt>
                <c:pt idx="1446">
                  <c:v>5.596583535182222</c:v>
                </c:pt>
                <c:pt idx="1447">
                  <c:v>5.5495148287794827</c:v>
                </c:pt>
                <c:pt idx="1448">
                  <c:v>5.4281807973404055</c:v>
                </c:pt>
                <c:pt idx="1449">
                  <c:v>5.3389748072828676</c:v>
                </c:pt>
                <c:pt idx="1450">
                  <c:v>5.5023755092966722</c:v>
                </c:pt>
                <c:pt idx="1451">
                  <c:v>5.703234324500535</c:v>
                </c:pt>
                <c:pt idx="1452">
                  <c:v>5.3383297926497413</c:v>
                </c:pt>
                <c:pt idx="1453">
                  <c:v>5.5456603577443069</c:v>
                </c:pt>
                <c:pt idx="1454">
                  <c:v>5.9334949016813088</c:v>
                </c:pt>
                <c:pt idx="1455">
                  <c:v>5.6352701023826492</c:v>
                </c:pt>
                <c:pt idx="1456">
                  <c:v>5.618856091197709</c:v>
                </c:pt>
                <c:pt idx="1457">
                  <c:v>6.1557357131522892</c:v>
                </c:pt>
                <c:pt idx="1458">
                  <c:v>6.140963163033164</c:v>
                </c:pt>
                <c:pt idx="1459">
                  <c:v>6.092222565596094</c:v>
                </c:pt>
                <c:pt idx="1460">
                  <c:v>6.3127458706196862</c:v>
                </c:pt>
                <c:pt idx="1461">
                  <c:v>5.9960122126374467</c:v>
                </c:pt>
                <c:pt idx="1462">
                  <c:v>5.9147979850685166</c:v>
                </c:pt>
                <c:pt idx="1463">
                  <c:v>5.9595110124318547</c:v>
                </c:pt>
                <c:pt idx="1464">
                  <c:v>6.2046914263157902</c:v>
                </c:pt>
                <c:pt idx="1465">
                  <c:v>6.1693818561915865</c:v>
                </c:pt>
                <c:pt idx="1466">
                  <c:v>6.3566973383875869</c:v>
                </c:pt>
                <c:pt idx="1467">
                  <c:v>6.5635707858115397</c:v>
                </c:pt>
                <c:pt idx="1468">
                  <c:v>6.6866038572673592</c:v>
                </c:pt>
                <c:pt idx="1469">
                  <c:v>6.4092642278229155</c:v>
                </c:pt>
                <c:pt idx="1470">
                  <c:v>6.0852983314621207</c:v>
                </c:pt>
                <c:pt idx="1471">
                  <c:v>6.82043908192502</c:v>
                </c:pt>
                <c:pt idx="1472">
                  <c:v>7.3719213070380221</c:v>
                </c:pt>
                <c:pt idx="1473">
                  <c:v>8.0831396124385293</c:v>
                </c:pt>
                <c:pt idx="1474">
                  <c:v>7.946533146299168</c:v>
                </c:pt>
                <c:pt idx="1475">
                  <c:v>7.7253091037623829</c:v>
                </c:pt>
                <c:pt idx="1476">
                  <c:v>6.5516692466261386</c:v>
                </c:pt>
                <c:pt idx="1477">
                  <c:v>6.3365651829268099</c:v>
                </c:pt>
                <c:pt idx="1478">
                  <c:v>6.9898283284358369</c:v>
                </c:pt>
                <c:pt idx="1479">
                  <c:v>7.498863287193684</c:v>
                </c:pt>
                <c:pt idx="1480">
                  <c:v>7.1818705507687772</c:v>
                </c:pt>
                <c:pt idx="1481">
                  <c:v>7.141033820738885</c:v>
                </c:pt>
                <c:pt idx="1482">
                  <c:v>7.3628778487418431</c:v>
                </c:pt>
                <c:pt idx="1483">
                  <c:v>6.5441312972946291</c:v>
                </c:pt>
                <c:pt idx="1484">
                  <c:v>6.5317794779218055</c:v>
                </c:pt>
                <c:pt idx="1485">
                  <c:v>7.698505192050952</c:v>
                </c:pt>
                <c:pt idx="1486">
                  <c:v>7.7586129013829508</c:v>
                </c:pt>
                <c:pt idx="1487">
                  <c:v>7.7583683356367352</c:v>
                </c:pt>
                <c:pt idx="1488">
                  <c:v>7.8993985401790665</c:v>
                </c:pt>
                <c:pt idx="1489">
                  <c:v>7.5919049037197777</c:v>
                </c:pt>
                <c:pt idx="1490">
                  <c:v>6.6245473970638633</c:v>
                </c:pt>
                <c:pt idx="1491">
                  <c:v>6.7350318072527591</c:v>
                </c:pt>
                <c:pt idx="1492">
                  <c:v>7.5582710839487053</c:v>
                </c:pt>
                <c:pt idx="1493">
                  <c:v>7.2709730754311588</c:v>
                </c:pt>
                <c:pt idx="1494">
                  <c:v>7.2192680919112266</c:v>
                </c:pt>
                <c:pt idx="1495">
                  <c:v>7.6490677533740312</c:v>
                </c:pt>
                <c:pt idx="1496">
                  <c:v>7.5780742951858988</c:v>
                </c:pt>
                <c:pt idx="1497">
                  <c:v>6.0203324459410892</c:v>
                </c:pt>
                <c:pt idx="1498">
                  <c:v>6.0072444286381677</c:v>
                </c:pt>
                <c:pt idx="1499">
                  <c:v>7.6708388881786211</c:v>
                </c:pt>
                <c:pt idx="1500">
                  <c:v>7.5282283905195513</c:v>
                </c:pt>
                <c:pt idx="1501">
                  <c:v>6.8438673512734338</c:v>
                </c:pt>
                <c:pt idx="1502">
                  <c:v>6.8213794427869674</c:v>
                </c:pt>
                <c:pt idx="1503">
                  <c:v>6.2319251019616786</c:v>
                </c:pt>
                <c:pt idx="1504">
                  <c:v>5.8317637880581508</c:v>
                </c:pt>
                <c:pt idx="1505">
                  <c:v>5.7600040479118872</c:v>
                </c:pt>
                <c:pt idx="1506">
                  <c:v>6.5306059446511986</c:v>
                </c:pt>
                <c:pt idx="1507">
                  <c:v>6.718411537655987</c:v>
                </c:pt>
                <c:pt idx="1508">
                  <c:v>6.4680521851515262</c:v>
                </c:pt>
                <c:pt idx="1509">
                  <c:v>6.3711341283145826</c:v>
                </c:pt>
                <c:pt idx="1510">
                  <c:v>6.2585743932215721</c:v>
                </c:pt>
                <c:pt idx="1511">
                  <c:v>5.4317320664879514</c:v>
                </c:pt>
                <c:pt idx="1512">
                  <c:v>5.1414504436249997</c:v>
                </c:pt>
                <c:pt idx="1513">
                  <c:v>5.1504421435932395</c:v>
                </c:pt>
                <c:pt idx="1514">
                  <c:v>5.2309538315147766</c:v>
                </c:pt>
                <c:pt idx="1515">
                  <c:v>5.2617402044938526</c:v>
                </c:pt>
                <c:pt idx="1516">
                  <c:v>4.8306688802841355</c:v>
                </c:pt>
                <c:pt idx="1517">
                  <c:v>5.0642622410322122</c:v>
                </c:pt>
                <c:pt idx="1518">
                  <c:v>5.0292331643426866</c:v>
                </c:pt>
                <c:pt idx="1519">
                  <c:v>4.9191430772669014</c:v>
                </c:pt>
                <c:pt idx="1520">
                  <c:v>4.7588906353361384</c:v>
                </c:pt>
                <c:pt idx="1521">
                  <c:v>4.7184054140482132</c:v>
                </c:pt>
                <c:pt idx="1522">
                  <c:v>4.6563401329578848</c:v>
                </c:pt>
                <c:pt idx="1523">
                  <c:v>4.7228425947815271</c:v>
                </c:pt>
                <c:pt idx="1524">
                  <c:v>4.6203108538360222</c:v>
                </c:pt>
                <c:pt idx="1525">
                  <c:v>4.6326552933454659</c:v>
                </c:pt>
                <c:pt idx="1526">
                  <c:v>4.625219488336981</c:v>
                </c:pt>
                <c:pt idx="1527">
                  <c:v>4.7442506523672394</c:v>
                </c:pt>
                <c:pt idx="1528">
                  <c:v>4.7858086007492133</c:v>
                </c:pt>
                <c:pt idx="1529">
                  <c:v>4.8493071404267596</c:v>
                </c:pt>
                <c:pt idx="1530">
                  <c:v>4.7278581202516134</c:v>
                </c:pt>
                <c:pt idx="1531">
                  <c:v>4.4278754988340898</c:v>
                </c:pt>
                <c:pt idx="1532">
                  <c:v>4.1657075541306661</c:v>
                </c:pt>
                <c:pt idx="1533">
                  <c:v>4.3209877754109254</c:v>
                </c:pt>
                <c:pt idx="1534">
                  <c:v>4.4022249638598927</c:v>
                </c:pt>
                <c:pt idx="1535">
                  <c:v>4.6237458466045593</c:v>
                </c:pt>
                <c:pt idx="1536">
                  <c:v>4.6968114370558443</c:v>
                </c:pt>
                <c:pt idx="1537">
                  <c:v>4.5492535685987274</c:v>
                </c:pt>
                <c:pt idx="1538">
                  <c:v>4.2419377122398672</c:v>
                </c:pt>
                <c:pt idx="1539">
                  <c:v>4.2371666379058199</c:v>
                </c:pt>
                <c:pt idx="1540">
                  <c:v>4.2598372185375002</c:v>
                </c:pt>
                <c:pt idx="1541">
                  <c:v>4.4559860023895217</c:v>
                </c:pt>
                <c:pt idx="1542">
                  <c:v>4.4931195567456461</c:v>
                </c:pt>
                <c:pt idx="1543">
                  <c:v>4.2660664691668249</c:v>
                </c:pt>
                <c:pt idx="1544">
                  <c:v>4.1835065930777375</c:v>
                </c:pt>
                <c:pt idx="1545">
                  <c:v>3.8534215599304478</c:v>
                </c:pt>
                <c:pt idx="1546">
                  <c:v>3.6796780363792441</c:v>
                </c:pt>
                <c:pt idx="1547">
                  <c:v>3.6660222482968261</c:v>
                </c:pt>
                <c:pt idx="1548">
                  <c:v>3.5993210450929554</c:v>
                </c:pt>
                <c:pt idx="1549">
                  <c:v>3.9496335389231798</c:v>
                </c:pt>
                <c:pt idx="1550">
                  <c:v>4.4547548934814492</c:v>
                </c:pt>
                <c:pt idx="1551">
                  <c:v>5.0207028651488992</c:v>
                </c:pt>
                <c:pt idx="1552">
                  <c:v>5.4679706955399556</c:v>
                </c:pt>
                <c:pt idx="1553">
                  <c:v>5.6442451909867364</c:v>
                </c:pt>
                <c:pt idx="1554">
                  <c:v>5.5074346738729609</c:v>
                </c:pt>
                <c:pt idx="1555">
                  <c:v>5.4609362086057853</c:v>
                </c:pt>
                <c:pt idx="1556">
                  <c:v>6.6146826844014228</c:v>
                </c:pt>
                <c:pt idx="1557">
                  <c:v>7.4708248326477893</c:v>
                </c:pt>
                <c:pt idx="1558">
                  <c:v>7.6476808865982759</c:v>
                </c:pt>
                <c:pt idx="1559">
                  <c:v>7.8698198718911234</c:v>
                </c:pt>
                <c:pt idx="1560">
                  <c:v>7.9299204013299045</c:v>
                </c:pt>
                <c:pt idx="1561">
                  <c:v>7.7866407885438385</c:v>
                </c:pt>
                <c:pt idx="1562">
                  <c:v>8.4179485516437094</c:v>
                </c:pt>
                <c:pt idx="1563">
                  <c:v>10.824297760138091</c:v>
                </c:pt>
                <c:pt idx="1564">
                  <c:v>10.241802695333387</c:v>
                </c:pt>
                <c:pt idx="1565">
                  <c:v>10.130727112249129</c:v>
                </c:pt>
                <c:pt idx="1566">
                  <c:v>10.340280689746962</c:v>
                </c:pt>
                <c:pt idx="1567">
                  <c:v>9.5182745509844899</c:v>
                </c:pt>
                <c:pt idx="1568">
                  <c:v>9.3449260650221433</c:v>
                </c:pt>
                <c:pt idx="1569">
                  <c:v>10.664371725761509</c:v>
                </c:pt>
                <c:pt idx="1570">
                  <c:v>13.145955375636447</c:v>
                </c:pt>
                <c:pt idx="1571">
                  <c:v>14.342274150294894</c:v>
                </c:pt>
                <c:pt idx="1572">
                  <c:v>14.193606895559652</c:v>
                </c:pt>
                <c:pt idx="1573">
                  <c:v>13.343421716500123</c:v>
                </c:pt>
                <c:pt idx="1574">
                  <c:v>13.571479390788557</c:v>
                </c:pt>
                <c:pt idx="1575">
                  <c:v>14.392256876666508</c:v>
                </c:pt>
                <c:pt idx="1576">
                  <c:v>14.655834930011956</c:v>
                </c:pt>
                <c:pt idx="1577">
                  <c:v>14.331508294281109</c:v>
                </c:pt>
                <c:pt idx="1578">
                  <c:v>14.542044935828772</c:v>
                </c:pt>
                <c:pt idx="1579">
                  <c:v>14.608563065677208</c:v>
                </c:pt>
                <c:pt idx="1580">
                  <c:v>13.701623946212173</c:v>
                </c:pt>
                <c:pt idx="1581">
                  <c:v>14.323566533159937</c:v>
                </c:pt>
                <c:pt idx="1582">
                  <c:v>13.721154085283381</c:v>
                </c:pt>
                <c:pt idx="1583">
                  <c:v>15.129637716262824</c:v>
                </c:pt>
                <c:pt idx="1584">
                  <c:v>16.325365205225868</c:v>
                </c:pt>
                <c:pt idx="1585">
                  <c:v>19.323188773114353</c:v>
                </c:pt>
                <c:pt idx="1586">
                  <c:v>21.105819008940173</c:v>
                </c:pt>
                <c:pt idx="1587">
                  <c:v>21.197392330770239</c:v>
                </c:pt>
                <c:pt idx="1588">
                  <c:v>21.715299844700461</c:v>
                </c:pt>
                <c:pt idx="1589">
                  <c:v>20.417182187788317</c:v>
                </c:pt>
                <c:pt idx="1590">
                  <c:v>20.736602710486547</c:v>
                </c:pt>
                <c:pt idx="1591">
                  <c:v>22.514196530122348</c:v>
                </c:pt>
                <c:pt idx="1592">
                  <c:v>23.04428894647371</c:v>
                </c:pt>
                <c:pt idx="1593">
                  <c:v>21.865556280101284</c:v>
                </c:pt>
                <c:pt idx="1594">
                  <c:v>23.403784019235104</c:v>
                </c:pt>
                <c:pt idx="1595">
                  <c:v>21.968049301274238</c:v>
                </c:pt>
                <c:pt idx="1596">
                  <c:v>20.441142425046188</c:v>
                </c:pt>
                <c:pt idx="1597">
                  <c:v>23.135929113339966</c:v>
                </c:pt>
                <c:pt idx="1598">
                  <c:v>23.211072160877894</c:v>
                </c:pt>
                <c:pt idx="1599">
                  <c:v>22.486199717267397</c:v>
                </c:pt>
                <c:pt idx="1600">
                  <c:v>22.02460499146348</c:v>
                </c:pt>
                <c:pt idx="1601">
                  <c:v>23.419634852794534</c:v>
                </c:pt>
                <c:pt idx="1602">
                  <c:v>23.519414994418703</c:v>
                </c:pt>
                <c:pt idx="1603">
                  <c:v>21.971972420581174</c:v>
                </c:pt>
                <c:pt idx="1604">
                  <c:v>22.950996428682839</c:v>
                </c:pt>
                <c:pt idx="1605">
                  <c:v>22.491307988260004</c:v>
                </c:pt>
                <c:pt idx="1606">
                  <c:v>22.460008966158906</c:v>
                </c:pt>
                <c:pt idx="1607">
                  <c:v>22.869751993773523</c:v>
                </c:pt>
                <c:pt idx="1608">
                  <c:v>22.710628518193033</c:v>
                </c:pt>
                <c:pt idx="1609">
                  <c:v>21.922694821976794</c:v>
                </c:pt>
                <c:pt idx="1610">
                  <c:v>22.248567115796817</c:v>
                </c:pt>
                <c:pt idx="1611">
                  <c:v>25.335492610042603</c:v>
                </c:pt>
                <c:pt idx="1612">
                  <c:v>28.581809651172733</c:v>
                </c:pt>
                <c:pt idx="1613">
                  <c:v>24.352929805155362</c:v>
                </c:pt>
                <c:pt idx="1614">
                  <c:v>28.688088909774908</c:v>
                </c:pt>
                <c:pt idx="1615">
                  <c:v>28.40627568047595</c:v>
                </c:pt>
                <c:pt idx="1616">
                  <c:v>25.992448190880832</c:v>
                </c:pt>
                <c:pt idx="1617">
                  <c:v>26.978257032923722</c:v>
                </c:pt>
                <c:pt idx="1618">
                  <c:v>27.769903186754313</c:v>
                </c:pt>
                <c:pt idx="1619">
                  <c:v>27.777365250659312</c:v>
                </c:pt>
                <c:pt idx="1620">
                  <c:v>28.021524456661322</c:v>
                </c:pt>
                <c:pt idx="1621">
                  <c:v>27.50672940974593</c:v>
                </c:pt>
                <c:pt idx="1622">
                  <c:v>29.172372023835585</c:v>
                </c:pt>
                <c:pt idx="1623">
                  <c:v>27.469270758527973</c:v>
                </c:pt>
                <c:pt idx="1624">
                  <c:v>27.61119682099525</c:v>
                </c:pt>
                <c:pt idx="1625">
                  <c:v>28.559990540878111</c:v>
                </c:pt>
                <c:pt idx="1626">
                  <c:v>28.574804979704087</c:v>
                </c:pt>
                <c:pt idx="1627">
                  <c:v>22.98193768724709</c:v>
                </c:pt>
                <c:pt idx="1628">
                  <c:v>28.180894739682557</c:v>
                </c:pt>
                <c:pt idx="1629">
                  <c:v>27.042511827468019</c:v>
                </c:pt>
                <c:pt idx="1630">
                  <c:v>27.404425514485087</c:v>
                </c:pt>
                <c:pt idx="1631">
                  <c:v>27.26326221178735</c:v>
                </c:pt>
                <c:pt idx="1632">
                  <c:v>28.282643874275422</c:v>
                </c:pt>
                <c:pt idx="1633">
                  <c:v>27.072201672619421</c:v>
                </c:pt>
                <c:pt idx="1634">
                  <c:v>28.492374762594466</c:v>
                </c:pt>
                <c:pt idx="1635">
                  <c:v>28.378007740999671</c:v>
                </c:pt>
                <c:pt idx="1636">
                  <c:v>29.057690939585335</c:v>
                </c:pt>
                <c:pt idx="1637">
                  <c:v>28.10644413778299</c:v>
                </c:pt>
                <c:pt idx="1638">
                  <c:v>28.117487895718199</c:v>
                </c:pt>
                <c:pt idx="1639">
                  <c:v>26.974858979152568</c:v>
                </c:pt>
                <c:pt idx="1640">
                  <c:v>23.509763627497975</c:v>
                </c:pt>
                <c:pt idx="1641">
                  <c:v>28.442238021910061</c:v>
                </c:pt>
                <c:pt idx="1642">
                  <c:v>28.475148534101876</c:v>
                </c:pt>
                <c:pt idx="1643">
                  <c:v>28.439000181395009</c:v>
                </c:pt>
                <c:pt idx="1644">
                  <c:v>28.118390736549561</c:v>
                </c:pt>
                <c:pt idx="1645">
                  <c:v>25.972303805377539</c:v>
                </c:pt>
                <c:pt idx="1646">
                  <c:v>27.536467600575939</c:v>
                </c:pt>
                <c:pt idx="1647">
                  <c:v>22.484577468754289</c:v>
                </c:pt>
                <c:pt idx="1648">
                  <c:v>28.043489185160517</c:v>
                </c:pt>
                <c:pt idx="1649">
                  <c:v>28.048233605257856</c:v>
                </c:pt>
                <c:pt idx="1650">
                  <c:v>27.675071295086649</c:v>
                </c:pt>
                <c:pt idx="1651">
                  <c:v>26.854488843493669</c:v>
                </c:pt>
                <c:pt idx="1652">
                  <c:v>25.343069583558545</c:v>
                </c:pt>
                <c:pt idx="1653">
                  <c:v>27.50721646450037</c:v>
                </c:pt>
                <c:pt idx="1654">
                  <c:v>27.302472609341198</c:v>
                </c:pt>
                <c:pt idx="1655">
                  <c:v>26.734037734412787</c:v>
                </c:pt>
                <c:pt idx="1656">
                  <c:v>27.096997932387914</c:v>
                </c:pt>
                <c:pt idx="1657">
                  <c:v>19.56699733082975</c:v>
                </c:pt>
                <c:pt idx="1658">
                  <c:v>14.173997861718771</c:v>
                </c:pt>
                <c:pt idx="1659">
                  <c:v>14.050913159562898</c:v>
                </c:pt>
                <c:pt idx="1660">
                  <c:v>14.170514264699703</c:v>
                </c:pt>
                <c:pt idx="1661">
                  <c:v>14.36256107423759</c:v>
                </c:pt>
                <c:pt idx="1662">
                  <c:v>14.83881191935777</c:v>
                </c:pt>
                <c:pt idx="1663">
                  <c:v>15.166834702588302</c:v>
                </c:pt>
                <c:pt idx="1664">
                  <c:v>16.756591685011301</c:v>
                </c:pt>
                <c:pt idx="1665">
                  <c:v>22.45044876871474</c:v>
                </c:pt>
                <c:pt idx="1666">
                  <c:v>23.002135351633392</c:v>
                </c:pt>
                <c:pt idx="1667">
                  <c:v>24.71336160436443</c:v>
                </c:pt>
                <c:pt idx="1668">
                  <c:v>26.886816544135527</c:v>
                </c:pt>
                <c:pt idx="1669">
                  <c:v>26.851080717949706</c:v>
                </c:pt>
                <c:pt idx="1670">
                  <c:v>25.878235617585183</c:v>
                </c:pt>
                <c:pt idx="1671">
                  <c:v>26.588186202622907</c:v>
                </c:pt>
                <c:pt idx="1672">
                  <c:v>26.271221262488353</c:v>
                </c:pt>
                <c:pt idx="1673">
                  <c:v>26.256441131492355</c:v>
                </c:pt>
                <c:pt idx="1674">
                  <c:v>26.388876478820983</c:v>
                </c:pt>
                <c:pt idx="1675">
                  <c:v>26.113812675523391</c:v>
                </c:pt>
                <c:pt idx="1676">
                  <c:v>26.058227197952228</c:v>
                </c:pt>
                <c:pt idx="1677">
                  <c:v>26.380854063588174</c:v>
                </c:pt>
                <c:pt idx="1678">
                  <c:v>26.462741660026339</c:v>
                </c:pt>
                <c:pt idx="1679">
                  <c:v>26.853872069202101</c:v>
                </c:pt>
                <c:pt idx="1680">
                  <c:v>27.101447113099315</c:v>
                </c:pt>
                <c:pt idx="1681">
                  <c:v>27.303711713511195</c:v>
                </c:pt>
                <c:pt idx="1682">
                  <c:v>27.491646657804843</c:v>
                </c:pt>
                <c:pt idx="1683">
                  <c:v>21.272257372186559</c:v>
                </c:pt>
                <c:pt idx="1684">
                  <c:v>27.667579714580366</c:v>
                </c:pt>
                <c:pt idx="1685">
                  <c:v>26.772877170016852</c:v>
                </c:pt>
                <c:pt idx="1686">
                  <c:v>26.92513329909184</c:v>
                </c:pt>
                <c:pt idx="1687">
                  <c:v>27.037393752122515</c:v>
                </c:pt>
                <c:pt idx="1688">
                  <c:v>27.211841290294778</c:v>
                </c:pt>
                <c:pt idx="1689">
                  <c:v>26.782506787363538</c:v>
                </c:pt>
                <c:pt idx="1690">
                  <c:v>27.131879784040475</c:v>
                </c:pt>
                <c:pt idx="1691">
                  <c:v>25.917488500173786</c:v>
                </c:pt>
                <c:pt idx="1692">
                  <c:v>27.323849258623696</c:v>
                </c:pt>
                <c:pt idx="1693">
                  <c:v>26.875394047941391</c:v>
                </c:pt>
                <c:pt idx="1694">
                  <c:v>25.335643523769605</c:v>
                </c:pt>
                <c:pt idx="1695">
                  <c:v>27.016150106170564</c:v>
                </c:pt>
                <c:pt idx="1696">
                  <c:v>26.177775343322452</c:v>
                </c:pt>
                <c:pt idx="1697">
                  <c:v>26.043798932414401</c:v>
                </c:pt>
                <c:pt idx="1698">
                  <c:v>26.977513714714668</c:v>
                </c:pt>
                <c:pt idx="1699">
                  <c:v>27.178809666854782</c:v>
                </c:pt>
                <c:pt idx="1700">
                  <c:v>25.295244940327695</c:v>
                </c:pt>
                <c:pt idx="1701">
                  <c:v>26.235063809164508</c:v>
                </c:pt>
                <c:pt idx="1702">
                  <c:v>24.081853264087403</c:v>
                </c:pt>
                <c:pt idx="1703">
                  <c:v>27.82679838643487</c:v>
                </c:pt>
                <c:pt idx="1704">
                  <c:v>23.411100791384005</c:v>
                </c:pt>
                <c:pt idx="1705">
                  <c:v>27.815630727778942</c:v>
                </c:pt>
                <c:pt idx="1706">
                  <c:v>26.401848099084756</c:v>
                </c:pt>
                <c:pt idx="1707">
                  <c:v>27.207101721766744</c:v>
                </c:pt>
                <c:pt idx="1708">
                  <c:v>26.860111982291325</c:v>
                </c:pt>
                <c:pt idx="1709">
                  <c:v>26.406012509822734</c:v>
                </c:pt>
                <c:pt idx="1710">
                  <c:v>27.350010511169515</c:v>
                </c:pt>
                <c:pt idx="1711">
                  <c:v>28.671909752868626</c:v>
                </c:pt>
                <c:pt idx="1712">
                  <c:v>26.168378715887204</c:v>
                </c:pt>
                <c:pt idx="1713">
                  <c:v>28.951903928019625</c:v>
                </c:pt>
                <c:pt idx="1714">
                  <c:v>26.942794461911873</c:v>
                </c:pt>
                <c:pt idx="1715">
                  <c:v>25.292024692579794</c:v>
                </c:pt>
                <c:pt idx="1716">
                  <c:v>29.318667894586643</c:v>
                </c:pt>
                <c:pt idx="1717">
                  <c:v>29.294228685295526</c:v>
                </c:pt>
                <c:pt idx="1718">
                  <c:v>30.15318377235986</c:v>
                </c:pt>
                <c:pt idx="1719">
                  <c:v>29.623429931697167</c:v>
                </c:pt>
                <c:pt idx="1720">
                  <c:v>29.815444168587529</c:v>
                </c:pt>
                <c:pt idx="1721">
                  <c:v>29.010841588645849</c:v>
                </c:pt>
                <c:pt idx="1722">
                  <c:v>29.322840512637665</c:v>
                </c:pt>
                <c:pt idx="1723">
                  <c:v>29.683791230440946</c:v>
                </c:pt>
                <c:pt idx="1724">
                  <c:v>27.46365961151195</c:v>
                </c:pt>
                <c:pt idx="1725">
                  <c:v>29.29717336697178</c:v>
                </c:pt>
                <c:pt idx="1726">
                  <c:v>30.782900846039013</c:v>
                </c:pt>
                <c:pt idx="1727">
                  <c:v>29.634465006827721</c:v>
                </c:pt>
                <c:pt idx="1728">
                  <c:v>21.104649190180133</c:v>
                </c:pt>
                <c:pt idx="1729">
                  <c:v>25.863893314499759</c:v>
                </c:pt>
                <c:pt idx="1730">
                  <c:v>27.365593532422018</c:v>
                </c:pt>
                <c:pt idx="1731">
                  <c:v>17.222585682206784</c:v>
                </c:pt>
                <c:pt idx="1732">
                  <c:v>14.616717214193258</c:v>
                </c:pt>
                <c:pt idx="1733">
                  <c:v>10.489016524168044</c:v>
                </c:pt>
                <c:pt idx="1734">
                  <c:v>6.9408626061577925</c:v>
                </c:pt>
                <c:pt idx="1735">
                  <c:v>5.2360117523406755</c:v>
                </c:pt>
                <c:pt idx="1736">
                  <c:v>5.344594522858527</c:v>
                </c:pt>
                <c:pt idx="1737">
                  <c:v>5.0348547762300147</c:v>
                </c:pt>
                <c:pt idx="1738">
                  <c:v>5.1057701495042167</c:v>
                </c:pt>
                <c:pt idx="1739">
                  <c:v>5.2881363354134088</c:v>
                </c:pt>
                <c:pt idx="1740">
                  <c:v>5.1611725998052949</c:v>
                </c:pt>
                <c:pt idx="1741">
                  <c:v>5.028447220435047</c:v>
                </c:pt>
                <c:pt idx="1742">
                  <c:v>4.8292108500511413</c:v>
                </c:pt>
                <c:pt idx="1743">
                  <c:v>4.89186927583751</c:v>
                </c:pt>
                <c:pt idx="1744">
                  <c:v>5.0897462820032393</c:v>
                </c:pt>
                <c:pt idx="1745">
                  <c:v>5.120139289165115</c:v>
                </c:pt>
                <c:pt idx="1746">
                  <c:v>5.20206929627708</c:v>
                </c:pt>
                <c:pt idx="1747">
                  <c:v>5.1715585525888326</c:v>
                </c:pt>
                <c:pt idx="1748">
                  <c:v>5.0084978281941783</c:v>
                </c:pt>
                <c:pt idx="1749">
                  <c:v>4.6220317881499611</c:v>
                </c:pt>
                <c:pt idx="1750">
                  <c:v>4.8458342493057724</c:v>
                </c:pt>
                <c:pt idx="1751">
                  <c:v>5.0737977342582452</c:v>
                </c:pt>
                <c:pt idx="1752">
                  <c:v>4.8362563544557258</c:v>
                </c:pt>
                <c:pt idx="1753">
                  <c:v>4.3947748844764547</c:v>
                </c:pt>
                <c:pt idx="1754">
                  <c:v>4.2902213186764673</c:v>
                </c:pt>
                <c:pt idx="1755">
                  <c:v>4.5892597674432807</c:v>
                </c:pt>
                <c:pt idx="1756">
                  <c:v>4.5687930228137228</c:v>
                </c:pt>
                <c:pt idx="1757">
                  <c:v>4.4086675225550609</c:v>
                </c:pt>
                <c:pt idx="1758">
                  <c:v>3.9102807859781605</c:v>
                </c:pt>
                <c:pt idx="1759">
                  <c:v>3.8182710336255536</c:v>
                </c:pt>
                <c:pt idx="1760">
                  <c:v>3.9529753632351627</c:v>
                </c:pt>
                <c:pt idx="1761">
                  <c:v>4.0399782265655206</c:v>
                </c:pt>
                <c:pt idx="1762">
                  <c:v>4.2839809284021531</c:v>
                </c:pt>
                <c:pt idx="1763">
                  <c:v>3.969635307256159</c:v>
                </c:pt>
                <c:pt idx="1764">
                  <c:v>4.161339394793834</c:v>
                </c:pt>
                <c:pt idx="1765">
                  <c:v>4.5224942471159189</c:v>
                </c:pt>
                <c:pt idx="1766">
                  <c:v>5.2516484191011426</c:v>
                </c:pt>
                <c:pt idx="1767">
                  <c:v>5.4456686806104369</c:v>
                </c:pt>
                <c:pt idx="1768">
                  <c:v>5.3108785809673611</c:v>
                </c:pt>
                <c:pt idx="1769">
                  <c:v>4.9785262149778742</c:v>
                </c:pt>
                <c:pt idx="1770">
                  <c:v>4.4916692674005683</c:v>
                </c:pt>
                <c:pt idx="1771">
                  <c:v>4.4535509896163559</c:v>
                </c:pt>
                <c:pt idx="1772">
                  <c:v>4.8709700062994674</c:v>
                </c:pt>
                <c:pt idx="1773">
                  <c:v>4.4076650088370029</c:v>
                </c:pt>
                <c:pt idx="1774">
                  <c:v>4.2162628714010006</c:v>
                </c:pt>
                <c:pt idx="1775">
                  <c:v>4.6436754271455554</c:v>
                </c:pt>
                <c:pt idx="1776">
                  <c:v>4.5512254240445893</c:v>
                </c:pt>
                <c:pt idx="1777">
                  <c:v>4.1857463563155903</c:v>
                </c:pt>
                <c:pt idx="1778">
                  <c:v>4.1432907577753877</c:v>
                </c:pt>
                <c:pt idx="1779">
                  <c:v>4.5689334938234767</c:v>
                </c:pt>
                <c:pt idx="1780">
                  <c:v>4.7631494180879077</c:v>
                </c:pt>
                <c:pt idx="1781">
                  <c:v>4.912506302349307</c:v>
                </c:pt>
                <c:pt idx="1782">
                  <c:v>5.0175295994320752</c:v>
                </c:pt>
                <c:pt idx="1783">
                  <c:v>4.9490341061114886</c:v>
                </c:pt>
                <c:pt idx="1784">
                  <c:v>4.758192374298237</c:v>
                </c:pt>
                <c:pt idx="1785">
                  <c:v>4.9787480936319737</c:v>
                </c:pt>
                <c:pt idx="1786">
                  <c:v>4.9170871020834799</c:v>
                </c:pt>
                <c:pt idx="1787">
                  <c:v>4.8160159765844917</c:v>
                </c:pt>
                <c:pt idx="1788">
                  <c:v>5.1205573135633458</c:v>
                </c:pt>
                <c:pt idx="1789">
                  <c:v>5.3417915851879112</c:v>
                </c:pt>
                <c:pt idx="1790">
                  <c:v>5.2876918679705023</c:v>
                </c:pt>
                <c:pt idx="1791">
                  <c:v>4.9376250919517588</c:v>
                </c:pt>
                <c:pt idx="1792">
                  <c:v>4.9013647537392488</c:v>
                </c:pt>
                <c:pt idx="1793">
                  <c:v>5.490069570322218</c:v>
                </c:pt>
                <c:pt idx="1794">
                  <c:v>5.4225057330639066</c:v>
                </c:pt>
                <c:pt idx="1795">
                  <c:v>5.2959512253701968</c:v>
                </c:pt>
                <c:pt idx="1796">
                  <c:v>5.2129682609524375</c:v>
                </c:pt>
                <c:pt idx="1797">
                  <c:v>4.964012023851164</c:v>
                </c:pt>
                <c:pt idx="1798">
                  <c:v>4.7285230903219926</c:v>
                </c:pt>
                <c:pt idx="1799">
                  <c:v>4.9351795538057717</c:v>
                </c:pt>
                <c:pt idx="1800">
                  <c:v>4.7979671328619542</c:v>
                </c:pt>
                <c:pt idx="1801">
                  <c:v>5.1188299250624691</c:v>
                </c:pt>
                <c:pt idx="1802">
                  <c:v>5.3510136510811819</c:v>
                </c:pt>
                <c:pt idx="1803">
                  <c:v>5.4360841765806116</c:v>
                </c:pt>
                <c:pt idx="1804">
                  <c:v>5.9718942684444443</c:v>
                </c:pt>
                <c:pt idx="1805">
                  <c:v>5.70341208483371</c:v>
                </c:pt>
                <c:pt idx="1806">
                  <c:v>5.1809571803389751</c:v>
                </c:pt>
                <c:pt idx="1807">
                  <c:v>6.3356525046072676</c:v>
                </c:pt>
                <c:pt idx="1808">
                  <c:v>6.0231671350454672</c:v>
                </c:pt>
                <c:pt idx="1809">
                  <c:v>5.1765103191927135</c:v>
                </c:pt>
                <c:pt idx="1810">
                  <c:v>5.3828525676772312</c:v>
                </c:pt>
                <c:pt idx="1811">
                  <c:v>5.5530062700826841</c:v>
                </c:pt>
                <c:pt idx="1812">
                  <c:v>5.1161072583402047</c:v>
                </c:pt>
                <c:pt idx="1813">
                  <c:v>5.1082661339716173</c:v>
                </c:pt>
                <c:pt idx="1814">
                  <c:v>5.7969390068671416</c:v>
                </c:pt>
                <c:pt idx="1815">
                  <c:v>6.0041113112684679</c:v>
                </c:pt>
                <c:pt idx="1816">
                  <c:v>5.8121615101941257</c:v>
                </c:pt>
                <c:pt idx="1817">
                  <c:v>5.8591486927397574</c:v>
                </c:pt>
                <c:pt idx="1818">
                  <c:v>5.9678603662412497</c:v>
                </c:pt>
                <c:pt idx="1819">
                  <c:v>5.8422485831030437</c:v>
                </c:pt>
                <c:pt idx="1820">
                  <c:v>5.97201199851445</c:v>
                </c:pt>
                <c:pt idx="1821">
                  <c:v>6.4674645869406824</c:v>
                </c:pt>
                <c:pt idx="1822">
                  <c:v>5.9248889200238857</c:v>
                </c:pt>
                <c:pt idx="1823">
                  <c:v>6.2295497019465147</c:v>
                </c:pt>
                <c:pt idx="1824">
                  <c:v>6.1852625329526418</c:v>
                </c:pt>
                <c:pt idx="1825">
                  <c:v>5.9011734317529871</c:v>
                </c:pt>
                <c:pt idx="1826">
                  <c:v>4.8545305372400911</c:v>
                </c:pt>
                <c:pt idx="1827">
                  <c:v>4.8744635915814376</c:v>
                </c:pt>
                <c:pt idx="1828">
                  <c:v>5.977838860678288</c:v>
                </c:pt>
                <c:pt idx="1829">
                  <c:v>6.570655950850993</c:v>
                </c:pt>
                <c:pt idx="1830">
                  <c:v>6.6237237621688045</c:v>
                </c:pt>
                <c:pt idx="1831">
                  <c:v>6.1328779927144712</c:v>
                </c:pt>
                <c:pt idx="1832">
                  <c:v>5.716953313450265</c:v>
                </c:pt>
                <c:pt idx="1833">
                  <c:v>4.9780873342871059</c:v>
                </c:pt>
                <c:pt idx="1834">
                  <c:v>5.0008633835999721</c:v>
                </c:pt>
                <c:pt idx="1835">
                  <c:v>6.2307267196302769</c:v>
                </c:pt>
                <c:pt idx="1836">
                  <c:v>6.4221593191958197</c:v>
                </c:pt>
                <c:pt idx="1837">
                  <c:v>6.2233509988333182</c:v>
                </c:pt>
                <c:pt idx="1838">
                  <c:v>6.3187950590553994</c:v>
                </c:pt>
                <c:pt idx="1839">
                  <c:v>5.8323165526400071</c:v>
                </c:pt>
                <c:pt idx="1840">
                  <c:v>4.957346808561427</c:v>
                </c:pt>
                <c:pt idx="1841">
                  <c:v>4.8858195027787499</c:v>
                </c:pt>
                <c:pt idx="1842">
                  <c:v>5.7585214344148508</c:v>
                </c:pt>
                <c:pt idx="1843">
                  <c:v>5.991666425691025</c:v>
                </c:pt>
                <c:pt idx="1844">
                  <c:v>6.130560698579135</c:v>
                </c:pt>
                <c:pt idx="1845">
                  <c:v>6.3630653365663905</c:v>
                </c:pt>
                <c:pt idx="1846">
                  <c:v>5.5145766727502101</c:v>
                </c:pt>
                <c:pt idx="1847">
                  <c:v>4.4050820716470955</c:v>
                </c:pt>
                <c:pt idx="1848">
                  <c:v>4.3821970449840704</c:v>
                </c:pt>
                <c:pt idx="1849">
                  <c:v>4.3980293662571608</c:v>
                </c:pt>
                <c:pt idx="1850">
                  <c:v>4.491194660520101</c:v>
                </c:pt>
                <c:pt idx="1851">
                  <c:v>4.5054838261335934</c:v>
                </c:pt>
                <c:pt idx="1852">
                  <c:v>4.5752126725714071</c:v>
                </c:pt>
                <c:pt idx="1853">
                  <c:v>4.4957756906523763</c:v>
                </c:pt>
                <c:pt idx="1854">
                  <c:v>4.0666030859451219</c:v>
                </c:pt>
                <c:pt idx="1855">
                  <c:v>4.3505945226795912</c:v>
                </c:pt>
                <c:pt idx="1856">
                  <c:v>4.3430156576758838</c:v>
                </c:pt>
                <c:pt idx="1857">
                  <c:v>4.5918142647408118</c:v>
                </c:pt>
                <c:pt idx="1858">
                  <c:v>5.0652460320901342</c:v>
                </c:pt>
                <c:pt idx="1859">
                  <c:v>5.4644300092090949</c:v>
                </c:pt>
                <c:pt idx="1860">
                  <c:v>5.4869843122573769</c:v>
                </c:pt>
                <c:pt idx="1861">
                  <c:v>5.2710657762914712</c:v>
                </c:pt>
                <c:pt idx="1862">
                  <c:v>5.3166392627592174</c:v>
                </c:pt>
                <c:pt idx="1863">
                  <c:v>5.8177552099193601</c:v>
                </c:pt>
                <c:pt idx="1864">
                  <c:v>5.8918172094709362</c:v>
                </c:pt>
                <c:pt idx="1865">
                  <c:v>5.9174853331240289</c:v>
                </c:pt>
                <c:pt idx="1866">
                  <c:v>5.844795681874082</c:v>
                </c:pt>
                <c:pt idx="1867">
                  <c:v>5.6005416227559071</c:v>
                </c:pt>
                <c:pt idx="1868">
                  <c:v>5.663168696669584</c:v>
                </c:pt>
                <c:pt idx="1869">
                  <c:v>5.7257703225262944</c:v>
                </c:pt>
                <c:pt idx="1870">
                  <c:v>6.2202520754268065</c:v>
                </c:pt>
                <c:pt idx="1871">
                  <c:v>6.3831351324195928</c:v>
                </c:pt>
                <c:pt idx="1872">
                  <c:v>6.4637078900496396</c:v>
                </c:pt>
                <c:pt idx="1873">
                  <c:v>7.1311185140105557</c:v>
                </c:pt>
                <c:pt idx="1874">
                  <c:v>6.8989918620235668</c:v>
                </c:pt>
                <c:pt idx="1875">
                  <c:v>6.1487318946967182</c:v>
                </c:pt>
                <c:pt idx="1876">
                  <c:v>6.1360042321641428</c:v>
                </c:pt>
                <c:pt idx="1877">
                  <c:v>6.9298794941477952</c:v>
                </c:pt>
                <c:pt idx="1878">
                  <c:v>6.5895894551053837</c:v>
                </c:pt>
                <c:pt idx="1879">
                  <c:v>6.0314163269436216</c:v>
                </c:pt>
                <c:pt idx="1880">
                  <c:v>5.6808447686930315</c:v>
                </c:pt>
                <c:pt idx="1881">
                  <c:v>5.5594903409462564</c:v>
                </c:pt>
                <c:pt idx="1882">
                  <c:v>5.5705531646563857</c:v>
                </c:pt>
                <c:pt idx="1883">
                  <c:v>5.5680514808941011</c:v>
                </c:pt>
                <c:pt idx="1884">
                  <c:v>5.6246489235658093</c:v>
                </c:pt>
                <c:pt idx="1885">
                  <c:v>5.5045425608430332</c:v>
                </c:pt>
                <c:pt idx="1886">
                  <c:v>5.9935450705829449</c:v>
                </c:pt>
                <c:pt idx="1887">
                  <c:v>5.9365874834847761</c:v>
                </c:pt>
                <c:pt idx="1888">
                  <c:v>5.4389546809153799</c:v>
                </c:pt>
                <c:pt idx="1889">
                  <c:v>5.4962493373683783</c:v>
                </c:pt>
                <c:pt idx="1890">
                  <c:v>5.61590396008783</c:v>
                </c:pt>
                <c:pt idx="1891">
                  <c:v>6.0811184632738211</c:v>
                </c:pt>
                <c:pt idx="1892">
                  <c:v>6.7571828125765583</c:v>
                </c:pt>
                <c:pt idx="1893">
                  <c:v>6.2662302654341486</c:v>
                </c:pt>
                <c:pt idx="1894">
                  <c:v>6.2476193723086348</c:v>
                </c:pt>
                <c:pt idx="1895">
                  <c:v>6.8709903093075946</c:v>
                </c:pt>
                <c:pt idx="1896">
                  <c:v>6.1412618093102269</c:v>
                </c:pt>
                <c:pt idx="1897">
                  <c:v>5.8912700774857427</c:v>
                </c:pt>
                <c:pt idx="1898">
                  <c:v>6.1741164185700912</c:v>
                </c:pt>
                <c:pt idx="1899">
                  <c:v>6.6058068239468497</c:v>
                </c:pt>
                <c:pt idx="1900">
                  <c:v>5.9783804367442999</c:v>
                </c:pt>
                <c:pt idx="1901">
                  <c:v>5.9833821386515034</c:v>
                </c:pt>
                <c:pt idx="1902">
                  <c:v>6.0635679959964541</c:v>
                </c:pt>
                <c:pt idx="1903">
                  <c:v>5.9370774217211491</c:v>
                </c:pt>
                <c:pt idx="1904">
                  <c:v>5.9333540501745814</c:v>
                </c:pt>
                <c:pt idx="1905">
                  <c:v>6.4404379833119068</c:v>
                </c:pt>
                <c:pt idx="1906">
                  <c:v>6.2581835421330423</c:v>
                </c:pt>
                <c:pt idx="1907">
                  <c:v>6.3070564640526037</c:v>
                </c:pt>
                <c:pt idx="1908">
                  <c:v>6.1624929579456511</c:v>
                </c:pt>
                <c:pt idx="1909">
                  <c:v>5.6009170989251507</c:v>
                </c:pt>
                <c:pt idx="1910">
                  <c:v>5.2322565862724648</c:v>
                </c:pt>
                <c:pt idx="1911">
                  <c:v>5.3617973354247939</c:v>
                </c:pt>
                <c:pt idx="1912">
                  <c:v>5.4995120034943845</c:v>
                </c:pt>
                <c:pt idx="1913">
                  <c:v>5.4298674247219489</c:v>
                </c:pt>
                <c:pt idx="1914">
                  <c:v>5.7004472466025353</c:v>
                </c:pt>
                <c:pt idx="1915">
                  <c:v>5.7799463496605954</c:v>
                </c:pt>
                <c:pt idx="1916">
                  <c:v>5.7558302917549575</c:v>
                </c:pt>
                <c:pt idx="1917">
                  <c:v>5.5848005987768072</c:v>
                </c:pt>
                <c:pt idx="1918">
                  <c:v>5.6042089849671122</c:v>
                </c:pt>
                <c:pt idx="1919">
                  <c:v>5.3537104794048282</c:v>
                </c:pt>
                <c:pt idx="1920">
                  <c:v>5.6560399891050475</c:v>
                </c:pt>
                <c:pt idx="1921">
                  <c:v>5.9563956026268592</c:v>
                </c:pt>
                <c:pt idx="1922">
                  <c:v>5.858893707312367</c:v>
                </c:pt>
                <c:pt idx="1923">
                  <c:v>5.8859643123009651</c:v>
                </c:pt>
                <c:pt idx="1924">
                  <c:v>5.1578224356455307</c:v>
                </c:pt>
                <c:pt idx="1925">
                  <c:v>5.2945620838437</c:v>
                </c:pt>
                <c:pt idx="1926">
                  <c:v>5.4810794066065114</c:v>
                </c:pt>
                <c:pt idx="1927">
                  <c:v>5.5079774127009609</c:v>
                </c:pt>
                <c:pt idx="1928">
                  <c:v>5.5824473856439969</c:v>
                </c:pt>
                <c:pt idx="1929">
                  <c:v>5.5515038381901611</c:v>
                </c:pt>
                <c:pt idx="1930">
                  <c:v>5.1846574070496629</c:v>
                </c:pt>
                <c:pt idx="1931">
                  <c:v>4.7372576060628395</c:v>
                </c:pt>
                <c:pt idx="1932">
                  <c:v>4.7804270124081958</c:v>
                </c:pt>
                <c:pt idx="1933">
                  <c:v>4.7806933057818402</c:v>
                </c:pt>
                <c:pt idx="1934">
                  <c:v>5.0569680728788065</c:v>
                </c:pt>
                <c:pt idx="1935">
                  <c:v>5.4933827896463576</c:v>
                </c:pt>
                <c:pt idx="1936">
                  <c:v>5.3691304930763346</c:v>
                </c:pt>
                <c:pt idx="1937">
                  <c:v>5.2001598524121251</c:v>
                </c:pt>
                <c:pt idx="1938">
                  <c:v>5.1006447572673261</c:v>
                </c:pt>
                <c:pt idx="1939">
                  <c:v>5.1178365693125478</c:v>
                </c:pt>
                <c:pt idx="1940">
                  <c:v>5.1040707234982117</c:v>
                </c:pt>
                <c:pt idx="1941">
                  <c:v>5.0994819650215071</c:v>
                </c:pt>
                <c:pt idx="1942">
                  <c:v>5.1291482657902963</c:v>
                </c:pt>
                <c:pt idx="1943">
                  <c:v>5.2184005332665597</c:v>
                </c:pt>
                <c:pt idx="1944">
                  <c:v>5.6928493713945594</c:v>
                </c:pt>
                <c:pt idx="1945">
                  <c:v>5.1464308538802923</c:v>
                </c:pt>
                <c:pt idx="1946">
                  <c:v>4.7826103563789939</c:v>
                </c:pt>
                <c:pt idx="1947">
                  <c:v>5.3195758264062274</c:v>
                </c:pt>
                <c:pt idx="1948">
                  <c:v>5.4038313479432247</c:v>
                </c:pt>
                <c:pt idx="1949">
                  <c:v>5.3228080177184447</c:v>
                </c:pt>
                <c:pt idx="1950">
                  <c:v>5.3062007838545586</c:v>
                </c:pt>
                <c:pt idx="1951">
                  <c:v>5.3549309048083469</c:v>
                </c:pt>
                <c:pt idx="1952">
                  <c:v>5.3796544627450436</c:v>
                </c:pt>
                <c:pt idx="1953">
                  <c:v>5.5467434259225579</c:v>
                </c:pt>
                <c:pt idx="1954">
                  <c:v>6.3659953818594248</c:v>
                </c:pt>
                <c:pt idx="1955">
                  <c:v>7.3799027185300803</c:v>
                </c:pt>
                <c:pt idx="1956">
                  <c:v>8.038338576955562</c:v>
                </c:pt>
                <c:pt idx="1957">
                  <c:v>8.3113791385543685</c:v>
                </c:pt>
                <c:pt idx="1958">
                  <c:v>9.2406064324715338</c:v>
                </c:pt>
                <c:pt idx="1959">
                  <c:v>9.5447609671138522</c:v>
                </c:pt>
                <c:pt idx="1960">
                  <c:v>10.09704770261876</c:v>
                </c:pt>
                <c:pt idx="1961">
                  <c:v>11.425304506295008</c:v>
                </c:pt>
                <c:pt idx="1962">
                  <c:v>14.591634238581545</c:v>
                </c:pt>
                <c:pt idx="1963">
                  <c:v>15.568516561669458</c:v>
                </c:pt>
                <c:pt idx="1964">
                  <c:v>18.130101563346681</c:v>
                </c:pt>
                <c:pt idx="1965">
                  <c:v>19.181995456173656</c:v>
                </c:pt>
                <c:pt idx="1966">
                  <c:v>20.503071692619876</c:v>
                </c:pt>
                <c:pt idx="1967">
                  <c:v>19.44487482833274</c:v>
                </c:pt>
                <c:pt idx="1968">
                  <c:v>20.148683902843356</c:v>
                </c:pt>
                <c:pt idx="1969">
                  <c:v>20.568496999330669</c:v>
                </c:pt>
                <c:pt idx="1970">
                  <c:v>20.64975468694778</c:v>
                </c:pt>
                <c:pt idx="1971">
                  <c:v>20.738526848303536</c:v>
                </c:pt>
                <c:pt idx="1972">
                  <c:v>21.317899806138055</c:v>
                </c:pt>
                <c:pt idx="1973">
                  <c:v>20.739942092742687</c:v>
                </c:pt>
                <c:pt idx="1974">
                  <c:v>18.650111855977318</c:v>
                </c:pt>
                <c:pt idx="1975">
                  <c:v>16.178616320775262</c:v>
                </c:pt>
                <c:pt idx="1976">
                  <c:v>13.191406943411124</c:v>
                </c:pt>
                <c:pt idx="1977">
                  <c:v>13.932523855085725</c:v>
                </c:pt>
                <c:pt idx="1978">
                  <c:v>13.710562420667772</c:v>
                </c:pt>
                <c:pt idx="1979">
                  <c:v>12.056089038612285</c:v>
                </c:pt>
                <c:pt idx="1980">
                  <c:v>14.698591992362118</c:v>
                </c:pt>
                <c:pt idx="1981">
                  <c:v>15.886730001841977</c:v>
                </c:pt>
                <c:pt idx="1982">
                  <c:v>20.350739609982242</c:v>
                </c:pt>
                <c:pt idx="1983">
                  <c:v>22.956703559614251</c:v>
                </c:pt>
                <c:pt idx="1984">
                  <c:v>22.7957889235349</c:v>
                </c:pt>
                <c:pt idx="1985">
                  <c:v>23.028055726168407</c:v>
                </c:pt>
                <c:pt idx="1986">
                  <c:v>23.005217405849361</c:v>
                </c:pt>
                <c:pt idx="1987">
                  <c:v>22.556065064653254</c:v>
                </c:pt>
                <c:pt idx="1988">
                  <c:v>19.756273335306538</c:v>
                </c:pt>
                <c:pt idx="1989">
                  <c:v>20.167146959093124</c:v>
                </c:pt>
                <c:pt idx="1990">
                  <c:v>22.303208132095122</c:v>
                </c:pt>
                <c:pt idx="1991">
                  <c:v>22.427515843647022</c:v>
                </c:pt>
                <c:pt idx="1992">
                  <c:v>22.671960160214688</c:v>
                </c:pt>
                <c:pt idx="1993">
                  <c:v>25.384818608303895</c:v>
                </c:pt>
                <c:pt idx="1994">
                  <c:v>26.303131201972249</c:v>
                </c:pt>
                <c:pt idx="1995">
                  <c:v>26.55576834724474</c:v>
                </c:pt>
                <c:pt idx="1996">
                  <c:v>27.430158349414448</c:v>
                </c:pt>
                <c:pt idx="1997">
                  <c:v>27.03893311136947</c:v>
                </c:pt>
                <c:pt idx="1998">
                  <c:v>26.267388371834478</c:v>
                </c:pt>
                <c:pt idx="1999">
                  <c:v>26.55940794113711</c:v>
                </c:pt>
                <c:pt idx="2000">
                  <c:v>27.141586275308228</c:v>
                </c:pt>
                <c:pt idx="2001">
                  <c:v>26.269017509860124</c:v>
                </c:pt>
                <c:pt idx="2002">
                  <c:v>26.191966735303826</c:v>
                </c:pt>
                <c:pt idx="2003">
                  <c:v>26.546282180306463</c:v>
                </c:pt>
                <c:pt idx="2004">
                  <c:v>27.301050507446252</c:v>
                </c:pt>
                <c:pt idx="2005">
                  <c:v>22.213696625384216</c:v>
                </c:pt>
                <c:pt idx="2006">
                  <c:v>26.413474803109509</c:v>
                </c:pt>
                <c:pt idx="2007">
                  <c:v>25.368151347714509</c:v>
                </c:pt>
                <c:pt idx="2008">
                  <c:v>26.5618278541425</c:v>
                </c:pt>
                <c:pt idx="2009">
                  <c:v>25.785502047350132</c:v>
                </c:pt>
                <c:pt idx="2010">
                  <c:v>26.566946032395048</c:v>
                </c:pt>
                <c:pt idx="2011">
                  <c:v>26.07016314912401</c:v>
                </c:pt>
                <c:pt idx="2012">
                  <c:v>27.298391161241806</c:v>
                </c:pt>
                <c:pt idx="2013">
                  <c:v>26.953657676169207</c:v>
                </c:pt>
                <c:pt idx="2014">
                  <c:v>27.094321208518735</c:v>
                </c:pt>
                <c:pt idx="2015">
                  <c:v>26.572481638190904</c:v>
                </c:pt>
                <c:pt idx="2016">
                  <c:v>25.965085684022196</c:v>
                </c:pt>
                <c:pt idx="2017">
                  <c:v>26.490408383164212</c:v>
                </c:pt>
                <c:pt idx="2018">
                  <c:v>27.162593648460117</c:v>
                </c:pt>
                <c:pt idx="2019">
                  <c:v>21.566666951587049</c:v>
                </c:pt>
                <c:pt idx="2020">
                  <c:v>26.438665917336078</c:v>
                </c:pt>
                <c:pt idx="2021">
                  <c:v>25.502007932558119</c:v>
                </c:pt>
                <c:pt idx="2022">
                  <c:v>26.897352809871286</c:v>
                </c:pt>
                <c:pt idx="2023">
                  <c:v>26.99632576560364</c:v>
                </c:pt>
                <c:pt idx="2024">
                  <c:v>25.796776379479461</c:v>
                </c:pt>
                <c:pt idx="2025">
                  <c:v>27.787280896814988</c:v>
                </c:pt>
                <c:pt idx="2026">
                  <c:v>27.74444176872327</c:v>
                </c:pt>
                <c:pt idx="2027">
                  <c:v>27.45123952777076</c:v>
                </c:pt>
                <c:pt idx="2028">
                  <c:v>27.728662037218726</c:v>
                </c:pt>
                <c:pt idx="2029">
                  <c:v>27.462570752331978</c:v>
                </c:pt>
                <c:pt idx="2030">
                  <c:v>27.275786639625714</c:v>
                </c:pt>
                <c:pt idx="2031">
                  <c:v>28.151584724865824</c:v>
                </c:pt>
                <c:pt idx="2032">
                  <c:v>27.5883838952373</c:v>
                </c:pt>
                <c:pt idx="2033">
                  <c:v>22.825517142192776</c:v>
                </c:pt>
                <c:pt idx="2034">
                  <c:v>27.669325092818383</c:v>
                </c:pt>
                <c:pt idx="2035">
                  <c:v>26.743556962366153</c:v>
                </c:pt>
                <c:pt idx="2036">
                  <c:v>27.078873773817296</c:v>
                </c:pt>
                <c:pt idx="2037">
                  <c:v>27.540586204391268</c:v>
                </c:pt>
                <c:pt idx="2038">
                  <c:v>28.070288610945791</c:v>
                </c:pt>
                <c:pt idx="2039">
                  <c:v>28.076183400209167</c:v>
                </c:pt>
                <c:pt idx="2040">
                  <c:v>27.948399329514846</c:v>
                </c:pt>
                <c:pt idx="2041">
                  <c:v>28.214534893687979</c:v>
                </c:pt>
                <c:pt idx="2042">
                  <c:v>28.85411822925942</c:v>
                </c:pt>
                <c:pt idx="2043">
                  <c:v>28.012785373787075</c:v>
                </c:pt>
                <c:pt idx="2044">
                  <c:v>27.837691097438984</c:v>
                </c:pt>
                <c:pt idx="2045">
                  <c:v>28.862921503430144</c:v>
                </c:pt>
                <c:pt idx="2046">
                  <c:v>28.775178898241052</c:v>
                </c:pt>
                <c:pt idx="2047">
                  <c:v>24.179095846226275</c:v>
                </c:pt>
                <c:pt idx="2048">
                  <c:v>24.389520524590047</c:v>
                </c:pt>
                <c:pt idx="2049">
                  <c:v>27.498853929071732</c:v>
                </c:pt>
                <c:pt idx="2050">
                  <c:v>26.445776104692989</c:v>
                </c:pt>
                <c:pt idx="2051">
                  <c:v>26.109121187648014</c:v>
                </c:pt>
                <c:pt idx="2052">
                  <c:v>26.653195527916072</c:v>
                </c:pt>
                <c:pt idx="2053">
                  <c:v>27.565594797376292</c:v>
                </c:pt>
                <c:pt idx="2054">
                  <c:v>27.063874429349831</c:v>
                </c:pt>
                <c:pt idx="2055">
                  <c:v>25.818956846132341</c:v>
                </c:pt>
                <c:pt idx="2056">
                  <c:v>27.426487954052885</c:v>
                </c:pt>
                <c:pt idx="2057">
                  <c:v>27.774779736400198</c:v>
                </c:pt>
                <c:pt idx="2058">
                  <c:v>27.433762471022458</c:v>
                </c:pt>
                <c:pt idx="2059">
                  <c:v>26.762497546506186</c:v>
                </c:pt>
                <c:pt idx="2060">
                  <c:v>26.813158113166068</c:v>
                </c:pt>
                <c:pt idx="2061">
                  <c:v>24.672220773112169</c:v>
                </c:pt>
                <c:pt idx="2062">
                  <c:v>26.713241791928283</c:v>
                </c:pt>
                <c:pt idx="2063">
                  <c:v>26.28459849785072</c:v>
                </c:pt>
                <c:pt idx="2064">
                  <c:v>27.070863384060203</c:v>
                </c:pt>
                <c:pt idx="2065">
                  <c:v>27.775213381828312</c:v>
                </c:pt>
                <c:pt idx="2066">
                  <c:v>27.491940814182747</c:v>
                </c:pt>
                <c:pt idx="2067">
                  <c:v>27.335936933502275</c:v>
                </c:pt>
                <c:pt idx="2068">
                  <c:v>27.409151127984128</c:v>
                </c:pt>
                <c:pt idx="2069">
                  <c:v>28.64220526857785</c:v>
                </c:pt>
                <c:pt idx="2070">
                  <c:v>26.978184182137063</c:v>
                </c:pt>
                <c:pt idx="2071">
                  <c:v>26.836624147667223</c:v>
                </c:pt>
                <c:pt idx="2072">
                  <c:v>24.580860679320175</c:v>
                </c:pt>
                <c:pt idx="2073">
                  <c:v>27.485659699381131</c:v>
                </c:pt>
                <c:pt idx="2074">
                  <c:v>28.330941679733712</c:v>
                </c:pt>
                <c:pt idx="2075">
                  <c:v>22.999628439667806</c:v>
                </c:pt>
                <c:pt idx="2076">
                  <c:v>26.331404369891647</c:v>
                </c:pt>
                <c:pt idx="2077">
                  <c:v>28.937436209513084</c:v>
                </c:pt>
                <c:pt idx="2078">
                  <c:v>25.047768816512413</c:v>
                </c:pt>
                <c:pt idx="2079">
                  <c:v>26.929044507014314</c:v>
                </c:pt>
                <c:pt idx="2080">
                  <c:v>27.642223884743281</c:v>
                </c:pt>
                <c:pt idx="2081">
                  <c:v>26.799475436437856</c:v>
                </c:pt>
                <c:pt idx="2082">
                  <c:v>27.613969794321136</c:v>
                </c:pt>
                <c:pt idx="2083">
                  <c:v>27.909312302859846</c:v>
                </c:pt>
                <c:pt idx="2084">
                  <c:v>26.540300414856194</c:v>
                </c:pt>
                <c:pt idx="2085">
                  <c:v>26.337385374989278</c:v>
                </c:pt>
                <c:pt idx="2086">
                  <c:v>25.353003929220129</c:v>
                </c:pt>
                <c:pt idx="2087">
                  <c:v>27.634300333050337</c:v>
                </c:pt>
                <c:pt idx="2088">
                  <c:v>27.471431448359795</c:v>
                </c:pt>
                <c:pt idx="2089">
                  <c:v>27.581521602674247</c:v>
                </c:pt>
                <c:pt idx="2090">
                  <c:v>26.970830696553957</c:v>
                </c:pt>
                <c:pt idx="2091">
                  <c:v>27.049145399976542</c:v>
                </c:pt>
                <c:pt idx="2092">
                  <c:v>25.794755402126157</c:v>
                </c:pt>
                <c:pt idx="2093">
                  <c:v>25.481141796291084</c:v>
                </c:pt>
                <c:pt idx="2094">
                  <c:v>26.902399733895425</c:v>
                </c:pt>
                <c:pt idx="2095">
                  <c:v>23.26161385670569</c:v>
                </c:pt>
                <c:pt idx="2096">
                  <c:v>17.648531837392095</c:v>
                </c:pt>
                <c:pt idx="2097">
                  <c:v>14.482411752816589</c:v>
                </c:pt>
                <c:pt idx="2098">
                  <c:v>11.650743359865984</c:v>
                </c:pt>
                <c:pt idx="2099">
                  <c:v>5.1086774522932492</c:v>
                </c:pt>
                <c:pt idx="2100">
                  <c:v>4.9314591179278509</c:v>
                </c:pt>
                <c:pt idx="2101">
                  <c:v>4.9154662891850736</c:v>
                </c:pt>
                <c:pt idx="2102">
                  <c:v>4.9843694602316031</c:v>
                </c:pt>
                <c:pt idx="2103">
                  <c:v>4.8350420590145982</c:v>
                </c:pt>
                <c:pt idx="2104">
                  <c:v>4.9416822168649404</c:v>
                </c:pt>
                <c:pt idx="2105">
                  <c:v>4.779312000933273</c:v>
                </c:pt>
                <c:pt idx="2106">
                  <c:v>4.5424636198862949</c:v>
                </c:pt>
                <c:pt idx="2107">
                  <c:v>4.631338940099659</c:v>
                </c:pt>
                <c:pt idx="2108">
                  <c:v>4.9625379956433049</c:v>
                </c:pt>
                <c:pt idx="2109">
                  <c:v>5.0763466391818719</c:v>
                </c:pt>
                <c:pt idx="2110">
                  <c:v>4.936345065135308</c:v>
                </c:pt>
                <c:pt idx="2111">
                  <c:v>4.4880361290693607</c:v>
                </c:pt>
                <c:pt idx="2112">
                  <c:v>4.5223384327665253</c:v>
                </c:pt>
                <c:pt idx="2113">
                  <c:v>4.3455959565720255</c:v>
                </c:pt>
                <c:pt idx="2114">
                  <c:v>4.5153768853639349</c:v>
                </c:pt>
                <c:pt idx="2115">
                  <c:v>4.457361534596993</c:v>
                </c:pt>
                <c:pt idx="2116">
                  <c:v>4.5474716524222432</c:v>
                </c:pt>
                <c:pt idx="2117">
                  <c:v>4.4562237991340199</c:v>
                </c:pt>
                <c:pt idx="2118">
                  <c:v>4.6416627617182185</c:v>
                </c:pt>
                <c:pt idx="2119">
                  <c:v>4.6394034542178257</c:v>
                </c:pt>
                <c:pt idx="2120">
                  <c:v>4.1192720600446728</c:v>
                </c:pt>
                <c:pt idx="2121">
                  <c:v>4.3934227007262345</c:v>
                </c:pt>
                <c:pt idx="2122">
                  <c:v>4.5809349025976127</c:v>
                </c:pt>
                <c:pt idx="2123">
                  <c:v>4.6888797612871436</c:v>
                </c:pt>
                <c:pt idx="2124">
                  <c:v>4.6898590997093432</c:v>
                </c:pt>
                <c:pt idx="2125">
                  <c:v>4.7407793297326375</c:v>
                </c:pt>
                <c:pt idx="2126">
                  <c:v>4.6994402519426126</c:v>
                </c:pt>
                <c:pt idx="2127">
                  <c:v>4.6585853260405097</c:v>
                </c:pt>
                <c:pt idx="2128">
                  <c:v>4.5417128373810423</c:v>
                </c:pt>
                <c:pt idx="2129">
                  <c:v>4.8629379256111651</c:v>
                </c:pt>
                <c:pt idx="2130">
                  <c:v>4.9068684163716645</c:v>
                </c:pt>
                <c:pt idx="2131">
                  <c:v>4.9830700079311017</c:v>
                </c:pt>
                <c:pt idx="2132">
                  <c:v>5.0417146778917079</c:v>
                </c:pt>
                <c:pt idx="2133">
                  <c:v>4.9335252978082265</c:v>
                </c:pt>
                <c:pt idx="2134">
                  <c:v>4.6632069115131163</c:v>
                </c:pt>
                <c:pt idx="2135">
                  <c:v>4.3613226885349965</c:v>
                </c:pt>
                <c:pt idx="2136">
                  <c:v>4.6798542316934517</c:v>
                </c:pt>
                <c:pt idx="2137">
                  <c:v>4.8883662024165613</c:v>
                </c:pt>
                <c:pt idx="2138">
                  <c:v>4.9363894423512766</c:v>
                </c:pt>
                <c:pt idx="2139">
                  <c:v>4.4474187738802371</c:v>
                </c:pt>
                <c:pt idx="2140">
                  <c:v>4.2825665163474262</c:v>
                </c:pt>
                <c:pt idx="2141">
                  <c:v>4.238558177803605</c:v>
                </c:pt>
                <c:pt idx="2142">
                  <c:v>4.443001569165907</c:v>
                </c:pt>
                <c:pt idx="2143">
                  <c:v>4.466153379927909</c:v>
                </c:pt>
                <c:pt idx="2144">
                  <c:v>3.8915360177467897</c:v>
                </c:pt>
                <c:pt idx="2145">
                  <c:v>3.8811175376784086</c:v>
                </c:pt>
                <c:pt idx="2146">
                  <c:v>4.1632059773592092</c:v>
                </c:pt>
                <c:pt idx="2147">
                  <c:v>4.2891515153314321</c:v>
                </c:pt>
                <c:pt idx="2148">
                  <c:v>3.8983285849791911</c:v>
                </c:pt>
                <c:pt idx="2149">
                  <c:v>3.8381094734484922</c:v>
                </c:pt>
                <c:pt idx="2150">
                  <c:v>4.2284544911229505</c:v>
                </c:pt>
                <c:pt idx="2151">
                  <c:v>4.4501986625192611</c:v>
                </c:pt>
                <c:pt idx="2152">
                  <c:v>4.5095649090875964</c:v>
                </c:pt>
                <c:pt idx="2153">
                  <c:v>4.4892256748911752</c:v>
                </c:pt>
                <c:pt idx="2154">
                  <c:v>4.7848060573599902</c:v>
                </c:pt>
                <c:pt idx="2155">
                  <c:v>4.8097944172801306</c:v>
                </c:pt>
                <c:pt idx="2156">
                  <c:v>4.7939128430303253</c:v>
                </c:pt>
                <c:pt idx="2157">
                  <c:v>5.0637532366418512</c:v>
                </c:pt>
                <c:pt idx="2158">
                  <c:v>5.2496401328140205</c:v>
                </c:pt>
                <c:pt idx="2159">
                  <c:v>5.3506840162416438</c:v>
                </c:pt>
                <c:pt idx="2160">
                  <c:v>5.6652536347689324</c:v>
                </c:pt>
                <c:pt idx="2161">
                  <c:v>5.5560754171258377</c:v>
                </c:pt>
                <c:pt idx="2162">
                  <c:v>4.7501025081710084</c:v>
                </c:pt>
                <c:pt idx="2163">
                  <c:v>4.56862652043863</c:v>
                </c:pt>
                <c:pt idx="2164">
                  <c:v>4.7910561281207134</c:v>
                </c:pt>
                <c:pt idx="2165">
                  <c:v>4.8537471619777124</c:v>
                </c:pt>
                <c:pt idx="2166">
                  <c:v>5.5682292706746335</c:v>
                </c:pt>
                <c:pt idx="2167">
                  <c:v>5.8183075225522636</c:v>
                </c:pt>
                <c:pt idx="2168">
                  <c:v>5.8955911787677202</c:v>
                </c:pt>
                <c:pt idx="2169">
                  <c:v>5.3077754403574149</c:v>
                </c:pt>
                <c:pt idx="2170">
                  <c:v>4.9941533087545711</c:v>
                </c:pt>
                <c:pt idx="2171">
                  <c:v>5.9855455594233682</c:v>
                </c:pt>
                <c:pt idx="2172">
                  <c:v>5.5415957933162945</c:v>
                </c:pt>
                <c:pt idx="2173">
                  <c:v>5.6417842530385238</c:v>
                </c:pt>
                <c:pt idx="2174">
                  <c:v>5.5106396851018413</c:v>
                </c:pt>
                <c:pt idx="2175">
                  <c:v>5.6424950431010368</c:v>
                </c:pt>
                <c:pt idx="2176">
                  <c:v>4.7572469598492253</c:v>
                </c:pt>
                <c:pt idx="2177">
                  <c:v>4.6156554546007671</c:v>
                </c:pt>
                <c:pt idx="2178">
                  <c:v>5.4715789818516045</c:v>
                </c:pt>
                <c:pt idx="2179">
                  <c:v>5.7308402777856511</c:v>
                </c:pt>
                <c:pt idx="2180">
                  <c:v>5.5152076760772806</c:v>
                </c:pt>
                <c:pt idx="2181">
                  <c:v>5.7351828250908659</c:v>
                </c:pt>
                <c:pt idx="2182">
                  <c:v>5.8623857846928553</c:v>
                </c:pt>
                <c:pt idx="2183">
                  <c:v>5.0153242432722038</c:v>
                </c:pt>
                <c:pt idx="2184">
                  <c:v>4.8344595136186364</c:v>
                </c:pt>
                <c:pt idx="2185">
                  <c:v>5.5267701189137384</c:v>
                </c:pt>
                <c:pt idx="2186">
                  <c:v>5.8764662461698283</c:v>
                </c:pt>
                <c:pt idx="2187">
                  <c:v>6.151595898402082</c:v>
                </c:pt>
                <c:pt idx="2188">
                  <c:v>6.1336770653129378</c:v>
                </c:pt>
                <c:pt idx="2189">
                  <c:v>6.0046262631980616</c:v>
                </c:pt>
                <c:pt idx="2190">
                  <c:v>5.1213494985508285</c:v>
                </c:pt>
                <c:pt idx="2191">
                  <c:v>4.8058200908369706</c:v>
                </c:pt>
                <c:pt idx="2192">
                  <c:v>5.8388125044811305</c:v>
                </c:pt>
                <c:pt idx="2193">
                  <c:v>5.5710607451466432</c:v>
                </c:pt>
                <c:pt idx="2194">
                  <c:v>6.385956578744505</c:v>
                </c:pt>
                <c:pt idx="2195">
                  <c:v>6.10405009495478</c:v>
                </c:pt>
                <c:pt idx="2196">
                  <c:v>6.5925932410039918</c:v>
                </c:pt>
                <c:pt idx="2197">
                  <c:v>5.5423299586280699</c:v>
                </c:pt>
                <c:pt idx="2198">
                  <c:v>5.2158799086435588</c:v>
                </c:pt>
                <c:pt idx="2199">
                  <c:v>5.9793060938496927</c:v>
                </c:pt>
                <c:pt idx="2200">
                  <c:v>6.0482018160057018</c:v>
                </c:pt>
                <c:pt idx="2201">
                  <c:v>6.2527136169224677</c:v>
                </c:pt>
                <c:pt idx="2202">
                  <c:v>6.3570455765624274</c:v>
                </c:pt>
                <c:pt idx="2203">
                  <c:v>6.2669493329711985</c:v>
                </c:pt>
                <c:pt idx="2204">
                  <c:v>5.4169139319869029</c:v>
                </c:pt>
                <c:pt idx="2205">
                  <c:v>5.7298131019219243</c:v>
                </c:pt>
                <c:pt idx="2206">
                  <c:v>7.1468720946003277</c:v>
                </c:pt>
                <c:pt idx="2207">
                  <c:v>8.0846926015760996</c:v>
                </c:pt>
                <c:pt idx="2208">
                  <c:v>9.1048628820362669</c:v>
                </c:pt>
                <c:pt idx="2209">
                  <c:v>8.9522126514344471</c:v>
                </c:pt>
                <c:pt idx="2210">
                  <c:v>8.6193067180722256</c:v>
                </c:pt>
                <c:pt idx="2211">
                  <c:v>8.2503363668805036</c:v>
                </c:pt>
                <c:pt idx="2212">
                  <c:v>7.3445744991355753</c:v>
                </c:pt>
                <c:pt idx="2213">
                  <c:v>9.1265130020780791</c:v>
                </c:pt>
                <c:pt idx="2214">
                  <c:v>9.8142553973090436</c:v>
                </c:pt>
                <c:pt idx="2215">
                  <c:v>10.492627085131296</c:v>
                </c:pt>
                <c:pt idx="2216">
                  <c:v>11.724489400861946</c:v>
                </c:pt>
                <c:pt idx="2217">
                  <c:v>12.498457227241941</c:v>
                </c:pt>
                <c:pt idx="2218">
                  <c:v>12.775432265408167</c:v>
                </c:pt>
                <c:pt idx="2219">
                  <c:v>11.73271129099818</c:v>
                </c:pt>
                <c:pt idx="2220">
                  <c:v>11.885763206087661</c:v>
                </c:pt>
                <c:pt idx="2221">
                  <c:v>13.228796319837764</c:v>
                </c:pt>
                <c:pt idx="2222">
                  <c:v>12.721069125000804</c:v>
                </c:pt>
                <c:pt idx="2223">
                  <c:v>13.143874190513801</c:v>
                </c:pt>
                <c:pt idx="2224">
                  <c:v>18.146931472125104</c:v>
                </c:pt>
                <c:pt idx="2225">
                  <c:v>19.123867089590931</c:v>
                </c:pt>
                <c:pt idx="2226">
                  <c:v>19.258780848589694</c:v>
                </c:pt>
                <c:pt idx="2227">
                  <c:v>18.853034507280334</c:v>
                </c:pt>
                <c:pt idx="2228">
                  <c:v>17.298981453806277</c:v>
                </c:pt>
                <c:pt idx="2229">
                  <c:v>18.366646833371117</c:v>
                </c:pt>
                <c:pt idx="2230">
                  <c:v>18.899471387524382</c:v>
                </c:pt>
                <c:pt idx="2231">
                  <c:v>16.337708918819384</c:v>
                </c:pt>
                <c:pt idx="2232">
                  <c:v>16.830003243930879</c:v>
                </c:pt>
                <c:pt idx="2233">
                  <c:v>18.377496364938104</c:v>
                </c:pt>
                <c:pt idx="2234">
                  <c:v>18.304514016638176</c:v>
                </c:pt>
                <c:pt idx="2235">
                  <c:v>18.123773670897371</c:v>
                </c:pt>
                <c:pt idx="2236">
                  <c:v>18.83734162886714</c:v>
                </c:pt>
                <c:pt idx="2237">
                  <c:v>18.936303411630462</c:v>
                </c:pt>
                <c:pt idx="2238">
                  <c:v>18.37724113669104</c:v>
                </c:pt>
                <c:pt idx="2239">
                  <c:v>16.989162538621937</c:v>
                </c:pt>
                <c:pt idx="2240">
                  <c:v>18.673382502508435</c:v>
                </c:pt>
                <c:pt idx="2241">
                  <c:v>20.416041591364372</c:v>
                </c:pt>
                <c:pt idx="2242">
                  <c:v>24.643516256338756</c:v>
                </c:pt>
                <c:pt idx="2243">
                  <c:v>22.755729500941481</c:v>
                </c:pt>
                <c:pt idx="2244">
                  <c:v>23.092959516357155</c:v>
                </c:pt>
                <c:pt idx="2245">
                  <c:v>23.300700388736697</c:v>
                </c:pt>
                <c:pt idx="2246">
                  <c:v>24.025150324048674</c:v>
                </c:pt>
                <c:pt idx="2247">
                  <c:v>23.044142538429146</c:v>
                </c:pt>
                <c:pt idx="2248">
                  <c:v>24.559260910645431</c:v>
                </c:pt>
                <c:pt idx="2249">
                  <c:v>25.209971191774581</c:v>
                </c:pt>
                <c:pt idx="2250">
                  <c:v>19.968870358887351</c:v>
                </c:pt>
                <c:pt idx="2251">
                  <c:v>25.324601916308339</c:v>
                </c:pt>
                <c:pt idx="2252">
                  <c:v>24.651129178243359</c:v>
                </c:pt>
                <c:pt idx="2253">
                  <c:v>24.136685560992355</c:v>
                </c:pt>
                <c:pt idx="2254">
                  <c:v>25.260031954038684</c:v>
                </c:pt>
                <c:pt idx="2255">
                  <c:v>24.654870492684253</c:v>
                </c:pt>
                <c:pt idx="2256">
                  <c:v>25.101602298043218</c:v>
                </c:pt>
                <c:pt idx="2257">
                  <c:v>21.829543852290467</c:v>
                </c:pt>
                <c:pt idx="2258">
                  <c:v>24.859570525612096</c:v>
                </c:pt>
                <c:pt idx="2259">
                  <c:v>24.63376757445246</c:v>
                </c:pt>
                <c:pt idx="2260">
                  <c:v>21.201845845559312</c:v>
                </c:pt>
                <c:pt idx="2261">
                  <c:v>23.75273463114889</c:v>
                </c:pt>
                <c:pt idx="2262">
                  <c:v>24.118193384512022</c:v>
                </c:pt>
                <c:pt idx="2263">
                  <c:v>24.598883155705423</c:v>
                </c:pt>
                <c:pt idx="2264">
                  <c:v>24.926453672785346</c:v>
                </c:pt>
                <c:pt idx="2265">
                  <c:v>24.959206655346556</c:v>
                </c:pt>
                <c:pt idx="2266">
                  <c:v>24.807488497302078</c:v>
                </c:pt>
                <c:pt idx="2267">
                  <c:v>24.931003102097598</c:v>
                </c:pt>
                <c:pt idx="2268">
                  <c:v>24.185057919083302</c:v>
                </c:pt>
                <c:pt idx="2269">
                  <c:v>25.561163755359463</c:v>
                </c:pt>
                <c:pt idx="2270">
                  <c:v>25.000392406106183</c:v>
                </c:pt>
                <c:pt idx="2271">
                  <c:v>21.105538432247965</c:v>
                </c:pt>
                <c:pt idx="2272">
                  <c:v>24.67202766895058</c:v>
                </c:pt>
                <c:pt idx="2273">
                  <c:v>25.220190447355343</c:v>
                </c:pt>
                <c:pt idx="2274">
                  <c:v>23.356085559065221</c:v>
                </c:pt>
                <c:pt idx="2275">
                  <c:v>23.748549703703937</c:v>
                </c:pt>
                <c:pt idx="2276">
                  <c:v>23.708112526551208</c:v>
                </c:pt>
                <c:pt idx="2277">
                  <c:v>23.702510281996975</c:v>
                </c:pt>
                <c:pt idx="2278">
                  <c:v>24.23677468279578</c:v>
                </c:pt>
                <c:pt idx="2279">
                  <c:v>24.713925849268314</c:v>
                </c:pt>
                <c:pt idx="2280">
                  <c:v>23.937310183196406</c:v>
                </c:pt>
                <c:pt idx="2281">
                  <c:v>23.56726334928107</c:v>
                </c:pt>
                <c:pt idx="2282">
                  <c:v>24.091047632433082</c:v>
                </c:pt>
                <c:pt idx="2283">
                  <c:v>24.061879615599231</c:v>
                </c:pt>
                <c:pt idx="2284">
                  <c:v>24.257038733866462</c:v>
                </c:pt>
                <c:pt idx="2285">
                  <c:v>21.432645380513467</c:v>
                </c:pt>
                <c:pt idx="2286">
                  <c:v>25.537304786374978</c:v>
                </c:pt>
                <c:pt idx="2287">
                  <c:v>26.151054044289936</c:v>
                </c:pt>
                <c:pt idx="2288">
                  <c:v>25.310561022002368</c:v>
                </c:pt>
                <c:pt idx="2289">
                  <c:v>25.205986847557451</c:v>
                </c:pt>
                <c:pt idx="2290">
                  <c:v>25.240185878787166</c:v>
                </c:pt>
                <c:pt idx="2291">
                  <c:v>25.071203207577618</c:v>
                </c:pt>
                <c:pt idx="2292">
                  <c:v>25.298119666572649</c:v>
                </c:pt>
                <c:pt idx="2293">
                  <c:v>24.865554540167629</c:v>
                </c:pt>
                <c:pt idx="2294">
                  <c:v>24.524856165581667</c:v>
                </c:pt>
                <c:pt idx="2295">
                  <c:v>24.907989671033818</c:v>
                </c:pt>
                <c:pt idx="2296">
                  <c:v>23.909792410004918</c:v>
                </c:pt>
                <c:pt idx="2297">
                  <c:v>24.917946213290286</c:v>
                </c:pt>
                <c:pt idx="2298">
                  <c:v>24.810029602717492</c:v>
                </c:pt>
                <c:pt idx="2299">
                  <c:v>21.405746380484715</c:v>
                </c:pt>
                <c:pt idx="2300">
                  <c:v>25.976865015319465</c:v>
                </c:pt>
                <c:pt idx="2301">
                  <c:v>25.689373595604476</c:v>
                </c:pt>
                <c:pt idx="2302">
                  <c:v>25.353158257851359</c:v>
                </c:pt>
                <c:pt idx="2303">
                  <c:v>25.880569049592363</c:v>
                </c:pt>
                <c:pt idx="2304">
                  <c:v>27.212407550371122</c:v>
                </c:pt>
                <c:pt idx="2305">
                  <c:v>25.868252258633845</c:v>
                </c:pt>
                <c:pt idx="2306">
                  <c:v>25.88223578437179</c:v>
                </c:pt>
                <c:pt idx="2307">
                  <c:v>26.357496347869915</c:v>
                </c:pt>
                <c:pt idx="2308">
                  <c:v>27.223389408381404</c:v>
                </c:pt>
                <c:pt idx="2309">
                  <c:v>26.817317065127209</c:v>
                </c:pt>
                <c:pt idx="2310">
                  <c:v>27.637945611581333</c:v>
                </c:pt>
                <c:pt idx="2311">
                  <c:v>23.5857382037387</c:v>
                </c:pt>
                <c:pt idx="2312">
                  <c:v>27.037329082395377</c:v>
                </c:pt>
                <c:pt idx="2313">
                  <c:v>26.501554439178566</c:v>
                </c:pt>
                <c:pt idx="2314">
                  <c:v>27.085665682576707</c:v>
                </c:pt>
                <c:pt idx="2315">
                  <c:v>26.856781365930409</c:v>
                </c:pt>
                <c:pt idx="2316">
                  <c:v>25.745882742472215</c:v>
                </c:pt>
                <c:pt idx="2317">
                  <c:v>26.022609676645779</c:v>
                </c:pt>
                <c:pt idx="2318">
                  <c:v>26.455805908866033</c:v>
                </c:pt>
                <c:pt idx="2319">
                  <c:v>26.059289660226117</c:v>
                </c:pt>
                <c:pt idx="2320">
                  <c:v>26.543911385921415</c:v>
                </c:pt>
                <c:pt idx="2321">
                  <c:v>25.942214442268277</c:v>
                </c:pt>
                <c:pt idx="2322">
                  <c:v>25.571173296971363</c:v>
                </c:pt>
                <c:pt idx="2323">
                  <c:v>26.166308728876611</c:v>
                </c:pt>
                <c:pt idx="2324">
                  <c:v>26.1232085683476</c:v>
                </c:pt>
                <c:pt idx="2325">
                  <c:v>26.293856015303806</c:v>
                </c:pt>
                <c:pt idx="2326">
                  <c:v>26.378247216712392</c:v>
                </c:pt>
                <c:pt idx="2327">
                  <c:v>22.391354975497059</c:v>
                </c:pt>
                <c:pt idx="2328">
                  <c:v>26.138773536927591</c:v>
                </c:pt>
                <c:pt idx="2329">
                  <c:v>25.583477138780779</c:v>
                </c:pt>
                <c:pt idx="2330">
                  <c:v>25.520334113923226</c:v>
                </c:pt>
                <c:pt idx="2331">
                  <c:v>25.381561826796602</c:v>
                </c:pt>
                <c:pt idx="2332">
                  <c:v>25.547672103675712</c:v>
                </c:pt>
                <c:pt idx="2333">
                  <c:v>25.894332218353142</c:v>
                </c:pt>
                <c:pt idx="2334">
                  <c:v>26.270927909865112</c:v>
                </c:pt>
                <c:pt idx="2335">
                  <c:v>26.234083291882737</c:v>
                </c:pt>
                <c:pt idx="2336">
                  <c:v>26.313989676306445</c:v>
                </c:pt>
                <c:pt idx="2337">
                  <c:v>26.040278461437804</c:v>
                </c:pt>
                <c:pt idx="2338">
                  <c:v>26.298386557612261</c:v>
                </c:pt>
                <c:pt idx="2339">
                  <c:v>25.625586007951942</c:v>
                </c:pt>
                <c:pt idx="2340">
                  <c:v>25.698876278103111</c:v>
                </c:pt>
                <c:pt idx="2341">
                  <c:v>23.119106915433768</c:v>
                </c:pt>
                <c:pt idx="2342">
                  <c:v>25.644023877860896</c:v>
                </c:pt>
                <c:pt idx="2343">
                  <c:v>27.287969737161117</c:v>
                </c:pt>
                <c:pt idx="2344">
                  <c:v>26.137340935264778</c:v>
                </c:pt>
                <c:pt idx="2345">
                  <c:v>26.208570672283432</c:v>
                </c:pt>
                <c:pt idx="2346">
                  <c:v>26.809550493444458</c:v>
                </c:pt>
                <c:pt idx="2347">
                  <c:v>27.422452483237862</c:v>
                </c:pt>
                <c:pt idx="2348">
                  <c:v>27.19088052249748</c:v>
                </c:pt>
                <c:pt idx="2349">
                  <c:v>26.805941469106187</c:v>
                </c:pt>
                <c:pt idx="2350">
                  <c:v>26.920422098126238</c:v>
                </c:pt>
                <c:pt idx="2351">
                  <c:v>27.039144612364492</c:v>
                </c:pt>
                <c:pt idx="2352">
                  <c:v>26.260049487993935</c:v>
                </c:pt>
                <c:pt idx="2353">
                  <c:v>24.53865631558746</c:v>
                </c:pt>
                <c:pt idx="2354">
                  <c:v>22.940572078876293</c:v>
                </c:pt>
                <c:pt idx="2355">
                  <c:v>20.447059232108526</c:v>
                </c:pt>
                <c:pt idx="2356">
                  <c:v>15.725625321027946</c:v>
                </c:pt>
                <c:pt idx="2357">
                  <c:v>10.312969207081601</c:v>
                </c:pt>
                <c:pt idx="2358">
                  <c:v>9.3394458160989</c:v>
                </c:pt>
                <c:pt idx="2359">
                  <c:v>9.0691462051631841</c:v>
                </c:pt>
                <c:pt idx="2360">
                  <c:v>10.011122475848572</c:v>
                </c:pt>
                <c:pt idx="2361">
                  <c:v>9.137866189971751</c:v>
                </c:pt>
                <c:pt idx="2362">
                  <c:v>8.9611396887403298</c:v>
                </c:pt>
                <c:pt idx="2363">
                  <c:v>8.1657326759428557</c:v>
                </c:pt>
                <c:pt idx="2364">
                  <c:v>8.108728980491815</c:v>
                </c:pt>
                <c:pt idx="2365">
                  <c:v>6.9670514477481413</c:v>
                </c:pt>
                <c:pt idx="2366">
                  <c:v>6.9870805022483644</c:v>
                </c:pt>
                <c:pt idx="2367">
                  <c:v>7.9695017325965045</c:v>
                </c:pt>
                <c:pt idx="2368">
                  <c:v>7.5071221904649335</c:v>
                </c:pt>
                <c:pt idx="2369">
                  <c:v>7.5581976112057623</c:v>
                </c:pt>
                <c:pt idx="2370">
                  <c:v>7.8050413245567265</c:v>
                </c:pt>
                <c:pt idx="2371">
                  <c:v>7.4570003290336357</c:v>
                </c:pt>
                <c:pt idx="2372">
                  <c:v>6.743605620474983</c:v>
                </c:pt>
                <c:pt idx="2373">
                  <c:v>6.6397400324492448</c:v>
                </c:pt>
                <c:pt idx="2374">
                  <c:v>7.117998654814353</c:v>
                </c:pt>
                <c:pt idx="2375">
                  <c:v>6.9398884833530285</c:v>
                </c:pt>
                <c:pt idx="2376">
                  <c:v>6.8538499882274468</c:v>
                </c:pt>
                <c:pt idx="2377">
                  <c:v>7.4681446457636778</c:v>
                </c:pt>
                <c:pt idx="2378">
                  <c:v>6.9107310533266038</c:v>
                </c:pt>
                <c:pt idx="2379">
                  <c:v>5.3665787534642728</c:v>
                </c:pt>
                <c:pt idx="2380">
                  <c:v>4.7643985980276913</c:v>
                </c:pt>
                <c:pt idx="2381">
                  <c:v>6.6910185114850824</c:v>
                </c:pt>
                <c:pt idx="2382">
                  <c:v>6.9018263641833215</c:v>
                </c:pt>
                <c:pt idx="2383">
                  <c:v>7.2900659850188836</c:v>
                </c:pt>
                <c:pt idx="2384">
                  <c:v>7.1833845444300373</c:v>
                </c:pt>
                <c:pt idx="2385">
                  <c:v>7.1448626217753217</c:v>
                </c:pt>
                <c:pt idx="2386">
                  <c:v>6.0474963017996721</c:v>
                </c:pt>
                <c:pt idx="2387">
                  <c:v>6.0646805700692106</c:v>
                </c:pt>
                <c:pt idx="2388">
                  <c:v>6.7497639492307551</c:v>
                </c:pt>
                <c:pt idx="2389">
                  <c:v>6.8436379681139288</c:v>
                </c:pt>
                <c:pt idx="2390">
                  <c:v>6.7539600740763959</c:v>
                </c:pt>
                <c:pt idx="2391">
                  <c:v>6.7212652377322435</c:v>
                </c:pt>
                <c:pt idx="2392">
                  <c:v>6.6116570876051943</c:v>
                </c:pt>
                <c:pt idx="2393">
                  <c:v>6.1134597717941599</c:v>
                </c:pt>
                <c:pt idx="2394">
                  <c:v>6.082124944019232</c:v>
                </c:pt>
                <c:pt idx="2395">
                  <c:v>6.4940570145967937</c:v>
                </c:pt>
                <c:pt idx="2396">
                  <c:v>6.5967971330381312</c:v>
                </c:pt>
                <c:pt idx="2397">
                  <c:v>7.0711363024667415</c:v>
                </c:pt>
                <c:pt idx="2398">
                  <c:v>7.3059407238996643</c:v>
                </c:pt>
                <c:pt idx="2399">
                  <c:v>7.2067474632282638</c:v>
                </c:pt>
                <c:pt idx="2400">
                  <c:v>5.9715208200426177</c:v>
                </c:pt>
                <c:pt idx="2401">
                  <c:v>5.7209735264569064</c:v>
                </c:pt>
                <c:pt idx="2402">
                  <c:v>5.5230136265321681</c:v>
                </c:pt>
                <c:pt idx="2403">
                  <c:v>5.2914046494228941</c:v>
                </c:pt>
                <c:pt idx="2404">
                  <c:v>5.4347165932829844</c:v>
                </c:pt>
                <c:pt idx="2405">
                  <c:v>5.2609843648024643</c:v>
                </c:pt>
                <c:pt idx="2406">
                  <c:v>5.3689989787018089</c:v>
                </c:pt>
                <c:pt idx="2407">
                  <c:v>4.3843062311177592</c:v>
                </c:pt>
                <c:pt idx="2408">
                  <c:v>4.3592770579815516</c:v>
                </c:pt>
                <c:pt idx="2409">
                  <c:v>5.3314019542636686</c:v>
                </c:pt>
                <c:pt idx="2410">
                  <c:v>5.3858244422182828</c:v>
                </c:pt>
                <c:pt idx="2411">
                  <c:v>5.5691542705653054</c:v>
                </c:pt>
                <c:pt idx="2412">
                  <c:v>5.3812650741536272</c:v>
                </c:pt>
                <c:pt idx="2413">
                  <c:v>5.2666053587411046</c:v>
                </c:pt>
                <c:pt idx="2414">
                  <c:v>4.3724955624935999</c:v>
                </c:pt>
                <c:pt idx="2415">
                  <c:v>4.3213098908738177</c:v>
                </c:pt>
                <c:pt idx="2416">
                  <c:v>5.0443574415130694</c:v>
                </c:pt>
                <c:pt idx="2417">
                  <c:v>4.7248512254859909</c:v>
                </c:pt>
                <c:pt idx="2418">
                  <c:v>4.7092624570700909</c:v>
                </c:pt>
                <c:pt idx="2419">
                  <c:v>4.8886643029484702</c:v>
                </c:pt>
                <c:pt idx="2420">
                  <c:v>5.2766479934569412</c:v>
                </c:pt>
                <c:pt idx="2421">
                  <c:v>4.8102335983508029</c:v>
                </c:pt>
                <c:pt idx="2422">
                  <c:v>4.444603327910948</c:v>
                </c:pt>
                <c:pt idx="2423">
                  <c:v>5.0561404749091716</c:v>
                </c:pt>
                <c:pt idx="2424">
                  <c:v>4.9305376175816802</c:v>
                </c:pt>
                <c:pt idx="2425">
                  <c:v>5.4276823757449097</c:v>
                </c:pt>
                <c:pt idx="2426">
                  <c:v>4.9436049773240747</c:v>
                </c:pt>
                <c:pt idx="2427">
                  <c:v>5.1400722233985334</c:v>
                </c:pt>
                <c:pt idx="2428">
                  <c:v>4.0962152798214539</c:v>
                </c:pt>
                <c:pt idx="2429">
                  <c:v>4.0052986007981772</c:v>
                </c:pt>
                <c:pt idx="2430">
                  <c:v>3.9982372323901862</c:v>
                </c:pt>
                <c:pt idx="2431">
                  <c:v>5.0301101297073147</c:v>
                </c:pt>
                <c:pt idx="2432">
                  <c:v>5.2455437149483757</c:v>
                </c:pt>
                <c:pt idx="2433">
                  <c:v>4.8801694813047547</c:v>
                </c:pt>
                <c:pt idx="2434">
                  <c:v>5.1912633304107105</c:v>
                </c:pt>
                <c:pt idx="2435">
                  <c:v>4.5449655337554482</c:v>
                </c:pt>
                <c:pt idx="2436">
                  <c:v>4.669289981127517</c:v>
                </c:pt>
                <c:pt idx="2437">
                  <c:v>4.6658213919502787</c:v>
                </c:pt>
                <c:pt idx="2438">
                  <c:v>4.9463749641342192</c:v>
                </c:pt>
                <c:pt idx="2439">
                  <c:v>5.0092239130871095</c:v>
                </c:pt>
                <c:pt idx="2440">
                  <c:v>5.6589172429599399</c:v>
                </c:pt>
                <c:pt idx="2441">
                  <c:v>6.2038512297713995</c:v>
                </c:pt>
                <c:pt idx="2442">
                  <c:v>5.350281339454118</c:v>
                </c:pt>
                <c:pt idx="2443">
                  <c:v>5.3256496947755982</c:v>
                </c:pt>
                <c:pt idx="2444">
                  <c:v>6.5674950475315601</c:v>
                </c:pt>
                <c:pt idx="2445">
                  <c:v>6.8680400093669718</c:v>
                </c:pt>
                <c:pt idx="2446">
                  <c:v>6.4475181128208385</c:v>
                </c:pt>
                <c:pt idx="2447">
                  <c:v>5.5764674191893508</c:v>
                </c:pt>
                <c:pt idx="2448">
                  <c:v>5.8281149757160504</c:v>
                </c:pt>
                <c:pt idx="2449">
                  <c:v>5.3515682933990165</c:v>
                </c:pt>
                <c:pt idx="2450">
                  <c:v>4.8352054199557202</c:v>
                </c:pt>
                <c:pt idx="2451">
                  <c:v>5.5818226156320705</c:v>
                </c:pt>
                <c:pt idx="2452">
                  <c:v>5.2280207375124927</c:v>
                </c:pt>
                <c:pt idx="2453">
                  <c:v>5.7601685463845493</c:v>
                </c:pt>
                <c:pt idx="2454">
                  <c:v>5.4567320588646044</c:v>
                </c:pt>
                <c:pt idx="2455">
                  <c:v>5.3851805134877289</c:v>
                </c:pt>
                <c:pt idx="2456">
                  <c:v>4.4798948139333064</c:v>
                </c:pt>
                <c:pt idx="2457">
                  <c:v>4.5625234522207982</c:v>
                </c:pt>
                <c:pt idx="2458">
                  <c:v>4.8358080361078342</c:v>
                </c:pt>
                <c:pt idx="2459">
                  <c:v>4.9029784419031577</c:v>
                </c:pt>
                <c:pt idx="2460">
                  <c:v>4.9724321233942392</c:v>
                </c:pt>
                <c:pt idx="2461">
                  <c:v>4.8691774078972125</c:v>
                </c:pt>
                <c:pt idx="2462">
                  <c:v>4.7305254937031265</c:v>
                </c:pt>
                <c:pt idx="2463">
                  <c:v>4.506802708733316</c:v>
                </c:pt>
                <c:pt idx="2464">
                  <c:v>4.5971394794699965</c:v>
                </c:pt>
                <c:pt idx="2465">
                  <c:v>4.8669704273405632</c:v>
                </c:pt>
                <c:pt idx="2466">
                  <c:v>4.9198935062655407</c:v>
                </c:pt>
                <c:pt idx="2467">
                  <c:v>4.7115692369257829</c:v>
                </c:pt>
                <c:pt idx="2468">
                  <c:v>4.4103622150678641</c:v>
                </c:pt>
                <c:pt idx="2469">
                  <c:v>4.3556779582421079</c:v>
                </c:pt>
                <c:pt idx="2470">
                  <c:v>4.2567343706879681</c:v>
                </c:pt>
                <c:pt idx="2471">
                  <c:v>4.1591424110307367</c:v>
                </c:pt>
                <c:pt idx="2472">
                  <c:v>4.8096116815440464</c:v>
                </c:pt>
                <c:pt idx="2473">
                  <c:v>4.9895471505996607</c:v>
                </c:pt>
                <c:pt idx="2474">
                  <c:v>4.8579989648084645</c:v>
                </c:pt>
                <c:pt idx="2475">
                  <c:v>4.6500535910707619</c:v>
                </c:pt>
                <c:pt idx="2476">
                  <c:v>4.5687423448714259</c:v>
                </c:pt>
                <c:pt idx="2477">
                  <c:v>4.4277370068249793</c:v>
                </c:pt>
                <c:pt idx="2478">
                  <c:v>4.5250201478145051</c:v>
                </c:pt>
                <c:pt idx="2479">
                  <c:v>4.7039230279269404</c:v>
                </c:pt>
                <c:pt idx="2480">
                  <c:v>4.652721768148969</c:v>
                </c:pt>
                <c:pt idx="2481">
                  <c:v>4.6563434911541925</c:v>
                </c:pt>
                <c:pt idx="2482">
                  <c:v>4.7848524542818236</c:v>
                </c:pt>
                <c:pt idx="2483">
                  <c:v>4.9628306954677699</c:v>
                </c:pt>
                <c:pt idx="2484">
                  <c:v>4.6869533119874847</c:v>
                </c:pt>
                <c:pt idx="2485">
                  <c:v>4.6543099192867414</c:v>
                </c:pt>
                <c:pt idx="2486">
                  <c:v>4.9525006665084756</c:v>
                </c:pt>
                <c:pt idx="2487">
                  <c:v>4.9171926474673544</c:v>
                </c:pt>
                <c:pt idx="2488">
                  <c:v>5.0234693380066844</c:v>
                </c:pt>
                <c:pt idx="2489">
                  <c:v>4.8836308431173423</c:v>
                </c:pt>
                <c:pt idx="2490">
                  <c:v>4.6609330159125335</c:v>
                </c:pt>
                <c:pt idx="2491">
                  <c:v>4.4184644808582885</c:v>
                </c:pt>
                <c:pt idx="2492">
                  <c:v>4.2717397501166152</c:v>
                </c:pt>
                <c:pt idx="2493">
                  <c:v>4.6569112023554426</c:v>
                </c:pt>
                <c:pt idx="2494">
                  <c:v>4.7469103041416716</c:v>
                </c:pt>
                <c:pt idx="2495">
                  <c:v>4.8806512479196753</c:v>
                </c:pt>
                <c:pt idx="2496">
                  <c:v>5.1911712477640721</c:v>
                </c:pt>
                <c:pt idx="2497">
                  <c:v>4.8418001638850736</c:v>
                </c:pt>
                <c:pt idx="2498">
                  <c:v>4.446902818140269</c:v>
                </c:pt>
                <c:pt idx="2499">
                  <c:v>4.3533581402647865</c:v>
                </c:pt>
                <c:pt idx="2500">
                  <c:v>4.7592292149814774</c:v>
                </c:pt>
                <c:pt idx="2501">
                  <c:v>4.8259316211328374</c:v>
                </c:pt>
                <c:pt idx="2502">
                  <c:v>4.8585227087909999</c:v>
                </c:pt>
                <c:pt idx="2503">
                  <c:v>4.5322882970103713</c:v>
                </c:pt>
                <c:pt idx="2504">
                  <c:v>4.0492244194395175</c:v>
                </c:pt>
                <c:pt idx="2505">
                  <c:v>3.8717194988757013</c:v>
                </c:pt>
                <c:pt idx="2506">
                  <c:v>3.9027344876965855</c:v>
                </c:pt>
                <c:pt idx="2507">
                  <c:v>4.2017453780619487</c:v>
                </c:pt>
                <c:pt idx="2508">
                  <c:v>4.3813602794722097</c:v>
                </c:pt>
                <c:pt idx="2509">
                  <c:v>4.479382637144508</c:v>
                </c:pt>
                <c:pt idx="2510">
                  <c:v>4.4999238056326067</c:v>
                </c:pt>
                <c:pt idx="2511">
                  <c:v>4.4042330979259967</c:v>
                </c:pt>
                <c:pt idx="2512">
                  <c:v>4.1780376788411004</c:v>
                </c:pt>
                <c:pt idx="2513">
                  <c:v>4.1956040962242609</c:v>
                </c:pt>
                <c:pt idx="2514">
                  <c:v>4.6366229565350556</c:v>
                </c:pt>
                <c:pt idx="2515">
                  <c:v>4.5614980779997421</c:v>
                </c:pt>
                <c:pt idx="2516">
                  <c:v>4.3453483085086031</c:v>
                </c:pt>
                <c:pt idx="2517">
                  <c:v>4.3207541721926548</c:v>
                </c:pt>
                <c:pt idx="2518">
                  <c:v>4.2789475018087035</c:v>
                </c:pt>
                <c:pt idx="2519">
                  <c:v>4.1104500380220097</c:v>
                </c:pt>
                <c:pt idx="2520">
                  <c:v>4.153100073515211</c:v>
                </c:pt>
                <c:pt idx="2521">
                  <c:v>4.5486020136560112</c:v>
                </c:pt>
                <c:pt idx="2522">
                  <c:v>4.4035644594780186</c:v>
                </c:pt>
                <c:pt idx="2523">
                  <c:v>4.4587618083040272</c:v>
                </c:pt>
                <c:pt idx="2524">
                  <c:v>4.539799713222469</c:v>
                </c:pt>
                <c:pt idx="2525">
                  <c:v>4.3482261151475123</c:v>
                </c:pt>
                <c:pt idx="2526">
                  <c:v>4.234533725152998</c:v>
                </c:pt>
                <c:pt idx="2527">
                  <c:v>4.1555731703001761</c:v>
                </c:pt>
                <c:pt idx="2528">
                  <c:v>4.1211226154922329</c:v>
                </c:pt>
                <c:pt idx="2529">
                  <c:v>4.4414639351630827</c:v>
                </c:pt>
                <c:pt idx="2530">
                  <c:v>4.6372648963488556</c:v>
                </c:pt>
                <c:pt idx="2531">
                  <c:v>4.7809104813874166</c:v>
                </c:pt>
                <c:pt idx="2532">
                  <c:v>4.7422476129807265</c:v>
                </c:pt>
                <c:pt idx="2533">
                  <c:v>4.4567571568592337</c:v>
                </c:pt>
                <c:pt idx="2534">
                  <c:v>4.2298113195570322</c:v>
                </c:pt>
                <c:pt idx="2535">
                  <c:v>4.391367840367784</c:v>
                </c:pt>
                <c:pt idx="2536">
                  <c:v>4.5614679331929997</c:v>
                </c:pt>
                <c:pt idx="2537">
                  <c:v>4.5362118128949742</c:v>
                </c:pt>
                <c:pt idx="2538">
                  <c:v>4.6816588947267048</c:v>
                </c:pt>
                <c:pt idx="2539">
                  <c:v>4.6715754942697174</c:v>
                </c:pt>
                <c:pt idx="2540">
                  <c:v>4.653225165825071</c:v>
                </c:pt>
                <c:pt idx="2541">
                  <c:v>4.8166998577475706</c:v>
                </c:pt>
                <c:pt idx="2542">
                  <c:v>5.0939823982937176</c:v>
                </c:pt>
                <c:pt idx="2543">
                  <c:v>4.7535356907576762</c:v>
                </c:pt>
                <c:pt idx="2544">
                  <c:v>4.9843543848320815</c:v>
                </c:pt>
                <c:pt idx="2545">
                  <c:v>4.9056752905316987</c:v>
                </c:pt>
                <c:pt idx="2546">
                  <c:v>4.8330215727515542</c:v>
                </c:pt>
                <c:pt idx="2547">
                  <c:v>4.6401750469168288</c:v>
                </c:pt>
                <c:pt idx="2548">
                  <c:v>4.7274399699877492</c:v>
                </c:pt>
                <c:pt idx="2549">
                  <c:v>5.0405655347903817</c:v>
                </c:pt>
                <c:pt idx="2550">
                  <c:v>4.8694869191151016</c:v>
                </c:pt>
                <c:pt idx="2551">
                  <c:v>5.2636801310029622</c:v>
                </c:pt>
                <c:pt idx="2552">
                  <c:v>5.3432672539645427</c:v>
                </c:pt>
                <c:pt idx="2553">
                  <c:v>5.5966415589423439</c:v>
                </c:pt>
                <c:pt idx="2554">
                  <c:v>5.0792178259268441</c:v>
                </c:pt>
                <c:pt idx="2555">
                  <c:v>5.0712059496164175</c:v>
                </c:pt>
                <c:pt idx="2556">
                  <c:v>5.9341337583749345</c:v>
                </c:pt>
                <c:pt idx="2557">
                  <c:v>6.2291967193229612</c:v>
                </c:pt>
                <c:pt idx="2558">
                  <c:v>5.967647749694156</c:v>
                </c:pt>
                <c:pt idx="2559">
                  <c:v>5.9226966640988117</c:v>
                </c:pt>
                <c:pt idx="2560">
                  <c:v>6.0913235799903536</c:v>
                </c:pt>
                <c:pt idx="2561">
                  <c:v>4.7798300501438646</c:v>
                </c:pt>
                <c:pt idx="2562">
                  <c:v>4.7447881461463641</c:v>
                </c:pt>
                <c:pt idx="2563">
                  <c:v>5.3172297652904872</c:v>
                </c:pt>
                <c:pt idx="2564">
                  <c:v>5.6846611413291734</c:v>
                </c:pt>
                <c:pt idx="2565">
                  <c:v>6.0080566358247758</c:v>
                </c:pt>
                <c:pt idx="2566">
                  <c:v>5.987373032107282</c:v>
                </c:pt>
                <c:pt idx="2567">
                  <c:v>5.8740091777171815</c:v>
                </c:pt>
                <c:pt idx="2568">
                  <c:v>5.6307431139845052</c:v>
                </c:pt>
                <c:pt idx="2569">
                  <c:v>5.5964126025935146</c:v>
                </c:pt>
                <c:pt idx="2570">
                  <c:v>6.0993078677688137</c:v>
                </c:pt>
                <c:pt idx="2571">
                  <c:v>5.3630296267435833</c:v>
                </c:pt>
                <c:pt idx="2572">
                  <c:v>5.4163226163383635</c:v>
                </c:pt>
                <c:pt idx="2573">
                  <c:v>5.4861944130897573</c:v>
                </c:pt>
                <c:pt idx="2574">
                  <c:v>5.2986414992741375</c:v>
                </c:pt>
                <c:pt idx="2575">
                  <c:v>4.6686656293280384</c:v>
                </c:pt>
                <c:pt idx="2576">
                  <c:v>4.7427250294278593</c:v>
                </c:pt>
                <c:pt idx="2577">
                  <c:v>5.9932586570402613</c:v>
                </c:pt>
                <c:pt idx="2578">
                  <c:v>5.9171409711408938</c:v>
                </c:pt>
                <c:pt idx="2579">
                  <c:v>5.5600093407170439</c:v>
                </c:pt>
                <c:pt idx="2580">
                  <c:v>5.6887070840227034</c:v>
                </c:pt>
                <c:pt idx="2581">
                  <c:v>5.8610502718634718</c:v>
                </c:pt>
                <c:pt idx="2582">
                  <c:v>4.638348811642059</c:v>
                </c:pt>
                <c:pt idx="2583">
                  <c:v>4.5712481273057284</c:v>
                </c:pt>
                <c:pt idx="2584">
                  <c:v>5.3557850080385387</c:v>
                </c:pt>
                <c:pt idx="2585">
                  <c:v>5.4513993428813281</c:v>
                </c:pt>
                <c:pt idx="2586">
                  <c:v>5.6639261477605265</c:v>
                </c:pt>
                <c:pt idx="2587">
                  <c:v>5.7867993556356812</c:v>
                </c:pt>
                <c:pt idx="2588">
                  <c:v>5.7703344194161632</c:v>
                </c:pt>
                <c:pt idx="2589">
                  <c:v>4.8643236991271754</c:v>
                </c:pt>
                <c:pt idx="2590">
                  <c:v>5.2553200028032201</c:v>
                </c:pt>
                <c:pt idx="2591">
                  <c:v>5.9215573085768414</c:v>
                </c:pt>
                <c:pt idx="2592">
                  <c:v>6.0633201713427773</c:v>
                </c:pt>
                <c:pt idx="2593">
                  <c:v>6.4689137628820514</c:v>
                </c:pt>
                <c:pt idx="2594">
                  <c:v>6.4182046638325119</c:v>
                </c:pt>
                <c:pt idx="2595">
                  <c:v>6.1521391510009806</c:v>
                </c:pt>
                <c:pt idx="2596">
                  <c:v>5.0016910149727485</c:v>
                </c:pt>
                <c:pt idx="2597">
                  <c:v>4.9671007814611317</c:v>
                </c:pt>
                <c:pt idx="2598">
                  <c:v>5.7988794595797772</c:v>
                </c:pt>
                <c:pt idx="2599">
                  <c:v>5.5769636946027328</c:v>
                </c:pt>
                <c:pt idx="2600">
                  <c:v>6.148271894495478</c:v>
                </c:pt>
                <c:pt idx="2601">
                  <c:v>5.9584994369587356</c:v>
                </c:pt>
                <c:pt idx="2602">
                  <c:v>5.7353585103427314</c:v>
                </c:pt>
                <c:pt idx="2603">
                  <c:v>5.2210377404004245</c:v>
                </c:pt>
                <c:pt idx="2604">
                  <c:v>5.1780426318228407</c:v>
                </c:pt>
                <c:pt idx="2605">
                  <c:v>6.5127250719836702</c:v>
                </c:pt>
                <c:pt idx="2606">
                  <c:v>6.6005150359124176</c:v>
                </c:pt>
                <c:pt idx="2607">
                  <c:v>6.4722916245761501</c:v>
                </c:pt>
                <c:pt idx="2608">
                  <c:v>6.8422337451152098</c:v>
                </c:pt>
                <c:pt idx="2609">
                  <c:v>7.1233001981755333</c:v>
                </c:pt>
                <c:pt idx="2610">
                  <c:v>6.4007784120945139</c:v>
                </c:pt>
                <c:pt idx="2611">
                  <c:v>6.2255107072276381</c:v>
                </c:pt>
                <c:pt idx="2612">
                  <c:v>7.0490105406702197</c:v>
                </c:pt>
                <c:pt idx="2613">
                  <c:v>7.5841063247773599</c:v>
                </c:pt>
                <c:pt idx="2614">
                  <c:v>6.2724631782602893</c:v>
                </c:pt>
                <c:pt idx="2615">
                  <c:v>6.0453170053901717</c:v>
                </c:pt>
                <c:pt idx="2616">
                  <c:v>6.0467160900763641</c:v>
                </c:pt>
                <c:pt idx="2617">
                  <c:v>6.0183334437957532</c:v>
                </c:pt>
                <c:pt idx="2618">
                  <c:v>6.0454736243028444</c:v>
                </c:pt>
                <c:pt idx="2619">
                  <c:v>8.8007505781320621</c:v>
                </c:pt>
                <c:pt idx="2620">
                  <c:v>10.757434844100032</c:v>
                </c:pt>
                <c:pt idx="2621">
                  <c:v>9.6660460673064303</c:v>
                </c:pt>
                <c:pt idx="2622">
                  <c:v>6.4374007482841904</c:v>
                </c:pt>
                <c:pt idx="2623">
                  <c:v>6.3130524027675943</c:v>
                </c:pt>
                <c:pt idx="2624">
                  <c:v>6.1964351606410819</c:v>
                </c:pt>
                <c:pt idx="2625">
                  <c:v>6.2150100030193931</c:v>
                </c:pt>
                <c:pt idx="2626">
                  <c:v>6.8865730679533259</c:v>
                </c:pt>
                <c:pt idx="2627">
                  <c:v>6.8233397255316532</c:v>
                </c:pt>
                <c:pt idx="2628">
                  <c:v>6.8441902816560738</c:v>
                </c:pt>
                <c:pt idx="2629">
                  <c:v>7.5884723573976602</c:v>
                </c:pt>
                <c:pt idx="2630">
                  <c:v>7.2742249188284207</c:v>
                </c:pt>
                <c:pt idx="2631">
                  <c:v>7.0864098241506825</c:v>
                </c:pt>
                <c:pt idx="2632">
                  <c:v>6.9743266213300945</c:v>
                </c:pt>
                <c:pt idx="2633">
                  <c:v>7.0221325147414984</c:v>
                </c:pt>
                <c:pt idx="2634">
                  <c:v>7.51223582381715</c:v>
                </c:pt>
                <c:pt idx="2635">
                  <c:v>7.7428988298037078</c:v>
                </c:pt>
                <c:pt idx="2636">
                  <c:v>8.603137441556461</c:v>
                </c:pt>
                <c:pt idx="2637">
                  <c:v>7.4755545791842888</c:v>
                </c:pt>
                <c:pt idx="2638">
                  <c:v>7.3835328229564983</c:v>
                </c:pt>
                <c:pt idx="2639">
                  <c:v>7.2572896640661941</c:v>
                </c:pt>
                <c:pt idx="2640">
                  <c:v>8.8154188109703036</c:v>
                </c:pt>
                <c:pt idx="2641">
                  <c:v>8.4314749008957595</c:v>
                </c:pt>
                <c:pt idx="2642">
                  <c:v>7.1223846262257542</c:v>
                </c:pt>
                <c:pt idx="2643">
                  <c:v>6.8884760637684668</c:v>
                </c:pt>
                <c:pt idx="2644">
                  <c:v>7.1681574214190187</c:v>
                </c:pt>
                <c:pt idx="2645">
                  <c:v>6.8155469195571632</c:v>
                </c:pt>
                <c:pt idx="2646">
                  <c:v>6.7239737190787006</c:v>
                </c:pt>
                <c:pt idx="2647">
                  <c:v>7.286823719756069</c:v>
                </c:pt>
                <c:pt idx="2648">
                  <c:v>7.0850123921416088</c:v>
                </c:pt>
                <c:pt idx="2649">
                  <c:v>7.3936923295359147</c:v>
                </c:pt>
                <c:pt idx="2650">
                  <c:v>7.5998288737999813</c:v>
                </c:pt>
                <c:pt idx="2651">
                  <c:v>7.4294723075115208</c:v>
                </c:pt>
                <c:pt idx="2652">
                  <c:v>7.2171844733168973</c:v>
                </c:pt>
                <c:pt idx="2653">
                  <c:v>7.1719488486050524</c:v>
                </c:pt>
                <c:pt idx="2654">
                  <c:v>7.4298685318962878</c:v>
                </c:pt>
                <c:pt idx="2655">
                  <c:v>7.8606309962075196</c:v>
                </c:pt>
                <c:pt idx="2656">
                  <c:v>8.0214624520587492</c:v>
                </c:pt>
                <c:pt idx="2657">
                  <c:v>8.3765023815852722</c:v>
                </c:pt>
                <c:pt idx="2658">
                  <c:v>9.4794158189098727</c:v>
                </c:pt>
                <c:pt idx="2659">
                  <c:v>10.129997191102474</c:v>
                </c:pt>
                <c:pt idx="2660">
                  <c:v>10.231061411196425</c:v>
                </c:pt>
                <c:pt idx="2661">
                  <c:v>11.266050591463905</c:v>
                </c:pt>
                <c:pt idx="2662">
                  <c:v>12.318299121469877</c:v>
                </c:pt>
                <c:pt idx="2663">
                  <c:v>12.55862279395674</c:v>
                </c:pt>
                <c:pt idx="2664">
                  <c:v>13.976272806407492</c:v>
                </c:pt>
                <c:pt idx="2665">
                  <c:v>12.996854005818612</c:v>
                </c:pt>
                <c:pt idx="2666">
                  <c:v>12.791559873326294</c:v>
                </c:pt>
                <c:pt idx="2667">
                  <c:v>12.334041287042037</c:v>
                </c:pt>
                <c:pt idx="2668">
                  <c:v>13.306848687193575</c:v>
                </c:pt>
                <c:pt idx="2669">
                  <c:v>15.238368766840489</c:v>
                </c:pt>
                <c:pt idx="2670">
                  <c:v>16.7468185995093</c:v>
                </c:pt>
                <c:pt idx="2671">
                  <c:v>17.191446591316474</c:v>
                </c:pt>
                <c:pt idx="2672">
                  <c:v>16.611656596060119</c:v>
                </c:pt>
                <c:pt idx="2673">
                  <c:v>17.052480614448744</c:v>
                </c:pt>
                <c:pt idx="2674">
                  <c:v>16.891406681295393</c:v>
                </c:pt>
                <c:pt idx="2675">
                  <c:v>14.857275226614872</c:v>
                </c:pt>
                <c:pt idx="2676">
                  <c:v>17.362388714983222</c:v>
                </c:pt>
                <c:pt idx="2677">
                  <c:v>17.492239920798532</c:v>
                </c:pt>
                <c:pt idx="2678">
                  <c:v>17.713907407601454</c:v>
                </c:pt>
                <c:pt idx="2679">
                  <c:v>18.252313267209768</c:v>
                </c:pt>
                <c:pt idx="2680">
                  <c:v>17.868782421425863</c:v>
                </c:pt>
                <c:pt idx="2681">
                  <c:v>17.065348095109112</c:v>
                </c:pt>
                <c:pt idx="2682">
                  <c:v>19.900858119285854</c:v>
                </c:pt>
                <c:pt idx="2683">
                  <c:v>22.689213310712574</c:v>
                </c:pt>
                <c:pt idx="2684">
                  <c:v>20.840092521898772</c:v>
                </c:pt>
                <c:pt idx="2685">
                  <c:v>24.425912438789066</c:v>
                </c:pt>
                <c:pt idx="2686">
                  <c:v>22.928200632711352</c:v>
                </c:pt>
                <c:pt idx="2687">
                  <c:v>24.385240261740666</c:v>
                </c:pt>
                <c:pt idx="2688">
                  <c:v>23.557240586749714</c:v>
                </c:pt>
                <c:pt idx="2689">
                  <c:v>22.071816304217563</c:v>
                </c:pt>
                <c:pt idx="2690">
                  <c:v>22.331088561837596</c:v>
                </c:pt>
                <c:pt idx="2691">
                  <c:v>21.937039022376251</c:v>
                </c:pt>
                <c:pt idx="2692">
                  <c:v>22.519459075485432</c:v>
                </c:pt>
                <c:pt idx="2693">
                  <c:v>22.535224117109841</c:v>
                </c:pt>
                <c:pt idx="2694">
                  <c:v>25.428198325670465</c:v>
                </c:pt>
                <c:pt idx="2695">
                  <c:v>26.873567971667661</c:v>
                </c:pt>
                <c:pt idx="2696">
                  <c:v>26.880061813214269</c:v>
                </c:pt>
                <c:pt idx="2697">
                  <c:v>27.001671817919981</c:v>
                </c:pt>
                <c:pt idx="2698">
                  <c:v>27.37698628967496</c:v>
                </c:pt>
                <c:pt idx="2699">
                  <c:v>23.527816705322095</c:v>
                </c:pt>
                <c:pt idx="2700">
                  <c:v>27.027112565922458</c:v>
                </c:pt>
                <c:pt idx="2701">
                  <c:v>26.714501760677731</c:v>
                </c:pt>
                <c:pt idx="2702">
                  <c:v>27.092591542451274</c:v>
                </c:pt>
                <c:pt idx="2703">
                  <c:v>25.456641242554664</c:v>
                </c:pt>
                <c:pt idx="2704">
                  <c:v>26.633824456556486</c:v>
                </c:pt>
                <c:pt idx="2705">
                  <c:v>26.356699897939809</c:v>
                </c:pt>
                <c:pt idx="2706">
                  <c:v>27.279048200850802</c:v>
                </c:pt>
                <c:pt idx="2707">
                  <c:v>26.773927987003859</c:v>
                </c:pt>
                <c:pt idx="2708">
                  <c:v>24.679247755253783</c:v>
                </c:pt>
                <c:pt idx="2709">
                  <c:v>25.924399320124</c:v>
                </c:pt>
                <c:pt idx="2710">
                  <c:v>25.251201028223043</c:v>
                </c:pt>
                <c:pt idx="2711">
                  <c:v>27.532702444308317</c:v>
                </c:pt>
                <c:pt idx="2712">
                  <c:v>20.044688553089497</c:v>
                </c:pt>
                <c:pt idx="2713">
                  <c:v>27.923309843244937</c:v>
                </c:pt>
                <c:pt idx="2714">
                  <c:v>27.925899188962596</c:v>
                </c:pt>
                <c:pt idx="2715">
                  <c:v>26.474594733123929</c:v>
                </c:pt>
                <c:pt idx="2716">
                  <c:v>27.423745999861762</c:v>
                </c:pt>
                <c:pt idx="2717">
                  <c:v>27.236757918253819</c:v>
                </c:pt>
                <c:pt idx="2718">
                  <c:v>26.514487490273439</c:v>
                </c:pt>
                <c:pt idx="2719">
                  <c:v>27.35234484366768</c:v>
                </c:pt>
                <c:pt idx="2720">
                  <c:v>26.000436490197995</c:v>
                </c:pt>
                <c:pt idx="2721">
                  <c:v>26.985688313656659</c:v>
                </c:pt>
                <c:pt idx="2722">
                  <c:v>26.404978723963882</c:v>
                </c:pt>
                <c:pt idx="2723">
                  <c:v>26.551389683193339</c:v>
                </c:pt>
                <c:pt idx="2724">
                  <c:v>27.881736772556163</c:v>
                </c:pt>
                <c:pt idx="2725">
                  <c:v>27.537200823958365</c:v>
                </c:pt>
                <c:pt idx="2726">
                  <c:v>22.685609690854907</c:v>
                </c:pt>
                <c:pt idx="2727">
                  <c:v>27.429244139373569</c:v>
                </c:pt>
                <c:pt idx="2728">
                  <c:v>26.659589802729357</c:v>
                </c:pt>
                <c:pt idx="2729">
                  <c:v>26.437514037609571</c:v>
                </c:pt>
                <c:pt idx="2730">
                  <c:v>25.960826475662699</c:v>
                </c:pt>
                <c:pt idx="2731">
                  <c:v>26.503034385490405</c:v>
                </c:pt>
                <c:pt idx="2732">
                  <c:v>27.366924369808782</c:v>
                </c:pt>
                <c:pt idx="2733">
                  <c:v>26.990400683548621</c:v>
                </c:pt>
                <c:pt idx="2734">
                  <c:v>26.385250285242616</c:v>
                </c:pt>
                <c:pt idx="2735">
                  <c:v>26.500776599853083</c:v>
                </c:pt>
                <c:pt idx="2736">
                  <c:v>25.032619517462244</c:v>
                </c:pt>
                <c:pt idx="2737">
                  <c:v>26.130866771477478</c:v>
                </c:pt>
                <c:pt idx="2738">
                  <c:v>26.681797072853776</c:v>
                </c:pt>
                <c:pt idx="2739">
                  <c:v>26.244338129464715</c:v>
                </c:pt>
                <c:pt idx="2740">
                  <c:v>23.089027623811027</c:v>
                </c:pt>
                <c:pt idx="2741">
                  <c:v>27.025959440106529</c:v>
                </c:pt>
                <c:pt idx="2742">
                  <c:v>26.349977461417343</c:v>
                </c:pt>
                <c:pt idx="2743">
                  <c:v>26.275612179384762</c:v>
                </c:pt>
                <c:pt idx="2744">
                  <c:v>24.636607054190197</c:v>
                </c:pt>
                <c:pt idx="2745">
                  <c:v>26.733333383278847</c:v>
                </c:pt>
                <c:pt idx="2746">
                  <c:v>26.023484937902833</c:v>
                </c:pt>
                <c:pt idx="2747">
                  <c:v>27.22453402456032</c:v>
                </c:pt>
                <c:pt idx="2748">
                  <c:v>26.648202442273629</c:v>
                </c:pt>
                <c:pt idx="2749">
                  <c:v>26.038964145145766</c:v>
                </c:pt>
                <c:pt idx="2750">
                  <c:v>26.378931744365318</c:v>
                </c:pt>
                <c:pt idx="2751">
                  <c:v>25.702133911320288</c:v>
                </c:pt>
                <c:pt idx="2752">
                  <c:v>26.552505530480232</c:v>
                </c:pt>
                <c:pt idx="2753">
                  <c:v>26.971404102182859</c:v>
                </c:pt>
                <c:pt idx="2754">
                  <c:v>20.259876642896685</c:v>
                </c:pt>
                <c:pt idx="2755">
                  <c:v>27.260340950920774</c:v>
                </c:pt>
                <c:pt idx="2756">
                  <c:v>27.112406722378189</c:v>
                </c:pt>
                <c:pt idx="2757">
                  <c:v>26.292557455039898</c:v>
                </c:pt>
                <c:pt idx="2758">
                  <c:v>26.001129757879308</c:v>
                </c:pt>
                <c:pt idx="2759">
                  <c:v>25.971398601040093</c:v>
                </c:pt>
                <c:pt idx="2760">
                  <c:v>26.706484092213369</c:v>
                </c:pt>
                <c:pt idx="2761">
                  <c:v>26.856662656835248</c:v>
                </c:pt>
                <c:pt idx="2762">
                  <c:v>25.794750837093865</c:v>
                </c:pt>
                <c:pt idx="2763">
                  <c:v>25.508970821170845</c:v>
                </c:pt>
                <c:pt idx="2764">
                  <c:v>25.583573307408574</c:v>
                </c:pt>
                <c:pt idx="2765">
                  <c:v>26.258906013826675</c:v>
                </c:pt>
                <c:pt idx="2766">
                  <c:v>26.613636486063882</c:v>
                </c:pt>
                <c:pt idx="2767">
                  <c:v>26.546978232742934</c:v>
                </c:pt>
                <c:pt idx="2768">
                  <c:v>22.679264092783658</c:v>
                </c:pt>
                <c:pt idx="2769">
                  <c:v>24.856462804202447</c:v>
                </c:pt>
                <c:pt idx="2770">
                  <c:v>26.469331322748349</c:v>
                </c:pt>
                <c:pt idx="2771">
                  <c:v>24.213493139891774</c:v>
                </c:pt>
                <c:pt idx="2772">
                  <c:v>25.523311627892873</c:v>
                </c:pt>
                <c:pt idx="2773">
                  <c:v>24.995247087224211</c:v>
                </c:pt>
                <c:pt idx="2774">
                  <c:v>26.098510716855831</c:v>
                </c:pt>
                <c:pt idx="2775">
                  <c:v>25.926681266898843</c:v>
                </c:pt>
                <c:pt idx="2776">
                  <c:v>26.828598297568441</c:v>
                </c:pt>
                <c:pt idx="2777">
                  <c:v>25.930131916963845</c:v>
                </c:pt>
                <c:pt idx="2778">
                  <c:v>26.06852735918805</c:v>
                </c:pt>
                <c:pt idx="2779">
                  <c:v>26.432611582800146</c:v>
                </c:pt>
                <c:pt idx="2780">
                  <c:v>26.969911493444208</c:v>
                </c:pt>
                <c:pt idx="2781">
                  <c:v>27.029489681029222</c:v>
                </c:pt>
                <c:pt idx="2782">
                  <c:v>20.308327172650994</c:v>
                </c:pt>
                <c:pt idx="2783">
                  <c:v>26.009945876158937</c:v>
                </c:pt>
                <c:pt idx="2784">
                  <c:v>26.801613677636336</c:v>
                </c:pt>
                <c:pt idx="2785">
                  <c:v>25.105813146292085</c:v>
                </c:pt>
                <c:pt idx="2786">
                  <c:v>24.826265369697634</c:v>
                </c:pt>
                <c:pt idx="2787">
                  <c:v>25.906198635587053</c:v>
                </c:pt>
                <c:pt idx="2788">
                  <c:v>25.376298674070053</c:v>
                </c:pt>
                <c:pt idx="2789">
                  <c:v>26.378062293981667</c:v>
                </c:pt>
                <c:pt idx="2790">
                  <c:v>25.528768763694845</c:v>
                </c:pt>
                <c:pt idx="2791">
                  <c:v>25.99536596059416</c:v>
                </c:pt>
                <c:pt idx="2792">
                  <c:v>25.523613513620205</c:v>
                </c:pt>
                <c:pt idx="2793">
                  <c:v>26.02935847783586</c:v>
                </c:pt>
                <c:pt idx="2794">
                  <c:v>24.245860920639515</c:v>
                </c:pt>
                <c:pt idx="2795">
                  <c:v>25.952200449426009</c:v>
                </c:pt>
                <c:pt idx="2796">
                  <c:v>22.525730121317743</c:v>
                </c:pt>
                <c:pt idx="2797">
                  <c:v>26.434872751707356</c:v>
                </c:pt>
                <c:pt idx="2798">
                  <c:v>26.886471199501948</c:v>
                </c:pt>
                <c:pt idx="2799">
                  <c:v>26.828476892015651</c:v>
                </c:pt>
                <c:pt idx="2800">
                  <c:v>25.962137719064692</c:v>
                </c:pt>
                <c:pt idx="2801">
                  <c:v>27.217029220098112</c:v>
                </c:pt>
                <c:pt idx="2802">
                  <c:v>27.610946693807822</c:v>
                </c:pt>
                <c:pt idx="2803">
                  <c:v>26.042186245123574</c:v>
                </c:pt>
                <c:pt idx="2804">
                  <c:v>26.374714842519165</c:v>
                </c:pt>
                <c:pt idx="2805">
                  <c:v>25.947219983606939</c:v>
                </c:pt>
                <c:pt idx="2806">
                  <c:v>26.891704718268546</c:v>
                </c:pt>
                <c:pt idx="2807">
                  <c:v>26.230689479669586</c:v>
                </c:pt>
                <c:pt idx="2808">
                  <c:v>26.365782303484192</c:v>
                </c:pt>
                <c:pt idx="2809">
                  <c:v>26.583525196834458</c:v>
                </c:pt>
                <c:pt idx="2810">
                  <c:v>25.670636362769649</c:v>
                </c:pt>
                <c:pt idx="2811">
                  <c:v>26.935604371471005</c:v>
                </c:pt>
                <c:pt idx="2812">
                  <c:v>24.304789398109175</c:v>
                </c:pt>
                <c:pt idx="2813">
                  <c:v>26.678518053418539</c:v>
                </c:pt>
                <c:pt idx="2814">
                  <c:v>25.205928265463562</c:v>
                </c:pt>
                <c:pt idx="2815">
                  <c:v>25.647043942707374</c:v>
                </c:pt>
                <c:pt idx="2816">
                  <c:v>26.328070017163355</c:v>
                </c:pt>
                <c:pt idx="2817">
                  <c:v>21.373805347085209</c:v>
                </c:pt>
                <c:pt idx="2818">
                  <c:v>25.482608930048066</c:v>
                </c:pt>
                <c:pt idx="2819">
                  <c:v>25.408009416241043</c:v>
                </c:pt>
                <c:pt idx="2820">
                  <c:v>24.438810778097523</c:v>
                </c:pt>
                <c:pt idx="2821">
                  <c:v>24.294960030589749</c:v>
                </c:pt>
                <c:pt idx="2822">
                  <c:v>25.118149694367496</c:v>
                </c:pt>
                <c:pt idx="2823">
                  <c:v>25.541051056927696</c:v>
                </c:pt>
                <c:pt idx="2824">
                  <c:v>25.457040112866515</c:v>
                </c:pt>
                <c:pt idx="2825">
                  <c:v>25.384408961749781</c:v>
                </c:pt>
                <c:pt idx="2826">
                  <c:v>23.991014635330799</c:v>
                </c:pt>
                <c:pt idx="2827">
                  <c:v>25.71593780271105</c:v>
                </c:pt>
                <c:pt idx="2828">
                  <c:v>24.997167558840875</c:v>
                </c:pt>
                <c:pt idx="2829">
                  <c:v>26.625415089363585</c:v>
                </c:pt>
                <c:pt idx="2830">
                  <c:v>26.650824783494365</c:v>
                </c:pt>
                <c:pt idx="2831">
                  <c:v>25.825841568335473</c:v>
                </c:pt>
                <c:pt idx="2832">
                  <c:v>26.308431726178853</c:v>
                </c:pt>
                <c:pt idx="2833">
                  <c:v>26.266043193623279</c:v>
                </c:pt>
                <c:pt idx="2834">
                  <c:v>26.115959269596758</c:v>
                </c:pt>
                <c:pt idx="2835">
                  <c:v>26.301862723935933</c:v>
                </c:pt>
                <c:pt idx="2836">
                  <c:v>23.758418907129983</c:v>
                </c:pt>
                <c:pt idx="2837">
                  <c:v>16.890135254806545</c:v>
                </c:pt>
                <c:pt idx="2838">
                  <c:v>13.251221533650147</c:v>
                </c:pt>
                <c:pt idx="2839">
                  <c:v>12.803850481733113</c:v>
                </c:pt>
                <c:pt idx="2840">
                  <c:v>12.847179936174429</c:v>
                </c:pt>
                <c:pt idx="2841">
                  <c:v>12.244787524883291</c:v>
                </c:pt>
                <c:pt idx="2842">
                  <c:v>12.208541114123495</c:v>
                </c:pt>
                <c:pt idx="2843">
                  <c:v>10.993553450279325</c:v>
                </c:pt>
                <c:pt idx="2844">
                  <c:v>7.2405437458240742</c:v>
                </c:pt>
                <c:pt idx="2845">
                  <c:v>5.8820040113879353</c:v>
                </c:pt>
                <c:pt idx="2846">
                  <c:v>5.5735038258513683</c:v>
                </c:pt>
                <c:pt idx="2847">
                  <c:v>5.1292037467943956</c:v>
                </c:pt>
                <c:pt idx="2848">
                  <c:v>4.850912863454786</c:v>
                </c:pt>
                <c:pt idx="2849">
                  <c:v>4.6113504981218991</c:v>
                </c:pt>
                <c:pt idx="2850">
                  <c:v>4.975666411686519</c:v>
                </c:pt>
                <c:pt idx="2851">
                  <c:v>4.9893321818868266</c:v>
                </c:pt>
                <c:pt idx="2852">
                  <c:v>4.9800006745681946</c:v>
                </c:pt>
                <c:pt idx="2853">
                  <c:v>4.7263464774557633</c:v>
                </c:pt>
                <c:pt idx="2854">
                  <c:v>4.5206805849600435</c:v>
                </c:pt>
                <c:pt idx="2855">
                  <c:v>4.4742433233222059</c:v>
                </c:pt>
                <c:pt idx="2856">
                  <c:v>4.6669782837089553</c:v>
                </c:pt>
                <c:pt idx="2857">
                  <c:v>4.9919460289867361</c:v>
                </c:pt>
                <c:pt idx="2858">
                  <c:v>5.0821856004465982</c:v>
                </c:pt>
                <c:pt idx="2859">
                  <c:v>5.0883167085742977</c:v>
                </c:pt>
                <c:pt idx="2860">
                  <c:v>5.0360480507994145</c:v>
                </c:pt>
                <c:pt idx="2861">
                  <c:v>4.8205986842554518</c:v>
                </c:pt>
                <c:pt idx="2862">
                  <c:v>4.5785980428353437</c:v>
                </c:pt>
                <c:pt idx="2863">
                  <c:v>4.5552235934363541</c:v>
                </c:pt>
                <c:pt idx="2864">
                  <c:v>4.7145863424778129</c:v>
                </c:pt>
                <c:pt idx="2865">
                  <c:v>4.8241471091175328</c:v>
                </c:pt>
                <c:pt idx="2866">
                  <c:v>5.1089031086847756</c:v>
                </c:pt>
                <c:pt idx="2867">
                  <c:v>4.6914038148331834</c:v>
                </c:pt>
                <c:pt idx="2868">
                  <c:v>4.6396145135100086</c:v>
                </c:pt>
                <c:pt idx="2869">
                  <c:v>4.2737958303116281</c:v>
                </c:pt>
                <c:pt idx="2870">
                  <c:v>4.2542630336259339</c:v>
                </c:pt>
                <c:pt idx="2871">
                  <c:v>4.890708276597616</c:v>
                </c:pt>
                <c:pt idx="2872">
                  <c:v>4.9643055846541007</c:v>
                </c:pt>
                <c:pt idx="2873">
                  <c:v>4.6627938253201497</c:v>
                </c:pt>
                <c:pt idx="2874">
                  <c:v>4.534275416623899</c:v>
                </c:pt>
                <c:pt idx="2875">
                  <c:v>4.7965113940246136</c:v>
                </c:pt>
                <c:pt idx="2876">
                  <c:v>4.8070912156015631</c:v>
                </c:pt>
                <c:pt idx="2877">
                  <c:v>4.9020440172007786</c:v>
                </c:pt>
                <c:pt idx="2878">
                  <c:v>5.2035391484455742</c:v>
                </c:pt>
                <c:pt idx="2879">
                  <c:v>5.2383486655513103</c:v>
                </c:pt>
                <c:pt idx="2880">
                  <c:v>5.2147277239111807</c:v>
                </c:pt>
                <c:pt idx="2881">
                  <c:v>4.9368637504319732</c:v>
                </c:pt>
                <c:pt idx="2882">
                  <c:v>5.3436787181402066</c:v>
                </c:pt>
                <c:pt idx="2883">
                  <c:v>5.0457915018642741</c:v>
                </c:pt>
                <c:pt idx="2884">
                  <c:v>4.9090048542881872</c:v>
                </c:pt>
                <c:pt idx="2885">
                  <c:v>4.9608006370347963</c:v>
                </c:pt>
                <c:pt idx="2886">
                  <c:v>4.8047905113252645</c:v>
                </c:pt>
                <c:pt idx="2887">
                  <c:v>4.9691946283068011</c:v>
                </c:pt>
                <c:pt idx="2888">
                  <c:v>4.7947007970843494</c:v>
                </c:pt>
                <c:pt idx="2889">
                  <c:v>4.5436051996419282</c:v>
                </c:pt>
                <c:pt idx="2890">
                  <c:v>4.4309807083379011</c:v>
                </c:pt>
                <c:pt idx="2891">
                  <c:v>4.443509840503971</c:v>
                </c:pt>
                <c:pt idx="2892">
                  <c:v>4.4232662822434277</c:v>
                </c:pt>
                <c:pt idx="2893">
                  <c:v>4.3363178301838268</c:v>
                </c:pt>
                <c:pt idx="2894">
                  <c:v>4.4851111699888717</c:v>
                </c:pt>
                <c:pt idx="2895">
                  <c:v>4.6588601697624092</c:v>
                </c:pt>
                <c:pt idx="2896">
                  <c:v>4.7337972614188528</c:v>
                </c:pt>
                <c:pt idx="2897">
                  <c:v>4.7370412135839315</c:v>
                </c:pt>
                <c:pt idx="2898">
                  <c:v>4.5352376665554823</c:v>
                </c:pt>
                <c:pt idx="2899">
                  <c:v>4.4813854864797769</c:v>
                </c:pt>
                <c:pt idx="2900">
                  <c:v>4.8492634193051201</c:v>
                </c:pt>
                <c:pt idx="2901">
                  <c:v>5.0079654468902337</c:v>
                </c:pt>
                <c:pt idx="2902">
                  <c:v>4.9817946485470204</c:v>
                </c:pt>
                <c:pt idx="2903">
                  <c:v>4.9983352777690691</c:v>
                </c:pt>
                <c:pt idx="2904">
                  <c:v>4.7682056437944356</c:v>
                </c:pt>
                <c:pt idx="2905">
                  <c:v>4.8688094356998981</c:v>
                </c:pt>
                <c:pt idx="2906">
                  <c:v>5.1010412575121347</c:v>
                </c:pt>
                <c:pt idx="2907">
                  <c:v>5.3943692751339505</c:v>
                </c:pt>
                <c:pt idx="2908">
                  <c:v>5.187308803010291</c:v>
                </c:pt>
                <c:pt idx="2909">
                  <c:v>5.1121976369031206</c:v>
                </c:pt>
                <c:pt idx="2910">
                  <c:v>5.1771149133280678</c:v>
                </c:pt>
                <c:pt idx="2911">
                  <c:v>4.9353425541995906</c:v>
                </c:pt>
                <c:pt idx="2912">
                  <c:v>4.9543097349171763</c:v>
                </c:pt>
                <c:pt idx="2913">
                  <c:v>5.2401605334768062</c:v>
                </c:pt>
                <c:pt idx="2914">
                  <c:v>5.3228841291757876</c:v>
                </c:pt>
                <c:pt idx="2915">
                  <c:v>5.5238210805499168</c:v>
                </c:pt>
                <c:pt idx="2916">
                  <c:v>6.1615554444815137</c:v>
                </c:pt>
                <c:pt idx="2917">
                  <c:v>5.5512103294642037</c:v>
                </c:pt>
                <c:pt idx="2918">
                  <c:v>5.0211945096608543</c:v>
                </c:pt>
                <c:pt idx="2919">
                  <c:v>5.1577303816373066</c:v>
                </c:pt>
                <c:pt idx="2920">
                  <c:v>5.6428499149405607</c:v>
                </c:pt>
                <c:pt idx="2921">
                  <c:v>5.784218687016585</c:v>
                </c:pt>
                <c:pt idx="2922">
                  <c:v>5.7273573788235286</c:v>
                </c:pt>
                <c:pt idx="2923">
                  <c:v>5.5860082462060889</c:v>
                </c:pt>
                <c:pt idx="2924">
                  <c:v>5.5273990673865994</c:v>
                </c:pt>
                <c:pt idx="2925">
                  <c:v>4.9900977084343143</c:v>
                </c:pt>
                <c:pt idx="2926">
                  <c:v>4.9567610970415661</c:v>
                </c:pt>
                <c:pt idx="2927">
                  <c:v>5.3572407527822037</c:v>
                </c:pt>
                <c:pt idx="2928">
                  <c:v>5.7403097737912487</c:v>
                </c:pt>
                <c:pt idx="2929">
                  <c:v>5.9218778018283826</c:v>
                </c:pt>
                <c:pt idx="2930">
                  <c:v>6.0640481474687995</c:v>
                </c:pt>
                <c:pt idx="2931">
                  <c:v>6.2034093101163865</c:v>
                </c:pt>
                <c:pt idx="2932">
                  <c:v>5.590996101813511</c:v>
                </c:pt>
                <c:pt idx="2933">
                  <c:v>5.3780258588402887</c:v>
                </c:pt>
                <c:pt idx="2934">
                  <c:v>5.9317500496071913</c:v>
                </c:pt>
                <c:pt idx="2935">
                  <c:v>5.751430161139961</c:v>
                </c:pt>
                <c:pt idx="2936">
                  <c:v>6.044409981551973</c:v>
                </c:pt>
                <c:pt idx="2937">
                  <c:v>6.6014625659934767</c:v>
                </c:pt>
                <c:pt idx="2938">
                  <c:v>6.4751103209869134</c:v>
                </c:pt>
                <c:pt idx="2939">
                  <c:v>6.085478522006861</c:v>
                </c:pt>
                <c:pt idx="2940">
                  <c:v>6.3080602735352285</c:v>
                </c:pt>
                <c:pt idx="2941">
                  <c:v>6.45619052632743</c:v>
                </c:pt>
                <c:pt idx="2942">
                  <c:v>7.2146252578326751</c:v>
                </c:pt>
                <c:pt idx="2943">
                  <c:v>7.078689405724548</c:v>
                </c:pt>
                <c:pt idx="2944">
                  <c:v>7.1048616744576147</c:v>
                </c:pt>
                <c:pt idx="2945">
                  <c:v>6.8398751739834847</c:v>
                </c:pt>
                <c:pt idx="2946">
                  <c:v>6.2425244118120569</c:v>
                </c:pt>
                <c:pt idx="2947">
                  <c:v>6.0044965048536456</c:v>
                </c:pt>
                <c:pt idx="2948">
                  <c:v>6.3024527341838485</c:v>
                </c:pt>
                <c:pt idx="2949">
                  <c:v>6.517000060739619</c:v>
                </c:pt>
                <c:pt idx="2950">
                  <c:v>6.370865546026895</c:v>
                </c:pt>
                <c:pt idx="2951">
                  <c:v>6.7655846240534796</c:v>
                </c:pt>
                <c:pt idx="2952">
                  <c:v>7.2967272008924171</c:v>
                </c:pt>
                <c:pt idx="2953">
                  <c:v>6.8795071254053299</c:v>
                </c:pt>
                <c:pt idx="2954">
                  <c:v>6.9745183194669877</c:v>
                </c:pt>
                <c:pt idx="2955">
                  <c:v>8.2207993986039689</c:v>
                </c:pt>
                <c:pt idx="2956">
                  <c:v>9.8547073445170614</c:v>
                </c:pt>
                <c:pt idx="2957">
                  <c:v>10.405816569738711</c:v>
                </c:pt>
                <c:pt idx="2958">
                  <c:v>11.395588726256948</c:v>
                </c:pt>
                <c:pt idx="2959">
                  <c:v>10.980830104738432</c:v>
                </c:pt>
                <c:pt idx="2960">
                  <c:v>9.6698169001092946</c:v>
                </c:pt>
                <c:pt idx="2961">
                  <c:v>9.5002432503969185</c:v>
                </c:pt>
                <c:pt idx="2962">
                  <c:v>10.355866527748082</c:v>
                </c:pt>
                <c:pt idx="2963">
                  <c:v>10.472201415185689</c:v>
                </c:pt>
                <c:pt idx="2964">
                  <c:v>10.426395493691716</c:v>
                </c:pt>
                <c:pt idx="2965">
                  <c:v>10.272624024296322</c:v>
                </c:pt>
                <c:pt idx="2966">
                  <c:v>10.566913454617982</c:v>
                </c:pt>
                <c:pt idx="2967">
                  <c:v>9.7375887801572247</c:v>
                </c:pt>
                <c:pt idx="2968">
                  <c:v>9.5752317303662338</c:v>
                </c:pt>
                <c:pt idx="2969">
                  <c:v>11.326841674586326</c:v>
                </c:pt>
                <c:pt idx="2970">
                  <c:v>11.954546324339596</c:v>
                </c:pt>
                <c:pt idx="2971">
                  <c:v>12.56323814626284</c:v>
                </c:pt>
                <c:pt idx="2972">
                  <c:v>13.482983625093693</c:v>
                </c:pt>
                <c:pt idx="2973">
                  <c:v>12.178694970617183</c:v>
                </c:pt>
                <c:pt idx="2974">
                  <c:v>14.122340339838837</c:v>
                </c:pt>
                <c:pt idx="2975">
                  <c:v>14.720891156929513</c:v>
                </c:pt>
                <c:pt idx="2976">
                  <c:v>12.313605246511434</c:v>
                </c:pt>
                <c:pt idx="2977">
                  <c:v>14.496192584389968</c:v>
                </c:pt>
                <c:pt idx="2978">
                  <c:v>12.012672532332214</c:v>
                </c:pt>
                <c:pt idx="2979">
                  <c:v>8.6569532563976708</c:v>
                </c:pt>
                <c:pt idx="2980">
                  <c:v>8.647881103935843</c:v>
                </c:pt>
                <c:pt idx="2981">
                  <c:v>8.7269860987899559</c:v>
                </c:pt>
                <c:pt idx="2982">
                  <c:v>8.7369060266483753</c:v>
                </c:pt>
                <c:pt idx="2983">
                  <c:v>10.262314362741513</c:v>
                </c:pt>
                <c:pt idx="2984">
                  <c:v>15.212227636138691</c:v>
                </c:pt>
                <c:pt idx="2985">
                  <c:v>18.894105153481014</c:v>
                </c:pt>
                <c:pt idx="2986">
                  <c:v>18.858195541141175</c:v>
                </c:pt>
                <c:pt idx="2987">
                  <c:v>18.245237735671147</c:v>
                </c:pt>
                <c:pt idx="2988">
                  <c:v>15.325814017209627</c:v>
                </c:pt>
                <c:pt idx="2989">
                  <c:v>17.41468465370092</c:v>
                </c:pt>
                <c:pt idx="2990">
                  <c:v>18.542500103458234</c:v>
                </c:pt>
                <c:pt idx="2991">
                  <c:v>19.15058005262436</c:v>
                </c:pt>
                <c:pt idx="2992">
                  <c:v>17.776997964317019</c:v>
                </c:pt>
                <c:pt idx="2993">
                  <c:v>17.328496022039587</c:v>
                </c:pt>
                <c:pt idx="2994">
                  <c:v>18.490373326248378</c:v>
                </c:pt>
                <c:pt idx="2995">
                  <c:v>18.520221617736471</c:v>
                </c:pt>
                <c:pt idx="2996">
                  <c:v>19.749602777157722</c:v>
                </c:pt>
                <c:pt idx="2997">
                  <c:v>20.618161835460217</c:v>
                </c:pt>
                <c:pt idx="2998">
                  <c:v>21.713436735944356</c:v>
                </c:pt>
                <c:pt idx="2999">
                  <c:v>17.376938919099619</c:v>
                </c:pt>
                <c:pt idx="3000">
                  <c:v>23.231026047646331</c:v>
                </c:pt>
                <c:pt idx="3001">
                  <c:v>24.119458911751192</c:v>
                </c:pt>
                <c:pt idx="3002">
                  <c:v>24.477818745612257</c:v>
                </c:pt>
                <c:pt idx="3003">
                  <c:v>20.345575755216093</c:v>
                </c:pt>
                <c:pt idx="3004">
                  <c:v>24.822794510019069</c:v>
                </c:pt>
                <c:pt idx="3005">
                  <c:v>24.923620012360526</c:v>
                </c:pt>
                <c:pt idx="3006">
                  <c:v>24.916409340124204</c:v>
                </c:pt>
                <c:pt idx="3007">
                  <c:v>24.329337366629854</c:v>
                </c:pt>
                <c:pt idx="3008">
                  <c:v>24.652266813602836</c:v>
                </c:pt>
                <c:pt idx="3009">
                  <c:v>24.461204881755059</c:v>
                </c:pt>
                <c:pt idx="3010">
                  <c:v>24.369081215356264</c:v>
                </c:pt>
                <c:pt idx="3011">
                  <c:v>24.041576172607794</c:v>
                </c:pt>
                <c:pt idx="3012">
                  <c:v>24.632862945759971</c:v>
                </c:pt>
                <c:pt idx="3013">
                  <c:v>24.543466526955555</c:v>
                </c:pt>
                <c:pt idx="3014">
                  <c:v>24.278481778664368</c:v>
                </c:pt>
                <c:pt idx="3015">
                  <c:v>24.608230481057902</c:v>
                </c:pt>
                <c:pt idx="3016">
                  <c:v>24.575133584471889</c:v>
                </c:pt>
                <c:pt idx="3017">
                  <c:v>24.977787909603745</c:v>
                </c:pt>
                <c:pt idx="3018">
                  <c:v>25.035374878826133</c:v>
                </c:pt>
                <c:pt idx="3019">
                  <c:v>25.420486551706443</c:v>
                </c:pt>
                <c:pt idx="3020">
                  <c:v>25.110218338121893</c:v>
                </c:pt>
                <c:pt idx="3021">
                  <c:v>24.70455334003374</c:v>
                </c:pt>
                <c:pt idx="3022">
                  <c:v>25.501245268390495</c:v>
                </c:pt>
                <c:pt idx="3023">
                  <c:v>24.519133436338592</c:v>
                </c:pt>
                <c:pt idx="3024">
                  <c:v>25.260143715931402</c:v>
                </c:pt>
                <c:pt idx="3025">
                  <c:v>25.131723387818962</c:v>
                </c:pt>
                <c:pt idx="3026">
                  <c:v>25.450568614801323</c:v>
                </c:pt>
                <c:pt idx="3027">
                  <c:v>19.072320860925434</c:v>
                </c:pt>
                <c:pt idx="3028">
                  <c:v>25.900210114905921</c:v>
                </c:pt>
                <c:pt idx="3029">
                  <c:v>25.073571241867413</c:v>
                </c:pt>
                <c:pt idx="3030">
                  <c:v>23.445219345288027</c:v>
                </c:pt>
                <c:pt idx="3031">
                  <c:v>24.903669536415421</c:v>
                </c:pt>
                <c:pt idx="3032">
                  <c:v>24.695785108029312</c:v>
                </c:pt>
                <c:pt idx="3033">
                  <c:v>24.270313520136575</c:v>
                </c:pt>
                <c:pt idx="3034">
                  <c:v>25.688255953213108</c:v>
                </c:pt>
                <c:pt idx="3035">
                  <c:v>25.676492314650798</c:v>
                </c:pt>
                <c:pt idx="3036">
                  <c:v>26.222254218655745</c:v>
                </c:pt>
                <c:pt idx="3037">
                  <c:v>25.537009468461992</c:v>
                </c:pt>
                <c:pt idx="3038">
                  <c:v>24.894345240161531</c:v>
                </c:pt>
                <c:pt idx="3039">
                  <c:v>26.176203165796547</c:v>
                </c:pt>
                <c:pt idx="3040">
                  <c:v>25.788596220684674</c:v>
                </c:pt>
                <c:pt idx="3041">
                  <c:v>18.930272006398777</c:v>
                </c:pt>
                <c:pt idx="3042">
                  <c:v>26.18821050532415</c:v>
                </c:pt>
                <c:pt idx="3043">
                  <c:v>25.832808610630856</c:v>
                </c:pt>
                <c:pt idx="3044">
                  <c:v>26.124483264926234</c:v>
                </c:pt>
                <c:pt idx="3045">
                  <c:v>26.043493351960265</c:v>
                </c:pt>
                <c:pt idx="3046">
                  <c:v>26.126304903592874</c:v>
                </c:pt>
                <c:pt idx="3047">
                  <c:v>26.162728693455119</c:v>
                </c:pt>
                <c:pt idx="3048">
                  <c:v>25.977069614744053</c:v>
                </c:pt>
                <c:pt idx="3049">
                  <c:v>25.885090957546375</c:v>
                </c:pt>
                <c:pt idx="3050">
                  <c:v>26.720888970125102</c:v>
                </c:pt>
                <c:pt idx="3051">
                  <c:v>26.549994781578413</c:v>
                </c:pt>
                <c:pt idx="3052">
                  <c:v>26.648497017892844</c:v>
                </c:pt>
                <c:pt idx="3053">
                  <c:v>26.375785707156883</c:v>
                </c:pt>
                <c:pt idx="3054">
                  <c:v>26.293155900709088</c:v>
                </c:pt>
                <c:pt idx="3055">
                  <c:v>25.626373396503507</c:v>
                </c:pt>
                <c:pt idx="3056">
                  <c:v>25.581503094577887</c:v>
                </c:pt>
                <c:pt idx="3057">
                  <c:v>19.03344102819916</c:v>
                </c:pt>
                <c:pt idx="3058">
                  <c:v>24.910980972360029</c:v>
                </c:pt>
                <c:pt idx="3059">
                  <c:v>26.273996477837496</c:v>
                </c:pt>
                <c:pt idx="3060">
                  <c:v>25.591306600615287</c:v>
                </c:pt>
                <c:pt idx="3061">
                  <c:v>25.373774552857519</c:v>
                </c:pt>
                <c:pt idx="3062">
                  <c:v>25.42970375245978</c:v>
                </c:pt>
                <c:pt idx="3063">
                  <c:v>25.371452753718923</c:v>
                </c:pt>
                <c:pt idx="3064">
                  <c:v>25.313109488928788</c:v>
                </c:pt>
                <c:pt idx="3065">
                  <c:v>26.10443496323688</c:v>
                </c:pt>
                <c:pt idx="3066">
                  <c:v>25.467435320595957</c:v>
                </c:pt>
                <c:pt idx="3067">
                  <c:v>26.445781385681354</c:v>
                </c:pt>
                <c:pt idx="3068">
                  <c:v>26.803516444587519</c:v>
                </c:pt>
                <c:pt idx="3069">
                  <c:v>21.699115355264855</c:v>
                </c:pt>
                <c:pt idx="3070">
                  <c:v>26.204571885055998</c:v>
                </c:pt>
                <c:pt idx="3071">
                  <c:v>24.025116631244803</c:v>
                </c:pt>
                <c:pt idx="3072">
                  <c:v>25.629923290218322</c:v>
                </c:pt>
                <c:pt idx="3073">
                  <c:v>24.865556231035889</c:v>
                </c:pt>
                <c:pt idx="3074">
                  <c:v>25.466041880092146</c:v>
                </c:pt>
                <c:pt idx="3075">
                  <c:v>26.166142629228837</c:v>
                </c:pt>
                <c:pt idx="3076">
                  <c:v>26.776813060651765</c:v>
                </c:pt>
                <c:pt idx="3077">
                  <c:v>26.049003118184913</c:v>
                </c:pt>
                <c:pt idx="3078">
                  <c:v>26.568231448388712</c:v>
                </c:pt>
                <c:pt idx="3079">
                  <c:v>26.396857131674352</c:v>
                </c:pt>
                <c:pt idx="3080">
                  <c:v>26.617952467895684</c:v>
                </c:pt>
                <c:pt idx="3081">
                  <c:v>26.288685873008184</c:v>
                </c:pt>
                <c:pt idx="3082">
                  <c:v>26.328780034923437</c:v>
                </c:pt>
                <c:pt idx="3083">
                  <c:v>20.848268464253614</c:v>
                </c:pt>
                <c:pt idx="3084">
                  <c:v>26.584304785796796</c:v>
                </c:pt>
                <c:pt idx="3085">
                  <c:v>27.004462923092046</c:v>
                </c:pt>
                <c:pt idx="3086">
                  <c:v>25.148590621090666</c:v>
                </c:pt>
                <c:pt idx="3087">
                  <c:v>24.204279215507103</c:v>
                </c:pt>
                <c:pt idx="3088">
                  <c:v>26.309704253277566</c:v>
                </c:pt>
                <c:pt idx="3089">
                  <c:v>26.626571475325857</c:v>
                </c:pt>
                <c:pt idx="3090">
                  <c:v>25.637942364971074</c:v>
                </c:pt>
                <c:pt idx="3091">
                  <c:v>26.005765713383379</c:v>
                </c:pt>
                <c:pt idx="3092">
                  <c:v>26.169496800813985</c:v>
                </c:pt>
                <c:pt idx="3093">
                  <c:v>24.202301997396077</c:v>
                </c:pt>
                <c:pt idx="3094">
                  <c:v>25.279997275985284</c:v>
                </c:pt>
                <c:pt idx="3095">
                  <c:v>25.459685430724395</c:v>
                </c:pt>
                <c:pt idx="3096">
                  <c:v>25.61556495498175</c:v>
                </c:pt>
                <c:pt idx="3097">
                  <c:v>22.162424499797019</c:v>
                </c:pt>
                <c:pt idx="3098">
                  <c:v>25.763832062076325</c:v>
                </c:pt>
                <c:pt idx="3099">
                  <c:v>26.028709696723862</c:v>
                </c:pt>
                <c:pt idx="3100">
                  <c:v>26.23252178307532</c:v>
                </c:pt>
                <c:pt idx="3101">
                  <c:v>26.249051430467709</c:v>
                </c:pt>
                <c:pt idx="3102">
                  <c:v>25.773052723878756</c:v>
                </c:pt>
                <c:pt idx="3103">
                  <c:v>25.651814776981695</c:v>
                </c:pt>
                <c:pt idx="3104">
                  <c:v>25.985029447642976</c:v>
                </c:pt>
                <c:pt idx="3105">
                  <c:v>26.100148642661249</c:v>
                </c:pt>
                <c:pt idx="3106">
                  <c:v>25.820109629986042</c:v>
                </c:pt>
                <c:pt idx="3107">
                  <c:v>25.28398822197012</c:v>
                </c:pt>
                <c:pt idx="3108">
                  <c:v>24.813020183657635</c:v>
                </c:pt>
                <c:pt idx="3109">
                  <c:v>25.921897569735428</c:v>
                </c:pt>
                <c:pt idx="3110">
                  <c:v>25.838584138068263</c:v>
                </c:pt>
                <c:pt idx="3111">
                  <c:v>23.030687276339851</c:v>
                </c:pt>
                <c:pt idx="3112">
                  <c:v>26.220403106340004</c:v>
                </c:pt>
                <c:pt idx="3113">
                  <c:v>25.536533123600279</c:v>
                </c:pt>
                <c:pt idx="3114">
                  <c:v>25.148841860705318</c:v>
                </c:pt>
                <c:pt idx="3115">
                  <c:v>25.166957404024419</c:v>
                </c:pt>
                <c:pt idx="3116">
                  <c:v>25.417570435246638</c:v>
                </c:pt>
                <c:pt idx="3117">
                  <c:v>25.321847283453735</c:v>
                </c:pt>
                <c:pt idx="3118">
                  <c:v>25.496704942621534</c:v>
                </c:pt>
                <c:pt idx="3119">
                  <c:v>26.112838138993112</c:v>
                </c:pt>
                <c:pt idx="3120">
                  <c:v>26.177529623379101</c:v>
                </c:pt>
                <c:pt idx="3121">
                  <c:v>25.052116654577368</c:v>
                </c:pt>
                <c:pt idx="3122">
                  <c:v>25.426635347283515</c:v>
                </c:pt>
                <c:pt idx="3123">
                  <c:v>25.80674272063127</c:v>
                </c:pt>
                <c:pt idx="3124">
                  <c:v>26.231177063179885</c:v>
                </c:pt>
                <c:pt idx="3125">
                  <c:v>26.30451790225359</c:v>
                </c:pt>
                <c:pt idx="3126">
                  <c:v>20.546326536949987</c:v>
                </c:pt>
                <c:pt idx="3127">
                  <c:v>23.005469081729792</c:v>
                </c:pt>
                <c:pt idx="3128">
                  <c:v>23.076177784237032</c:v>
                </c:pt>
                <c:pt idx="3129">
                  <c:v>22.886155108135572</c:v>
                </c:pt>
                <c:pt idx="3130">
                  <c:v>22.846940451763441</c:v>
                </c:pt>
                <c:pt idx="3131">
                  <c:v>22.922739149736525</c:v>
                </c:pt>
                <c:pt idx="3132">
                  <c:v>22.839548589707373</c:v>
                </c:pt>
                <c:pt idx="3133">
                  <c:v>23.393662935545102</c:v>
                </c:pt>
                <c:pt idx="3134">
                  <c:v>23.37285686770166</c:v>
                </c:pt>
                <c:pt idx="3135">
                  <c:v>23.060107634186512</c:v>
                </c:pt>
                <c:pt idx="3136">
                  <c:v>23.11066208681536</c:v>
                </c:pt>
                <c:pt idx="3137">
                  <c:v>23.766672456101034</c:v>
                </c:pt>
                <c:pt idx="3138">
                  <c:v>23.284724444787173</c:v>
                </c:pt>
                <c:pt idx="3139">
                  <c:v>22.857903257400181</c:v>
                </c:pt>
                <c:pt idx="3140">
                  <c:v>23.436806768842498</c:v>
                </c:pt>
                <c:pt idx="3141">
                  <c:v>23.175730166233524</c:v>
                </c:pt>
                <c:pt idx="3142">
                  <c:v>22.914282963370862</c:v>
                </c:pt>
                <c:pt idx="3143">
                  <c:v>22.609482368992307</c:v>
                </c:pt>
                <c:pt idx="3144">
                  <c:v>22.839124666304905</c:v>
                </c:pt>
                <c:pt idx="3145">
                  <c:v>22.936870825919915</c:v>
                </c:pt>
                <c:pt idx="3146">
                  <c:v>22.906300124426547</c:v>
                </c:pt>
                <c:pt idx="3147">
                  <c:v>23.010449225214362</c:v>
                </c:pt>
                <c:pt idx="3148">
                  <c:v>23.111132512348487</c:v>
                </c:pt>
                <c:pt idx="3149">
                  <c:v>23.097516951004131</c:v>
                </c:pt>
                <c:pt idx="3150">
                  <c:v>22.946453034004527</c:v>
                </c:pt>
                <c:pt idx="3151">
                  <c:v>22.822529437586752</c:v>
                </c:pt>
                <c:pt idx="3152">
                  <c:v>22.978346581010662</c:v>
                </c:pt>
                <c:pt idx="3153">
                  <c:v>18.527983040980835</c:v>
                </c:pt>
                <c:pt idx="3154">
                  <c:v>23.578484759665585</c:v>
                </c:pt>
                <c:pt idx="3155">
                  <c:v>23.226241104832486</c:v>
                </c:pt>
                <c:pt idx="3156">
                  <c:v>22.909860402052708</c:v>
                </c:pt>
                <c:pt idx="3157">
                  <c:v>21.233628114615993</c:v>
                </c:pt>
                <c:pt idx="3158">
                  <c:v>22.938132083317111</c:v>
                </c:pt>
                <c:pt idx="3159">
                  <c:v>23.32464251652943</c:v>
                </c:pt>
                <c:pt idx="3160">
                  <c:v>23.874567071032011</c:v>
                </c:pt>
                <c:pt idx="3161">
                  <c:v>24.13948146741231</c:v>
                </c:pt>
                <c:pt idx="3162">
                  <c:v>23.741049782128076</c:v>
                </c:pt>
                <c:pt idx="3163">
                  <c:v>24.249260132058971</c:v>
                </c:pt>
                <c:pt idx="3164">
                  <c:v>23.925045204246558</c:v>
                </c:pt>
                <c:pt idx="3165">
                  <c:v>24.436744034247443</c:v>
                </c:pt>
                <c:pt idx="3166">
                  <c:v>22.949246382618004</c:v>
                </c:pt>
                <c:pt idx="3167">
                  <c:v>24.075460767949174</c:v>
                </c:pt>
                <c:pt idx="3168">
                  <c:v>24.562388507419136</c:v>
                </c:pt>
                <c:pt idx="3169">
                  <c:v>24.668503253878011</c:v>
                </c:pt>
                <c:pt idx="3170">
                  <c:v>24.427060674159648</c:v>
                </c:pt>
                <c:pt idx="3171">
                  <c:v>24.601971170716133</c:v>
                </c:pt>
                <c:pt idx="3172">
                  <c:v>23.993456252933132</c:v>
                </c:pt>
                <c:pt idx="3173">
                  <c:v>23.635010886038692</c:v>
                </c:pt>
                <c:pt idx="3174">
                  <c:v>20.554152344258309</c:v>
                </c:pt>
                <c:pt idx="3175">
                  <c:v>18.811734837704378</c:v>
                </c:pt>
                <c:pt idx="3176">
                  <c:v>11.717699043392827</c:v>
                </c:pt>
                <c:pt idx="3177">
                  <c:v>9.0902489074038559</c:v>
                </c:pt>
                <c:pt idx="3178">
                  <c:v>8.9651527741809218</c:v>
                </c:pt>
                <c:pt idx="3179">
                  <c:v>8.9382554182471328</c:v>
                </c:pt>
                <c:pt idx="3180">
                  <c:v>9.0822405647862183</c:v>
                </c:pt>
                <c:pt idx="3181">
                  <c:v>9.0287878389420015</c:v>
                </c:pt>
                <c:pt idx="3182">
                  <c:v>8.8750275617178183</c:v>
                </c:pt>
                <c:pt idx="3183">
                  <c:v>7.0682248840444339</c:v>
                </c:pt>
                <c:pt idx="3184">
                  <c:v>5.8580480354627991</c:v>
                </c:pt>
                <c:pt idx="3185">
                  <c:v>5.9879835630300837</c:v>
                </c:pt>
                <c:pt idx="3186">
                  <c:v>6.5756154048849238</c:v>
                </c:pt>
                <c:pt idx="3187">
                  <c:v>6.2594549691397887</c:v>
                </c:pt>
                <c:pt idx="3188">
                  <c:v>6.5923041908415838</c:v>
                </c:pt>
                <c:pt idx="3189">
                  <c:v>6.9901043777382839</c:v>
                </c:pt>
                <c:pt idx="3190">
                  <c:v>6.4855470309626906</c:v>
                </c:pt>
                <c:pt idx="3191">
                  <c:v>6.0740664289063497</c:v>
                </c:pt>
                <c:pt idx="3192">
                  <c:v>6.3492707880996289</c:v>
                </c:pt>
                <c:pt idx="3193">
                  <c:v>6.6469773327231731</c:v>
                </c:pt>
                <c:pt idx="3194">
                  <c:v>6.7280549473083449</c:v>
                </c:pt>
                <c:pt idx="3195">
                  <c:v>6.4336413771628198</c:v>
                </c:pt>
                <c:pt idx="3196">
                  <c:v>5.6900848173186107</c:v>
                </c:pt>
                <c:pt idx="3197">
                  <c:v>5.5274320175744727</c:v>
                </c:pt>
                <c:pt idx="3198">
                  <c:v>4.9022514378925486</c:v>
                </c:pt>
                <c:pt idx="3199">
                  <c:v>5.065405561505119</c:v>
                </c:pt>
                <c:pt idx="3200">
                  <c:v>5.1291896398269596</c:v>
                </c:pt>
                <c:pt idx="3201">
                  <c:v>5.3535343682876224</c:v>
                </c:pt>
                <c:pt idx="3202">
                  <c:v>5.5123014337707232</c:v>
                </c:pt>
                <c:pt idx="3203">
                  <c:v>5.4900029848847893</c:v>
                </c:pt>
                <c:pt idx="3204">
                  <c:v>5.4825414857053465</c:v>
                </c:pt>
                <c:pt idx="3205">
                  <c:v>5.1295618749532776</c:v>
                </c:pt>
                <c:pt idx="3206">
                  <c:v>5.1095634408316792</c:v>
                </c:pt>
                <c:pt idx="3207">
                  <c:v>5.5002749416539798</c:v>
                </c:pt>
                <c:pt idx="3208">
                  <c:v>5.6939942292874477</c:v>
                </c:pt>
                <c:pt idx="3209">
                  <c:v>5.6938378087237771</c:v>
                </c:pt>
                <c:pt idx="3210">
                  <c:v>5.4339597867535634</c:v>
                </c:pt>
                <c:pt idx="3211">
                  <c:v>5.5988209630985271</c:v>
                </c:pt>
                <c:pt idx="3212">
                  <c:v>5.2791235857980148</c:v>
                </c:pt>
                <c:pt idx="3213">
                  <c:v>5.2649963274840621</c:v>
                </c:pt>
                <c:pt idx="3214">
                  <c:v>5.4720044302488917</c:v>
                </c:pt>
                <c:pt idx="3215">
                  <c:v>5.5700295879797963</c:v>
                </c:pt>
                <c:pt idx="3216">
                  <c:v>5.5424739775636036</c:v>
                </c:pt>
                <c:pt idx="3217">
                  <c:v>5.4769548793530687</c:v>
                </c:pt>
                <c:pt idx="3218">
                  <c:v>5.3537857554738935</c:v>
                </c:pt>
                <c:pt idx="3219">
                  <c:v>5.3778857689946697</c:v>
                </c:pt>
                <c:pt idx="3220">
                  <c:v>5.2876660517733107</c:v>
                </c:pt>
                <c:pt idx="3221">
                  <c:v>5.068644238025672</c:v>
                </c:pt>
                <c:pt idx="3222">
                  <c:v>5.2421147107901254</c:v>
                </c:pt>
                <c:pt idx="3223">
                  <c:v>5.3385775101673518</c:v>
                </c:pt>
                <c:pt idx="3224">
                  <c:v>5.4453838976525279</c:v>
                </c:pt>
                <c:pt idx="3225">
                  <c:v>5.1612174587872346</c:v>
                </c:pt>
                <c:pt idx="3226">
                  <c:v>4.9210287662002985</c:v>
                </c:pt>
                <c:pt idx="3227">
                  <c:v>4.7567317493652705</c:v>
                </c:pt>
                <c:pt idx="3228">
                  <c:v>5.0897941479493864</c:v>
                </c:pt>
                <c:pt idx="3229">
                  <c:v>5.3187222227788951</c:v>
                </c:pt>
                <c:pt idx="3230">
                  <c:v>5.5865898381550574</c:v>
                </c:pt>
                <c:pt idx="3231">
                  <c:v>5.5649752987125458</c:v>
                </c:pt>
                <c:pt idx="3232">
                  <c:v>5.2184425658702205</c:v>
                </c:pt>
                <c:pt idx="3233">
                  <c:v>4.7492895549588283</c:v>
                </c:pt>
                <c:pt idx="3234">
                  <c:v>4.9490945458479549</c:v>
                </c:pt>
                <c:pt idx="3235">
                  <c:v>5.3682875875162459</c:v>
                </c:pt>
                <c:pt idx="3236">
                  <c:v>5.3606953521822689</c:v>
                </c:pt>
                <c:pt idx="3237">
                  <c:v>5.3846882111213947</c:v>
                </c:pt>
                <c:pt idx="3238">
                  <c:v>5.3877663410773406</c:v>
                </c:pt>
                <c:pt idx="3239">
                  <c:v>5.1638295262277305</c:v>
                </c:pt>
                <c:pt idx="3240">
                  <c:v>4.6288898559173202</c:v>
                </c:pt>
                <c:pt idx="3241">
                  <c:v>4.7348895448740151</c:v>
                </c:pt>
                <c:pt idx="3242">
                  <c:v>5.306694222798539</c:v>
                </c:pt>
                <c:pt idx="3243">
                  <c:v>5.7335678225364903</c:v>
                </c:pt>
                <c:pt idx="3244">
                  <c:v>5.0872840041135303</c:v>
                </c:pt>
                <c:pt idx="3245">
                  <c:v>5.3223318060214888</c:v>
                </c:pt>
                <c:pt idx="3246">
                  <c:v>5.3085318883684085</c:v>
                </c:pt>
                <c:pt idx="3247">
                  <c:v>4.8750993883826501</c:v>
                </c:pt>
                <c:pt idx="3248">
                  <c:v>4.9916139771698802</c:v>
                </c:pt>
                <c:pt idx="3249">
                  <c:v>5.0102503891412447</c:v>
                </c:pt>
                <c:pt idx="3250">
                  <c:v>5.0005757552571621</c:v>
                </c:pt>
                <c:pt idx="3251">
                  <c:v>5.0297369550710016</c:v>
                </c:pt>
                <c:pt idx="3252">
                  <c:v>5.1276015514148696</c:v>
                </c:pt>
                <c:pt idx="3253">
                  <c:v>4.8553391759421753</c:v>
                </c:pt>
                <c:pt idx="3254">
                  <c:v>4.7254224419369102</c:v>
                </c:pt>
                <c:pt idx="3255">
                  <c:v>4.8782097698359275</c:v>
                </c:pt>
                <c:pt idx="3256">
                  <c:v>5.0760654695523</c:v>
                </c:pt>
                <c:pt idx="3257">
                  <c:v>5.3441279527686829</c:v>
                </c:pt>
                <c:pt idx="3258">
                  <c:v>5.3503285181697677</c:v>
                </c:pt>
                <c:pt idx="3259">
                  <c:v>5.4011975567885022</c:v>
                </c:pt>
                <c:pt idx="3260">
                  <c:v>5.2365052301888921</c:v>
                </c:pt>
                <c:pt idx="3261">
                  <c:v>4.7566717879054785</c:v>
                </c:pt>
                <c:pt idx="3262">
                  <c:v>4.4954202170582462</c:v>
                </c:pt>
                <c:pt idx="3263">
                  <c:v>4.52986429433001</c:v>
                </c:pt>
                <c:pt idx="3264">
                  <c:v>5.0308238327192063</c:v>
                </c:pt>
                <c:pt idx="3265">
                  <c:v>5.2345694180145363</c:v>
                </c:pt>
                <c:pt idx="3266">
                  <c:v>5.1001959095348628</c:v>
                </c:pt>
                <c:pt idx="3267">
                  <c:v>4.8862410197878194</c:v>
                </c:pt>
                <c:pt idx="3268">
                  <c:v>4.59527070920839</c:v>
                </c:pt>
                <c:pt idx="3269">
                  <c:v>4.4721535452112997</c:v>
                </c:pt>
                <c:pt idx="3270">
                  <c:v>4.8148526326526229</c:v>
                </c:pt>
                <c:pt idx="3271">
                  <c:v>4.8787464557909539</c:v>
                </c:pt>
                <c:pt idx="3272">
                  <c:v>4.7496233072233336</c:v>
                </c:pt>
                <c:pt idx="3273">
                  <c:v>4.7869476645569575</c:v>
                </c:pt>
                <c:pt idx="3274">
                  <c:v>4.8799508688872457</c:v>
                </c:pt>
                <c:pt idx="3275">
                  <c:v>4.7826060411434517</c:v>
                </c:pt>
                <c:pt idx="3276">
                  <c:v>4.8048483002100495</c:v>
                </c:pt>
                <c:pt idx="3277">
                  <c:v>4.9103932863450606</c:v>
                </c:pt>
                <c:pt idx="3278">
                  <c:v>5.1261768885533217</c:v>
                </c:pt>
                <c:pt idx="3279">
                  <c:v>5.5496333494605157</c:v>
                </c:pt>
                <c:pt idx="3280">
                  <c:v>5.449109669020439</c:v>
                </c:pt>
                <c:pt idx="3281">
                  <c:v>5.5831195728326968</c:v>
                </c:pt>
                <c:pt idx="3282">
                  <c:v>5.7878964055934556</c:v>
                </c:pt>
                <c:pt idx="3283">
                  <c:v>5.1930084428027383</c:v>
                </c:pt>
                <c:pt idx="3284">
                  <c:v>5.4615108426956347</c:v>
                </c:pt>
                <c:pt idx="3285">
                  <c:v>5.7153979688275065</c:v>
                </c:pt>
                <c:pt idx="3286">
                  <c:v>5.8999101938226914</c:v>
                </c:pt>
                <c:pt idx="3287">
                  <c:v>6.2587690982450148</c:v>
                </c:pt>
                <c:pt idx="3288">
                  <c:v>6.135568479482326</c:v>
                </c:pt>
                <c:pt idx="3289">
                  <c:v>5.1864844927103588</c:v>
                </c:pt>
                <c:pt idx="3290">
                  <c:v>5.213022442532556</c:v>
                </c:pt>
                <c:pt idx="3291">
                  <c:v>5.6795106156237898</c:v>
                </c:pt>
                <c:pt idx="3292">
                  <c:v>6.0131408666689703</c:v>
                </c:pt>
                <c:pt idx="3293">
                  <c:v>6.318671860742235</c:v>
                </c:pt>
                <c:pt idx="3294">
                  <c:v>6.2446083074240981</c:v>
                </c:pt>
                <c:pt idx="3295">
                  <c:v>6.0888129503414445</c:v>
                </c:pt>
                <c:pt idx="3296">
                  <c:v>5.6115112555152837</c:v>
                </c:pt>
                <c:pt idx="3297">
                  <c:v>5.5255943224863779</c:v>
                </c:pt>
                <c:pt idx="3298">
                  <c:v>5.9332777175942457</c:v>
                </c:pt>
                <c:pt idx="3299">
                  <c:v>6.0199698927388487</c:v>
                </c:pt>
                <c:pt idx="3300">
                  <c:v>6.2404203094488535</c:v>
                </c:pt>
                <c:pt idx="3301">
                  <c:v>6.4179675455120124</c:v>
                </c:pt>
                <c:pt idx="3302">
                  <c:v>6.5342373641682379</c:v>
                </c:pt>
                <c:pt idx="3303">
                  <c:v>6.2697538077021973</c:v>
                </c:pt>
                <c:pt idx="3304">
                  <c:v>6.1143456874426994</c:v>
                </c:pt>
                <c:pt idx="3305">
                  <c:v>6.6600811544813601</c:v>
                </c:pt>
                <c:pt idx="3306">
                  <c:v>7.6582457126079122</c:v>
                </c:pt>
                <c:pt idx="3307">
                  <c:v>7.8040477102635135</c:v>
                </c:pt>
                <c:pt idx="3308">
                  <c:v>8.2691259465139382</c:v>
                </c:pt>
                <c:pt idx="3309">
                  <c:v>7.7523987567101056</c:v>
                </c:pt>
                <c:pt idx="3310">
                  <c:v>7.4650704366085519</c:v>
                </c:pt>
                <c:pt idx="3311">
                  <c:v>7.2061352329946091</c:v>
                </c:pt>
                <c:pt idx="3312">
                  <c:v>8.0232543214146741</c:v>
                </c:pt>
                <c:pt idx="3313">
                  <c:v>7.8565105858027708</c:v>
                </c:pt>
                <c:pt idx="3314">
                  <c:v>8.1255278228388548</c:v>
                </c:pt>
                <c:pt idx="3315">
                  <c:v>7.8966125363912587</c:v>
                </c:pt>
                <c:pt idx="3316">
                  <c:v>7.859904847434918</c:v>
                </c:pt>
                <c:pt idx="3317">
                  <c:v>7.9041030386689695</c:v>
                </c:pt>
                <c:pt idx="3318">
                  <c:v>7.8815074475640152</c:v>
                </c:pt>
                <c:pt idx="3319">
                  <c:v>7.943963563821268</c:v>
                </c:pt>
                <c:pt idx="3320">
                  <c:v>8.7214343725870211</c:v>
                </c:pt>
                <c:pt idx="3321">
                  <c:v>8.4274030500760837</c:v>
                </c:pt>
                <c:pt idx="3322">
                  <c:v>7.8409584194098327</c:v>
                </c:pt>
                <c:pt idx="3323">
                  <c:v>8.2419710543840736</c:v>
                </c:pt>
                <c:pt idx="3324">
                  <c:v>8.0817709600763479</c:v>
                </c:pt>
                <c:pt idx="3325">
                  <c:v>8.3191606540779333</c:v>
                </c:pt>
                <c:pt idx="3326">
                  <c:v>8.9377115588143106</c:v>
                </c:pt>
                <c:pt idx="3327">
                  <c:v>8.2600753160695177</c:v>
                </c:pt>
                <c:pt idx="3328">
                  <c:v>7.4241976497167794</c:v>
                </c:pt>
                <c:pt idx="3329">
                  <c:v>7.8021780266474625</c:v>
                </c:pt>
                <c:pt idx="3330">
                  <c:v>8.180614595933406</c:v>
                </c:pt>
                <c:pt idx="3331">
                  <c:v>7.104550397076804</c:v>
                </c:pt>
                <c:pt idx="3332">
                  <c:v>7.0887014543591507</c:v>
                </c:pt>
                <c:pt idx="3333">
                  <c:v>7.750034480958468</c:v>
                </c:pt>
                <c:pt idx="3334">
                  <c:v>7.8008795951264611</c:v>
                </c:pt>
                <c:pt idx="3335">
                  <c:v>7.8590375923977067</c:v>
                </c:pt>
                <c:pt idx="3336">
                  <c:v>7.8499566767118001</c:v>
                </c:pt>
                <c:pt idx="3337">
                  <c:v>8.1208056686835484</c:v>
                </c:pt>
                <c:pt idx="3338">
                  <c:v>7.1725963971441766</c:v>
                </c:pt>
                <c:pt idx="3339">
                  <c:v>7.1702534502379036</c:v>
                </c:pt>
                <c:pt idx="3340">
                  <c:v>7.8779809331481037</c:v>
                </c:pt>
                <c:pt idx="3341">
                  <c:v>7.5745246699311419</c:v>
                </c:pt>
                <c:pt idx="3342">
                  <c:v>7.0497177807745013</c:v>
                </c:pt>
                <c:pt idx="3343">
                  <c:v>6.8294998838728631</c:v>
                </c:pt>
                <c:pt idx="3344">
                  <c:v>6.6956748540839328</c:v>
                </c:pt>
                <c:pt idx="3345">
                  <c:v>6.8853120393486726</c:v>
                </c:pt>
                <c:pt idx="3346">
                  <c:v>6.9218220708434224</c:v>
                </c:pt>
                <c:pt idx="3347">
                  <c:v>7.8263183367552607</c:v>
                </c:pt>
                <c:pt idx="3348">
                  <c:v>8.3683838239154476</c:v>
                </c:pt>
                <c:pt idx="3349">
                  <c:v>7.7868440216375454</c:v>
                </c:pt>
                <c:pt idx="3350">
                  <c:v>7.9220663681549732</c:v>
                </c:pt>
                <c:pt idx="3351">
                  <c:v>8.05247608750925</c:v>
                </c:pt>
                <c:pt idx="3352">
                  <c:v>7.7181518785645098</c:v>
                </c:pt>
                <c:pt idx="3353">
                  <c:v>7.9002130007632392</c:v>
                </c:pt>
                <c:pt idx="3354">
                  <c:v>8.3778624024561132</c:v>
                </c:pt>
                <c:pt idx="3355">
                  <c:v>8.6892456611169102</c:v>
                </c:pt>
                <c:pt idx="3356">
                  <c:v>8.9428200262240551</c:v>
                </c:pt>
                <c:pt idx="3357">
                  <c:v>9.4672265629234325</c:v>
                </c:pt>
                <c:pt idx="3358">
                  <c:v>9.8436026690776348</c:v>
                </c:pt>
                <c:pt idx="3359">
                  <c:v>8.9775925348506007</c:v>
                </c:pt>
                <c:pt idx="3360">
                  <c:v>8.7903369858704377</c:v>
                </c:pt>
                <c:pt idx="3361">
                  <c:v>11.920264412090422</c:v>
                </c:pt>
                <c:pt idx="3362">
                  <c:v>14.429987682462041</c:v>
                </c:pt>
                <c:pt idx="3363">
                  <c:v>17.132613131673949</c:v>
                </c:pt>
                <c:pt idx="3364">
                  <c:v>14.90965095483176</c:v>
                </c:pt>
                <c:pt idx="3365">
                  <c:v>17.17578876463195</c:v>
                </c:pt>
                <c:pt idx="3366">
                  <c:v>16.396320682943902</c:v>
                </c:pt>
                <c:pt idx="3367">
                  <c:v>17.368080204838783</c:v>
                </c:pt>
                <c:pt idx="3368">
                  <c:v>17.47261473818595</c:v>
                </c:pt>
                <c:pt idx="3369">
                  <c:v>16.632556126713897</c:v>
                </c:pt>
                <c:pt idx="3370">
                  <c:v>17.342806486269279</c:v>
                </c:pt>
                <c:pt idx="3371">
                  <c:v>14.58748163021173</c:v>
                </c:pt>
                <c:pt idx="3372">
                  <c:v>11.0709429185418</c:v>
                </c:pt>
                <c:pt idx="3373">
                  <c:v>10.962259035657373</c:v>
                </c:pt>
                <c:pt idx="3374">
                  <c:v>10.998530735849386</c:v>
                </c:pt>
                <c:pt idx="3375">
                  <c:v>11.650257195863594</c:v>
                </c:pt>
                <c:pt idx="3376">
                  <c:v>15.178910203780598</c:v>
                </c:pt>
                <c:pt idx="3377">
                  <c:v>17.539897715524969</c:v>
                </c:pt>
                <c:pt idx="3378">
                  <c:v>17.128875311148434</c:v>
                </c:pt>
                <c:pt idx="3379">
                  <c:v>12.331481655381111</c:v>
                </c:pt>
                <c:pt idx="3380">
                  <c:v>12.018161206244704</c:v>
                </c:pt>
                <c:pt idx="3381">
                  <c:v>11.873801739318273</c:v>
                </c:pt>
                <c:pt idx="3382">
                  <c:v>18.402840220111102</c:v>
                </c:pt>
                <c:pt idx="3383">
                  <c:v>22.781505173490405</c:v>
                </c:pt>
                <c:pt idx="3384">
                  <c:v>22.654489974302003</c:v>
                </c:pt>
                <c:pt idx="3385">
                  <c:v>22.325862620050252</c:v>
                </c:pt>
                <c:pt idx="3386">
                  <c:v>20.762617713823797</c:v>
                </c:pt>
                <c:pt idx="3387">
                  <c:v>21.257724050608786</c:v>
                </c:pt>
                <c:pt idx="3388">
                  <c:v>21.047344905725929</c:v>
                </c:pt>
                <c:pt idx="3389">
                  <c:v>21.347118285447632</c:v>
                </c:pt>
                <c:pt idx="3390">
                  <c:v>21.405750239426304</c:v>
                </c:pt>
                <c:pt idx="3391">
                  <c:v>22.167512903141887</c:v>
                </c:pt>
                <c:pt idx="3392">
                  <c:v>21.570957053259377</c:v>
                </c:pt>
                <c:pt idx="3393">
                  <c:v>22.535593313806743</c:v>
                </c:pt>
                <c:pt idx="3394">
                  <c:v>23.449253372861254</c:v>
                </c:pt>
                <c:pt idx="3395">
                  <c:v>23.998648699498542</c:v>
                </c:pt>
                <c:pt idx="3396">
                  <c:v>26.936163698880282</c:v>
                </c:pt>
                <c:pt idx="3397">
                  <c:v>27.183421565367301</c:v>
                </c:pt>
                <c:pt idx="3398">
                  <c:v>22.547806468763888</c:v>
                </c:pt>
                <c:pt idx="3399">
                  <c:v>26.991892615527995</c:v>
                </c:pt>
                <c:pt idx="3400">
                  <c:v>26.257198075234303</c:v>
                </c:pt>
                <c:pt idx="3401">
                  <c:v>26.919271086516794</c:v>
                </c:pt>
                <c:pt idx="3402">
                  <c:v>26.761330970478141</c:v>
                </c:pt>
                <c:pt idx="3403">
                  <c:v>27.108592644761956</c:v>
                </c:pt>
                <c:pt idx="3404">
                  <c:v>26.783500694854148</c:v>
                </c:pt>
                <c:pt idx="3405">
                  <c:v>25.378570636961779</c:v>
                </c:pt>
                <c:pt idx="3406">
                  <c:v>26.726269010941671</c:v>
                </c:pt>
                <c:pt idx="3407">
                  <c:v>26.613117497902039</c:v>
                </c:pt>
                <c:pt idx="3408">
                  <c:v>26.275217991476982</c:v>
                </c:pt>
                <c:pt idx="3409">
                  <c:v>25.87354347388117</c:v>
                </c:pt>
                <c:pt idx="3410">
                  <c:v>26.805826303066016</c:v>
                </c:pt>
                <c:pt idx="3411">
                  <c:v>27.150724009606002</c:v>
                </c:pt>
                <c:pt idx="3412">
                  <c:v>26.883045322542323</c:v>
                </c:pt>
                <c:pt idx="3413">
                  <c:v>23.182445001188317</c:v>
                </c:pt>
                <c:pt idx="3414">
                  <c:v>26.560079455623448</c:v>
                </c:pt>
                <c:pt idx="3415">
                  <c:v>25.807925351979105</c:v>
                </c:pt>
                <c:pt idx="3416">
                  <c:v>26.216705293673012</c:v>
                </c:pt>
                <c:pt idx="3417">
                  <c:v>25.477703047281118</c:v>
                </c:pt>
                <c:pt idx="3418">
                  <c:v>27.223578082342932</c:v>
                </c:pt>
                <c:pt idx="3419">
                  <c:v>25.670412938809186</c:v>
                </c:pt>
                <c:pt idx="3420">
                  <c:v>27.292550860545369</c:v>
                </c:pt>
                <c:pt idx="3421">
                  <c:v>26.435353540973829</c:v>
                </c:pt>
                <c:pt idx="3422">
                  <c:v>25.366591228531192</c:v>
                </c:pt>
                <c:pt idx="3423">
                  <c:v>25.682651996171277</c:v>
                </c:pt>
                <c:pt idx="3424">
                  <c:v>22.244004784554807</c:v>
                </c:pt>
                <c:pt idx="3425">
                  <c:v>26.813841729103977</c:v>
                </c:pt>
                <c:pt idx="3426">
                  <c:v>25.84199702140004</c:v>
                </c:pt>
                <c:pt idx="3427">
                  <c:v>27.149607071115646</c:v>
                </c:pt>
                <c:pt idx="3428">
                  <c:v>27.33673384857569</c:v>
                </c:pt>
                <c:pt idx="3429">
                  <c:v>26.836391592768837</c:v>
                </c:pt>
                <c:pt idx="3430">
                  <c:v>25.87644311187637</c:v>
                </c:pt>
                <c:pt idx="3431">
                  <c:v>25.935005603425505</c:v>
                </c:pt>
                <c:pt idx="3432">
                  <c:v>26.801757371581896</c:v>
                </c:pt>
                <c:pt idx="3433">
                  <c:v>26.9170463992813</c:v>
                </c:pt>
                <c:pt idx="3434">
                  <c:v>25.761491154832285</c:v>
                </c:pt>
                <c:pt idx="3435">
                  <c:v>24.113126050742022</c:v>
                </c:pt>
                <c:pt idx="3436">
                  <c:v>26.719450999408675</c:v>
                </c:pt>
                <c:pt idx="3437">
                  <c:v>25.893740884136754</c:v>
                </c:pt>
                <c:pt idx="3438">
                  <c:v>26.179251533156339</c:v>
                </c:pt>
                <c:pt idx="3439">
                  <c:v>26.291573433560437</c:v>
                </c:pt>
                <c:pt idx="3440">
                  <c:v>21.388146752365326</c:v>
                </c:pt>
                <c:pt idx="3441">
                  <c:v>27.184845711552654</c:v>
                </c:pt>
                <c:pt idx="3442">
                  <c:v>27.145396708846629</c:v>
                </c:pt>
                <c:pt idx="3443">
                  <c:v>26.428622892077204</c:v>
                </c:pt>
                <c:pt idx="3444">
                  <c:v>26.490944496529323</c:v>
                </c:pt>
                <c:pt idx="3445">
                  <c:v>23.99831194011929</c:v>
                </c:pt>
                <c:pt idx="3446">
                  <c:v>21.746663700827789</c:v>
                </c:pt>
                <c:pt idx="3447">
                  <c:v>20.680988556704779</c:v>
                </c:pt>
                <c:pt idx="3448">
                  <c:v>22.075155325363259</c:v>
                </c:pt>
                <c:pt idx="3449">
                  <c:v>22.129584243452051</c:v>
                </c:pt>
                <c:pt idx="3450">
                  <c:v>21.603118858418036</c:v>
                </c:pt>
                <c:pt idx="3451">
                  <c:v>17.538027137283986</c:v>
                </c:pt>
                <c:pt idx="3452">
                  <c:v>21.114929951445916</c:v>
                </c:pt>
                <c:pt idx="3453">
                  <c:v>27.080359456190223</c:v>
                </c:pt>
                <c:pt idx="3454">
                  <c:v>29.05128216892895</c:v>
                </c:pt>
                <c:pt idx="3455">
                  <c:v>24.66874880987692</c:v>
                </c:pt>
                <c:pt idx="3456">
                  <c:v>15.92070463403131</c:v>
                </c:pt>
                <c:pt idx="3457">
                  <c:v>15.785517962324096</c:v>
                </c:pt>
                <c:pt idx="3458">
                  <c:v>24.290386454518856</c:v>
                </c:pt>
                <c:pt idx="3459">
                  <c:v>26.470676916625447</c:v>
                </c:pt>
                <c:pt idx="3460">
                  <c:v>25.937541532880612</c:v>
                </c:pt>
                <c:pt idx="3461">
                  <c:v>26.230238577041849</c:v>
                </c:pt>
                <c:pt idx="3462">
                  <c:v>26.840360622497386</c:v>
                </c:pt>
                <c:pt idx="3463">
                  <c:v>26.563211339814611</c:v>
                </c:pt>
                <c:pt idx="3464">
                  <c:v>26.617168158051467</c:v>
                </c:pt>
                <c:pt idx="3465">
                  <c:v>25.601500795033036</c:v>
                </c:pt>
                <c:pt idx="3466">
                  <c:v>26.794468402863416</c:v>
                </c:pt>
                <c:pt idx="3467">
                  <c:v>27.182259899833738</c:v>
                </c:pt>
                <c:pt idx="3468">
                  <c:v>23.785096118025166</c:v>
                </c:pt>
                <c:pt idx="3469">
                  <c:v>26.891636005323743</c:v>
                </c:pt>
                <c:pt idx="3470">
                  <c:v>26.932666666666666</c:v>
                </c:pt>
                <c:pt idx="3471">
                  <c:v>26.499375000000001</c:v>
                </c:pt>
                <c:pt idx="3472">
                  <c:v>26.672000000000001</c:v>
                </c:pt>
                <c:pt idx="3473">
                  <c:v>27.305624999999999</c:v>
                </c:pt>
                <c:pt idx="3474">
                  <c:v>27.035541666666667</c:v>
                </c:pt>
                <c:pt idx="3475">
                  <c:v>27.335249999999998</c:v>
                </c:pt>
                <c:pt idx="3476">
                  <c:v>26.776541666666667</c:v>
                </c:pt>
                <c:pt idx="3477">
                  <c:v>26.462833333333332</c:v>
                </c:pt>
                <c:pt idx="3478">
                  <c:v>26.567458333333335</c:v>
                </c:pt>
                <c:pt idx="3479">
                  <c:v>27.740124999999999</c:v>
                </c:pt>
                <c:pt idx="3480">
                  <c:v>27.616375000000001</c:v>
                </c:pt>
                <c:pt idx="3481">
                  <c:v>27.218250000000001</c:v>
                </c:pt>
                <c:pt idx="3482">
                  <c:v>26.177958333333333</c:v>
                </c:pt>
                <c:pt idx="3483">
                  <c:v>27.314</c:v>
                </c:pt>
                <c:pt idx="3484">
                  <c:v>26.672875000000001</c:v>
                </c:pt>
                <c:pt idx="3485">
                  <c:v>26.089749999999999</c:v>
                </c:pt>
                <c:pt idx="3486">
                  <c:v>25.477041666666668</c:v>
                </c:pt>
                <c:pt idx="3487">
                  <c:v>25.802125</c:v>
                </c:pt>
                <c:pt idx="3488">
                  <c:v>24.671958333333333</c:v>
                </c:pt>
                <c:pt idx="3489">
                  <c:v>24.055375000000002</c:v>
                </c:pt>
                <c:pt idx="3490">
                  <c:v>26.137250000000002</c:v>
                </c:pt>
                <c:pt idx="3491">
                  <c:v>26.777000000000001</c:v>
                </c:pt>
                <c:pt idx="3492">
                  <c:v>24.165791666666667</c:v>
                </c:pt>
                <c:pt idx="3493">
                  <c:v>24.376291666666667</c:v>
                </c:pt>
                <c:pt idx="3494">
                  <c:v>26.592500000000001</c:v>
                </c:pt>
                <c:pt idx="3495">
                  <c:v>27.216666666666665</c:v>
                </c:pt>
                <c:pt idx="3496">
                  <c:v>26.815666666666665</c:v>
                </c:pt>
                <c:pt idx="3497">
                  <c:v>25.644625000000001</c:v>
                </c:pt>
                <c:pt idx="3498">
                  <c:v>27.084875</c:v>
                </c:pt>
                <c:pt idx="3499">
                  <c:v>26.8325</c:v>
                </c:pt>
                <c:pt idx="3500">
                  <c:v>26.115458333333333</c:v>
                </c:pt>
                <c:pt idx="3501">
                  <c:v>26.876333333333335</c:v>
                </c:pt>
                <c:pt idx="3502">
                  <c:v>27.154666666666667</c:v>
                </c:pt>
                <c:pt idx="3503">
                  <c:v>21.820458333333335</c:v>
                </c:pt>
                <c:pt idx="3504">
                  <c:v>27.475000000000001</c:v>
                </c:pt>
                <c:pt idx="3505">
                  <c:v>28.086416666666668</c:v>
                </c:pt>
                <c:pt idx="3506">
                  <c:v>26.252791666666667</c:v>
                </c:pt>
                <c:pt idx="3507">
                  <c:v>26.642250000000001</c:v>
                </c:pt>
                <c:pt idx="3508">
                  <c:v>27.763458333333332</c:v>
                </c:pt>
                <c:pt idx="3509">
                  <c:v>27.628958333333333</c:v>
                </c:pt>
                <c:pt idx="3510">
                  <c:v>24.598624999999998</c:v>
                </c:pt>
                <c:pt idx="3511">
                  <c:v>26.844750000000001</c:v>
                </c:pt>
                <c:pt idx="3512">
                  <c:v>26.734000000000002</c:v>
                </c:pt>
                <c:pt idx="3513">
                  <c:v>27.901250000000001</c:v>
                </c:pt>
                <c:pt idx="3514">
                  <c:v>27.296208333333333</c:v>
                </c:pt>
                <c:pt idx="3515">
                  <c:v>26.610375000000001</c:v>
                </c:pt>
                <c:pt idx="3516">
                  <c:v>26.983041666666665</c:v>
                </c:pt>
                <c:pt idx="3517">
                  <c:v>24.168749999999999</c:v>
                </c:pt>
                <c:pt idx="3518">
                  <c:v>26.360166666666668</c:v>
                </c:pt>
                <c:pt idx="3519">
                  <c:v>26.232666666666667</c:v>
                </c:pt>
                <c:pt idx="3520">
                  <c:v>25.513166666666667</c:v>
                </c:pt>
                <c:pt idx="3521">
                  <c:v>25.313541666666666</c:v>
                </c:pt>
                <c:pt idx="3522">
                  <c:v>25.478916666666667</c:v>
                </c:pt>
                <c:pt idx="3523">
                  <c:v>25.376458333333332</c:v>
                </c:pt>
                <c:pt idx="3524">
                  <c:v>27.139583333333334</c:v>
                </c:pt>
                <c:pt idx="3525">
                  <c:v>24.246749999999999</c:v>
                </c:pt>
                <c:pt idx="3526">
                  <c:v>26.310458333333333</c:v>
                </c:pt>
                <c:pt idx="3527">
                  <c:v>26.580249999999999</c:v>
                </c:pt>
                <c:pt idx="3528">
                  <c:v>25.550458333333335</c:v>
                </c:pt>
                <c:pt idx="3529">
                  <c:v>25.629041666666666</c:v>
                </c:pt>
                <c:pt idx="3530">
                  <c:v>26.938208333333332</c:v>
                </c:pt>
                <c:pt idx="3531">
                  <c:v>19.794124244947557</c:v>
                </c:pt>
                <c:pt idx="3532">
                  <c:v>26.883242021418706</c:v>
                </c:pt>
                <c:pt idx="3533">
                  <c:v>27.218225905890211</c:v>
                </c:pt>
                <c:pt idx="3534">
                  <c:v>26.428722092815143</c:v>
                </c:pt>
                <c:pt idx="3535">
                  <c:v>25.437995489288689</c:v>
                </c:pt>
                <c:pt idx="3536">
                  <c:v>26.889178650555532</c:v>
                </c:pt>
                <c:pt idx="3537">
                  <c:v>27.140057816901923</c:v>
                </c:pt>
                <c:pt idx="3538">
                  <c:v>27.186790165527171</c:v>
                </c:pt>
                <c:pt idx="3539">
                  <c:v>25.716687767397929</c:v>
                </c:pt>
                <c:pt idx="3540">
                  <c:v>27.070033523765659</c:v>
                </c:pt>
                <c:pt idx="3541">
                  <c:v>26.129294255156914</c:v>
                </c:pt>
                <c:pt idx="3542">
                  <c:v>26.11400274234019</c:v>
                </c:pt>
                <c:pt idx="3543">
                  <c:v>26.43273859038419</c:v>
                </c:pt>
                <c:pt idx="3544">
                  <c:v>26.268408537013766</c:v>
                </c:pt>
                <c:pt idx="3545">
                  <c:v>22.81324609225824</c:v>
                </c:pt>
                <c:pt idx="3546">
                  <c:v>26.975838276426998</c:v>
                </c:pt>
                <c:pt idx="3547">
                  <c:v>24.525802857308964</c:v>
                </c:pt>
                <c:pt idx="3548">
                  <c:v>25.636626534151233</c:v>
                </c:pt>
                <c:pt idx="3549">
                  <c:v>25.622687736084274</c:v>
                </c:pt>
                <c:pt idx="3550">
                  <c:v>26.868020359826659</c:v>
                </c:pt>
                <c:pt idx="3551">
                  <c:v>26.227062050043912</c:v>
                </c:pt>
                <c:pt idx="3552">
                  <c:v>26.273491582398169</c:v>
                </c:pt>
                <c:pt idx="3553">
                  <c:v>26.03071684757106</c:v>
                </c:pt>
                <c:pt idx="3554">
                  <c:v>24.705280881410005</c:v>
                </c:pt>
                <c:pt idx="3555">
                  <c:v>25.804801830743507</c:v>
                </c:pt>
                <c:pt idx="3556">
                  <c:v>26.264888854966479</c:v>
                </c:pt>
                <c:pt idx="3557">
                  <c:v>26.802201844169808</c:v>
                </c:pt>
                <c:pt idx="3558">
                  <c:v>26.753725598999715</c:v>
                </c:pt>
                <c:pt idx="3559">
                  <c:v>20.95052413287873</c:v>
                </c:pt>
                <c:pt idx="3560">
                  <c:v>11.306675436097075</c:v>
                </c:pt>
                <c:pt idx="3561">
                  <c:v>7.6852083333333336</c:v>
                </c:pt>
                <c:pt idx="3562">
                  <c:v>6.729708333333333</c:v>
                </c:pt>
                <c:pt idx="3563">
                  <c:v>6.5022916666666664</c:v>
                </c:pt>
                <c:pt idx="3564">
                  <c:v>6.067708333333333</c:v>
                </c:pt>
                <c:pt idx="3565">
                  <c:v>5.6046250000000004</c:v>
                </c:pt>
                <c:pt idx="3566">
                  <c:v>5.8050416666666669</c:v>
                </c:pt>
                <c:pt idx="3567">
                  <c:v>5.8217499999999998</c:v>
                </c:pt>
                <c:pt idx="3568">
                  <c:v>5.6444583333333336</c:v>
                </c:pt>
                <c:pt idx="3569">
                  <c:v>4.8072499999999998</c:v>
                </c:pt>
                <c:pt idx="3570">
                  <c:v>4.6725833333333338</c:v>
                </c:pt>
                <c:pt idx="3571">
                  <c:v>5.2196666666666669</c:v>
                </c:pt>
                <c:pt idx="3572">
                  <c:v>5.5587083333333336</c:v>
                </c:pt>
                <c:pt idx="3573">
                  <c:v>5.5606249999999999</c:v>
                </c:pt>
                <c:pt idx="3574">
                  <c:v>5.1230416666666665</c:v>
                </c:pt>
                <c:pt idx="3575">
                  <c:v>5.003708333333333</c:v>
                </c:pt>
                <c:pt idx="3576">
                  <c:v>4.4450833333333337</c:v>
                </c:pt>
                <c:pt idx="3577">
                  <c:v>4.5479583333333338</c:v>
                </c:pt>
                <c:pt idx="3578">
                  <c:v>5.1832916666666664</c:v>
                </c:pt>
                <c:pt idx="3579">
                  <c:v>4.9305000000000003</c:v>
                </c:pt>
                <c:pt idx="3580">
                  <c:v>4.8622916666666667</c:v>
                </c:pt>
                <c:pt idx="3581">
                  <c:v>5.051541666666667</c:v>
                </c:pt>
                <c:pt idx="3582">
                  <c:v>5.1698333333333331</c:v>
                </c:pt>
                <c:pt idx="3583">
                  <c:v>4.6839166666666667</c:v>
                </c:pt>
                <c:pt idx="3584">
                  <c:v>4.5381666666666662</c:v>
                </c:pt>
                <c:pt idx="3585">
                  <c:v>4.5570833333333329</c:v>
                </c:pt>
                <c:pt idx="3586">
                  <c:v>4.7611249999999998</c:v>
                </c:pt>
                <c:pt idx="3587">
                  <c:v>4.7</c:v>
                </c:pt>
                <c:pt idx="3588">
                  <c:v>4.7718333333333334</c:v>
                </c:pt>
                <c:pt idx="3589">
                  <c:v>4.7926250000000001</c:v>
                </c:pt>
                <c:pt idx="3590">
                  <c:v>4.6142500000000002</c:v>
                </c:pt>
                <c:pt idx="3591">
                  <c:v>4.5157916666666669</c:v>
                </c:pt>
                <c:pt idx="3592">
                  <c:v>4.7916249999999998</c:v>
                </c:pt>
                <c:pt idx="3593">
                  <c:v>4.8197083333333337</c:v>
                </c:pt>
                <c:pt idx="3594">
                  <c:v>4.7294999999999998</c:v>
                </c:pt>
                <c:pt idx="3595">
                  <c:v>4.8395000000000001</c:v>
                </c:pt>
                <c:pt idx="3596">
                  <c:v>4.8903333333333334</c:v>
                </c:pt>
                <c:pt idx="3597">
                  <c:v>4.698833333333333</c:v>
                </c:pt>
                <c:pt idx="3598">
                  <c:v>4.819375</c:v>
                </c:pt>
                <c:pt idx="3599">
                  <c:v>5.0735000000000001</c:v>
                </c:pt>
                <c:pt idx="3600">
                  <c:v>5.0882500000000004</c:v>
                </c:pt>
                <c:pt idx="3601">
                  <c:v>5.1850416666666668</c:v>
                </c:pt>
                <c:pt idx="3602">
                  <c:v>4.8653333333333331</c:v>
                </c:pt>
                <c:pt idx="3603">
                  <c:v>4.999625</c:v>
                </c:pt>
                <c:pt idx="3604">
                  <c:v>4.5465416666666663</c:v>
                </c:pt>
                <c:pt idx="3605">
                  <c:v>4.4983750000000002</c:v>
                </c:pt>
                <c:pt idx="3606">
                  <c:v>4.8417916666666665</c:v>
                </c:pt>
                <c:pt idx="3607">
                  <c:v>4.8913333333333338</c:v>
                </c:pt>
                <c:pt idx="3608">
                  <c:v>5.1299166666666665</c:v>
                </c:pt>
                <c:pt idx="3609">
                  <c:v>5.2091250000000002</c:v>
                </c:pt>
                <c:pt idx="3610">
                  <c:v>4.9043333333333337</c:v>
                </c:pt>
                <c:pt idx="3611">
                  <c:v>4.5921250000000002</c:v>
                </c:pt>
                <c:pt idx="3612">
                  <c:v>4.6931250000000002</c:v>
                </c:pt>
                <c:pt idx="3613">
                  <c:v>4.6887499999999998</c:v>
                </c:pt>
                <c:pt idx="3614">
                  <c:v>4.6275416666666667</c:v>
                </c:pt>
                <c:pt idx="3615">
                  <c:v>5.0609999999999999</c:v>
                </c:pt>
                <c:pt idx="3616">
                  <c:v>4.8980416666666668</c:v>
                </c:pt>
                <c:pt idx="3617">
                  <c:v>4.6505000000000001</c:v>
                </c:pt>
                <c:pt idx="3618">
                  <c:v>4.1315833333333334</c:v>
                </c:pt>
                <c:pt idx="3619">
                  <c:v>3.5439583333333333</c:v>
                </c:pt>
                <c:pt idx="3620">
                  <c:v>3.4724166666666667</c:v>
                </c:pt>
                <c:pt idx="3621">
                  <c:v>4.1921249999999999</c:v>
                </c:pt>
                <c:pt idx="3622">
                  <c:v>4.5283749999999996</c:v>
                </c:pt>
                <c:pt idx="3623">
                  <c:v>4.6316471440450186</c:v>
                </c:pt>
                <c:pt idx="3624">
                  <c:v>4.6146667393419847</c:v>
                </c:pt>
                <c:pt idx="3625">
                  <c:v>4.4776332266844703</c:v>
                </c:pt>
                <c:pt idx="3626">
                  <c:v>4.6356804088333758</c:v>
                </c:pt>
                <c:pt idx="3627">
                  <c:v>4.6402521454906642</c:v>
                </c:pt>
                <c:pt idx="3628">
                  <c:v>4.5989279180083091</c:v>
                </c:pt>
                <c:pt idx="3629">
                  <c:v>4.7776591313852199</c:v>
                </c:pt>
                <c:pt idx="3630">
                  <c:v>4.8402810899839306</c:v>
                </c:pt>
                <c:pt idx="3631">
                  <c:v>4.8367087714425718</c:v>
                </c:pt>
                <c:pt idx="3632">
                  <c:v>4.5006440789544833</c:v>
                </c:pt>
                <c:pt idx="3633">
                  <c:v>4.3842587097942953</c:v>
                </c:pt>
                <c:pt idx="3634">
                  <c:v>4.8623181346631119</c:v>
                </c:pt>
                <c:pt idx="3635">
                  <c:v>5.0731708553847552</c:v>
                </c:pt>
                <c:pt idx="3636">
                  <c:v>5.363963868084376</c:v>
                </c:pt>
                <c:pt idx="3637">
                  <c:v>5.1096570257345952</c:v>
                </c:pt>
                <c:pt idx="3638">
                  <c:v>4.7046444180683542</c:v>
                </c:pt>
                <c:pt idx="3639">
                  <c:v>4.4274029668131476</c:v>
                </c:pt>
                <c:pt idx="3640">
                  <c:v>4.5783822279374213</c:v>
                </c:pt>
                <c:pt idx="3641">
                  <c:v>4.9549808127185546</c:v>
                </c:pt>
                <c:pt idx="3642">
                  <c:v>5.5733022080781032</c:v>
                </c:pt>
                <c:pt idx="3643">
                  <c:v>5.6111194438450669</c:v>
                </c:pt>
                <c:pt idx="3644">
                  <c:v>5.9864536917741926</c:v>
                </c:pt>
                <c:pt idx="3645">
                  <c:v>5.6407103237270215</c:v>
                </c:pt>
                <c:pt idx="3646">
                  <c:v>5.4391748013353682</c:v>
                </c:pt>
                <c:pt idx="3647">
                  <c:v>5.3968026881125279</c:v>
                </c:pt>
                <c:pt idx="3648">
                  <c:v>6.1405829565540175</c:v>
                </c:pt>
                <c:pt idx="3649">
                  <c:v>6.4998617031982686</c:v>
                </c:pt>
                <c:pt idx="3650">
                  <c:v>6.3613299820742215</c:v>
                </c:pt>
                <c:pt idx="3651">
                  <c:v>6.5746157757644044</c:v>
                </c:pt>
                <c:pt idx="3652">
                  <c:v>6.0631623378916641</c:v>
                </c:pt>
                <c:pt idx="3653">
                  <c:v>5.4589999999999996</c:v>
                </c:pt>
                <c:pt idx="3654">
                  <c:v>4.8843750000000004</c:v>
                </c:pt>
                <c:pt idx="3655">
                  <c:v>5.574208333333333</c:v>
                </c:pt>
                <c:pt idx="3656">
                  <c:v>5.9377916666666666</c:v>
                </c:pt>
                <c:pt idx="3657">
                  <c:v>6.219125</c:v>
                </c:pt>
                <c:pt idx="3658">
                  <c:v>6.1928749999999999</c:v>
                </c:pt>
                <c:pt idx="3659">
                  <c:v>6.3417500000000002</c:v>
                </c:pt>
                <c:pt idx="3660">
                  <c:v>5.621083333333333</c:v>
                </c:pt>
                <c:pt idx="3661">
                  <c:v>5.610125</c:v>
                </c:pt>
                <c:pt idx="3662">
                  <c:v>6.3724999999999996</c:v>
                </c:pt>
                <c:pt idx="3663">
                  <c:v>6.5155416666666666</c:v>
                </c:pt>
                <c:pt idx="3664">
                  <c:v>6.3704166666666664</c:v>
                </c:pt>
                <c:pt idx="3665">
                  <c:v>6.464666666666667</c:v>
                </c:pt>
                <c:pt idx="3666">
                  <c:v>6.5785</c:v>
                </c:pt>
                <c:pt idx="3667">
                  <c:v>5.5564166666666663</c:v>
                </c:pt>
                <c:pt idx="3668">
                  <c:v>5.5588749999999996</c:v>
                </c:pt>
                <c:pt idx="3669">
                  <c:v>6.4736666666666665</c:v>
                </c:pt>
                <c:pt idx="3670">
                  <c:v>6.4549166666666666</c:v>
                </c:pt>
                <c:pt idx="3671">
                  <c:v>6.1520000000000001</c:v>
                </c:pt>
                <c:pt idx="3672">
                  <c:v>6.5735416666666664</c:v>
                </c:pt>
                <c:pt idx="3673">
                  <c:v>6.3766249999999998</c:v>
                </c:pt>
                <c:pt idx="3674">
                  <c:v>5.9673333333333334</c:v>
                </c:pt>
                <c:pt idx="3675">
                  <c:v>5.336125</c:v>
                </c:pt>
                <c:pt idx="3676">
                  <c:v>6.0317083333333334</c:v>
                </c:pt>
                <c:pt idx="3677">
                  <c:v>6.4044999999999996</c:v>
                </c:pt>
                <c:pt idx="3678">
                  <c:v>6.300041666666667</c:v>
                </c:pt>
                <c:pt idx="3679">
                  <c:v>6.2457500000000001</c:v>
                </c:pt>
                <c:pt idx="3680">
                  <c:v>6.1931666666666665</c:v>
                </c:pt>
                <c:pt idx="3681">
                  <c:v>5.6099583333333332</c:v>
                </c:pt>
                <c:pt idx="3682">
                  <c:v>5.6393333333333331</c:v>
                </c:pt>
                <c:pt idx="3683">
                  <c:v>6.2296666666666667</c:v>
                </c:pt>
                <c:pt idx="3684">
                  <c:v>6.6195038583018224</c:v>
                </c:pt>
                <c:pt idx="3685">
                  <c:v>6.428185404820324</c:v>
                </c:pt>
                <c:pt idx="3686">
                  <c:v>6.5752596963160732</c:v>
                </c:pt>
                <c:pt idx="3687">
                  <c:v>6.1123753768141977</c:v>
                </c:pt>
                <c:pt idx="3688">
                  <c:v>6.1111228711353309</c:v>
                </c:pt>
                <c:pt idx="3689">
                  <c:v>5.7511172337201852</c:v>
                </c:pt>
                <c:pt idx="3690">
                  <c:v>5.8623989203405298</c:v>
                </c:pt>
                <c:pt idx="3691">
                  <c:v>5.9821946179951668</c:v>
                </c:pt>
                <c:pt idx="3692">
                  <c:v>6.0901673575345141</c:v>
                </c:pt>
                <c:pt idx="3693">
                  <c:v>6.4547385181591741</c:v>
                </c:pt>
                <c:pt idx="3694">
                  <c:v>6.1485122264591228</c:v>
                </c:pt>
                <c:pt idx="3695">
                  <c:v>5.6417859526421879</c:v>
                </c:pt>
                <c:pt idx="3696">
                  <c:v>5.5885057054678926</c:v>
                </c:pt>
                <c:pt idx="3697">
                  <c:v>5.9071920867018806</c:v>
                </c:pt>
                <c:pt idx="3698">
                  <c:v>6.0837236800253125</c:v>
                </c:pt>
                <c:pt idx="3699">
                  <c:v>6.4456306542932911</c:v>
                </c:pt>
                <c:pt idx="3700">
                  <c:v>6.8823055767138177</c:v>
                </c:pt>
                <c:pt idx="3701">
                  <c:v>6.5450459509384009</c:v>
                </c:pt>
                <c:pt idx="3702">
                  <c:v>5.7580173420680332</c:v>
                </c:pt>
                <c:pt idx="3703">
                  <c:v>5.546409161984748</c:v>
                </c:pt>
                <c:pt idx="3704">
                  <c:v>5.8577745495047218</c:v>
                </c:pt>
                <c:pt idx="3705">
                  <c:v>6.1854270627352017</c:v>
                </c:pt>
                <c:pt idx="3706">
                  <c:v>6.2579784716452584</c:v>
                </c:pt>
                <c:pt idx="3707">
                  <c:v>6.0169623764211586</c:v>
                </c:pt>
                <c:pt idx="3708">
                  <c:v>5.8806396886439369</c:v>
                </c:pt>
                <c:pt idx="3709">
                  <c:v>5.8775993266272408</c:v>
                </c:pt>
                <c:pt idx="3710">
                  <c:v>5.8273350580185204</c:v>
                </c:pt>
                <c:pt idx="3711">
                  <c:v>6.2956117996794196</c:v>
                </c:pt>
                <c:pt idx="3712">
                  <c:v>7.1991967568347066</c:v>
                </c:pt>
                <c:pt idx="3713">
                  <c:v>7.5741936571889807</c:v>
                </c:pt>
                <c:pt idx="3714">
                  <c:v>6.9498771929438421</c:v>
                </c:pt>
                <c:pt idx="3715">
                  <c:v>6.5784047553528735</c:v>
                </c:pt>
                <c:pt idx="3716">
                  <c:v>6.3485877943087843</c:v>
                </c:pt>
                <c:pt idx="3717">
                  <c:v>6.3263888778410804</c:v>
                </c:pt>
                <c:pt idx="3718">
                  <c:v>6.9295164220808179</c:v>
                </c:pt>
                <c:pt idx="3719">
                  <c:v>7.8309094623359305</c:v>
                </c:pt>
                <c:pt idx="3720">
                  <c:v>7.8095678059829616</c:v>
                </c:pt>
                <c:pt idx="3721">
                  <c:v>7.3678779236060379</c:v>
                </c:pt>
                <c:pt idx="3722">
                  <c:v>7.3219526834972308</c:v>
                </c:pt>
                <c:pt idx="3723">
                  <c:v>7.1463184680389631</c:v>
                </c:pt>
                <c:pt idx="3724">
                  <c:v>7.3169913284961563</c:v>
                </c:pt>
                <c:pt idx="3725">
                  <c:v>7.7985997640993485</c:v>
                </c:pt>
                <c:pt idx="3726">
                  <c:v>8.761546900755075</c:v>
                </c:pt>
                <c:pt idx="3727">
                  <c:v>9.4018632416083037</c:v>
                </c:pt>
                <c:pt idx="3728">
                  <c:v>8.830433060785797</c:v>
                </c:pt>
                <c:pt idx="3729">
                  <c:v>8.4678518895021355</c:v>
                </c:pt>
                <c:pt idx="3730">
                  <c:v>7.8295495401285731</c:v>
                </c:pt>
                <c:pt idx="3731">
                  <c:v>7.9662817837594444</c:v>
                </c:pt>
                <c:pt idx="3732">
                  <c:v>9.9430306436484486</c:v>
                </c:pt>
                <c:pt idx="3745">
                  <c:v>10.311468110904958</c:v>
                </c:pt>
                <c:pt idx="3746">
                  <c:v>10.291218165817231</c:v>
                </c:pt>
                <c:pt idx="3747">
                  <c:v>13.56652837739996</c:v>
                </c:pt>
                <c:pt idx="3748">
                  <c:v>17.637174680658603</c:v>
                </c:pt>
                <c:pt idx="3749">
                  <c:v>17.647525046118073</c:v>
                </c:pt>
                <c:pt idx="3750">
                  <c:v>17.329197799175091</c:v>
                </c:pt>
                <c:pt idx="3751">
                  <c:v>16.31486382845943</c:v>
                </c:pt>
                <c:pt idx="3752">
                  <c:v>16.168924061741077</c:v>
                </c:pt>
                <c:pt idx="3753">
                  <c:v>15.822775598007143</c:v>
                </c:pt>
                <c:pt idx="3754">
                  <c:v>17.11693117769838</c:v>
                </c:pt>
                <c:pt idx="3755">
                  <c:v>16.992201626006377</c:v>
                </c:pt>
                <c:pt idx="3756">
                  <c:v>17.28143850421565</c:v>
                </c:pt>
                <c:pt idx="3757">
                  <c:v>17.53761113893335</c:v>
                </c:pt>
                <c:pt idx="3758">
                  <c:v>17.879121945159845</c:v>
                </c:pt>
                <c:pt idx="3759">
                  <c:v>16.976184693796952</c:v>
                </c:pt>
                <c:pt idx="3760">
                  <c:v>17.724984797107837</c:v>
                </c:pt>
                <c:pt idx="3761">
                  <c:v>20.622842850823901</c:v>
                </c:pt>
                <c:pt idx="3762">
                  <c:v>21.88942583575173</c:v>
                </c:pt>
                <c:pt idx="3763">
                  <c:v>23.56460034319576</c:v>
                </c:pt>
                <c:pt idx="3764">
                  <c:v>23.086813853540338</c:v>
                </c:pt>
                <c:pt idx="3765">
                  <c:v>22.442662653041616</c:v>
                </c:pt>
                <c:pt idx="3766">
                  <c:v>21.609272108593945</c:v>
                </c:pt>
                <c:pt idx="3767">
                  <c:v>20.149960994395645</c:v>
                </c:pt>
                <c:pt idx="3768">
                  <c:v>20.041839918926478</c:v>
                </c:pt>
                <c:pt idx="3769">
                  <c:v>21.526205352062831</c:v>
                </c:pt>
                <c:pt idx="3770">
                  <c:v>21.686736198726635</c:v>
                </c:pt>
                <c:pt idx="3771">
                  <c:v>23.333609512325072</c:v>
                </c:pt>
                <c:pt idx="3772">
                  <c:v>23.283869793564964</c:v>
                </c:pt>
                <c:pt idx="3773">
                  <c:v>23.015724614339842</c:v>
                </c:pt>
                <c:pt idx="3774">
                  <c:v>22.96670608070615</c:v>
                </c:pt>
                <c:pt idx="3775">
                  <c:v>23.795598816372387</c:v>
                </c:pt>
                <c:pt idx="3776">
                  <c:v>26.287231186664304</c:v>
                </c:pt>
                <c:pt idx="3777">
                  <c:v>24.016607572423002</c:v>
                </c:pt>
                <c:pt idx="3778">
                  <c:v>26.704953958451831</c:v>
                </c:pt>
                <c:pt idx="3779">
                  <c:v>26.547607938595529</c:v>
                </c:pt>
                <c:pt idx="3780">
                  <c:v>25.921257595186301</c:v>
                </c:pt>
                <c:pt idx="3781">
                  <c:v>26.452632681253458</c:v>
                </c:pt>
                <c:pt idx="3782">
                  <c:v>27.210095814745927</c:v>
                </c:pt>
                <c:pt idx="3783">
                  <c:v>26.674228381673291</c:v>
                </c:pt>
                <c:pt idx="3784">
                  <c:v>23.905006220882132</c:v>
                </c:pt>
                <c:pt idx="3785">
                  <c:v>26.801027756874941</c:v>
                </c:pt>
                <c:pt idx="3786">
                  <c:v>26.685051455327862</c:v>
                </c:pt>
                <c:pt idx="3787">
                  <c:v>25.034737783036</c:v>
                </c:pt>
                <c:pt idx="3788">
                  <c:v>26.783240916140976</c:v>
                </c:pt>
                <c:pt idx="3789">
                  <c:v>25.441352238176599</c:v>
                </c:pt>
                <c:pt idx="3790">
                  <c:v>21.969070589451295</c:v>
                </c:pt>
                <c:pt idx="3791">
                  <c:v>26.231078962295587</c:v>
                </c:pt>
                <c:pt idx="3792">
                  <c:v>25.210808147307766</c:v>
                </c:pt>
                <c:pt idx="3793">
                  <c:v>25.50719339054023</c:v>
                </c:pt>
                <c:pt idx="3794">
                  <c:v>25.031659046377424</c:v>
                </c:pt>
                <c:pt idx="3795">
                  <c:v>26.183864832883245</c:v>
                </c:pt>
                <c:pt idx="3796">
                  <c:v>25.680192479957459</c:v>
                </c:pt>
                <c:pt idx="3797">
                  <c:v>26.196453674831922</c:v>
                </c:pt>
                <c:pt idx="3798">
                  <c:v>25.260252174681</c:v>
                </c:pt>
                <c:pt idx="3799">
                  <c:v>25.972754464068519</c:v>
                </c:pt>
                <c:pt idx="3800">
                  <c:v>26.298432129602524</c:v>
                </c:pt>
                <c:pt idx="3801">
                  <c:v>25.769292472468212</c:v>
                </c:pt>
                <c:pt idx="3802">
                  <c:v>26.520571071669711</c:v>
                </c:pt>
                <c:pt idx="3803">
                  <c:v>25.826207016101112</c:v>
                </c:pt>
                <c:pt idx="3804">
                  <c:v>23.372871911346557</c:v>
                </c:pt>
                <c:pt idx="3805">
                  <c:v>27.060420322052281</c:v>
                </c:pt>
                <c:pt idx="3806">
                  <c:v>25.93471852696663</c:v>
                </c:pt>
                <c:pt idx="3807">
                  <c:v>25.804480208279987</c:v>
                </c:pt>
                <c:pt idx="3808">
                  <c:v>25.307877759362267</c:v>
                </c:pt>
                <c:pt idx="3809">
                  <c:v>27.443997137354771</c:v>
                </c:pt>
                <c:pt idx="3810">
                  <c:v>27.456101481076146</c:v>
                </c:pt>
                <c:pt idx="3811">
                  <c:v>27.676338761688463</c:v>
                </c:pt>
                <c:pt idx="3812">
                  <c:v>27.871649246913464</c:v>
                </c:pt>
                <c:pt idx="3813">
                  <c:v>27.25501796580679</c:v>
                </c:pt>
                <c:pt idx="3814">
                  <c:v>26.394187639350516</c:v>
                </c:pt>
                <c:pt idx="3815">
                  <c:v>24.848884171639263</c:v>
                </c:pt>
                <c:pt idx="3816">
                  <c:v>24.297397869412642</c:v>
                </c:pt>
                <c:pt idx="3817">
                  <c:v>26.680058575802239</c:v>
                </c:pt>
                <c:pt idx="3818">
                  <c:v>21.037193364472817</c:v>
                </c:pt>
                <c:pt idx="3819">
                  <c:v>28.763270540505875</c:v>
                </c:pt>
                <c:pt idx="3820">
                  <c:v>27.881404147466828</c:v>
                </c:pt>
                <c:pt idx="3821">
                  <c:v>27.398261667058314</c:v>
                </c:pt>
                <c:pt idx="3822">
                  <c:v>26.704307282872584</c:v>
                </c:pt>
                <c:pt idx="3823">
                  <c:v>27.653261466815128</c:v>
                </c:pt>
                <c:pt idx="3824">
                  <c:v>26.726235711019889</c:v>
                </c:pt>
                <c:pt idx="3825">
                  <c:v>28.101982851393142</c:v>
                </c:pt>
                <c:pt idx="3826">
                  <c:v>28.708548785827215</c:v>
                </c:pt>
                <c:pt idx="3827">
                  <c:v>28.138689976141329</c:v>
                </c:pt>
                <c:pt idx="3828">
                  <c:v>26.023337654811574</c:v>
                </c:pt>
                <c:pt idx="3829">
                  <c:v>27.10741016702011</c:v>
                </c:pt>
                <c:pt idx="3830">
                  <c:v>26.273899285555245</c:v>
                </c:pt>
                <c:pt idx="3831">
                  <c:v>27.996694449431256</c:v>
                </c:pt>
                <c:pt idx="3832">
                  <c:v>23.208520769490661</c:v>
                </c:pt>
                <c:pt idx="3833">
                  <c:v>28.059596371648659</c:v>
                </c:pt>
                <c:pt idx="3834">
                  <c:v>26.33879233591141</c:v>
                </c:pt>
                <c:pt idx="3835">
                  <c:v>27.278636919378886</c:v>
                </c:pt>
                <c:pt idx="3836">
                  <c:v>27.551686069477835</c:v>
                </c:pt>
                <c:pt idx="3837">
                  <c:v>27.763256080443398</c:v>
                </c:pt>
                <c:pt idx="3838">
                  <c:v>26.931949233099605</c:v>
                </c:pt>
                <c:pt idx="3839">
                  <c:v>27.397526169646827</c:v>
                </c:pt>
                <c:pt idx="3840">
                  <c:v>28.20291333611409</c:v>
                </c:pt>
                <c:pt idx="3841">
                  <c:v>27.288352543914534</c:v>
                </c:pt>
                <c:pt idx="3842">
                  <c:v>26.453936415132475</c:v>
                </c:pt>
                <c:pt idx="3843">
                  <c:v>27.340327220276841</c:v>
                </c:pt>
                <c:pt idx="3844">
                  <c:v>27.043502901977714</c:v>
                </c:pt>
                <c:pt idx="3845">
                  <c:v>27.522636275181696</c:v>
                </c:pt>
                <c:pt idx="3846">
                  <c:v>23.245408713137373</c:v>
                </c:pt>
                <c:pt idx="3847">
                  <c:v>27.14006379823207</c:v>
                </c:pt>
                <c:pt idx="3848">
                  <c:v>26.949171487562126</c:v>
                </c:pt>
                <c:pt idx="3849">
                  <c:v>26.879964195807251</c:v>
                </c:pt>
                <c:pt idx="3850">
                  <c:v>27.040698273966434</c:v>
                </c:pt>
                <c:pt idx="3851">
                  <c:v>27.219107332034614</c:v>
                </c:pt>
                <c:pt idx="3852">
                  <c:v>27.489358375360499</c:v>
                </c:pt>
                <c:pt idx="3853">
                  <c:v>27.339154269073362</c:v>
                </c:pt>
                <c:pt idx="3854">
                  <c:v>22.306796930253583</c:v>
                </c:pt>
                <c:pt idx="3855">
                  <c:v>23.123190199274021</c:v>
                </c:pt>
                <c:pt idx="3856">
                  <c:v>21.641124384618777</c:v>
                </c:pt>
                <c:pt idx="3857">
                  <c:v>25.866757809420776</c:v>
                </c:pt>
                <c:pt idx="3858">
                  <c:v>22.392000805167832</c:v>
                </c:pt>
                <c:pt idx="3859">
                  <c:v>26.337153187353913</c:v>
                </c:pt>
                <c:pt idx="3860">
                  <c:v>25.955113769966676</c:v>
                </c:pt>
                <c:pt idx="3861">
                  <c:v>25.252311708543594</c:v>
                </c:pt>
                <c:pt idx="3862">
                  <c:v>25.759943546153053</c:v>
                </c:pt>
                <c:pt idx="3863">
                  <c:v>23.716953730563979</c:v>
                </c:pt>
                <c:pt idx="3864">
                  <c:v>24.462330076581058</c:v>
                </c:pt>
                <c:pt idx="3865">
                  <c:v>25.374185323935464</c:v>
                </c:pt>
                <c:pt idx="3866">
                  <c:v>26.342763338866742</c:v>
                </c:pt>
                <c:pt idx="3867">
                  <c:v>26.192184963442777</c:v>
                </c:pt>
                <c:pt idx="3868">
                  <c:v>25.626187246654666</c:v>
                </c:pt>
                <c:pt idx="3869">
                  <c:v>26.444036814441802</c:v>
                </c:pt>
                <c:pt idx="3870">
                  <c:v>26.238888524124452</c:v>
                </c:pt>
                <c:pt idx="3871">
                  <c:v>25.656104448450829</c:v>
                </c:pt>
                <c:pt idx="3872">
                  <c:v>26.307112223032046</c:v>
                </c:pt>
                <c:pt idx="3873">
                  <c:v>27.210728122876841</c:v>
                </c:pt>
                <c:pt idx="3874">
                  <c:v>23.228847438155547</c:v>
                </c:pt>
                <c:pt idx="3875">
                  <c:v>27.100321288702961</c:v>
                </c:pt>
                <c:pt idx="3876">
                  <c:v>27.227216012096818</c:v>
                </c:pt>
                <c:pt idx="3877">
                  <c:v>25.820477161184478</c:v>
                </c:pt>
                <c:pt idx="3878">
                  <c:v>26.738000029280819</c:v>
                </c:pt>
                <c:pt idx="3879">
                  <c:v>26.584570167446714</c:v>
                </c:pt>
                <c:pt idx="3880">
                  <c:v>21.918721338674949</c:v>
                </c:pt>
                <c:pt idx="3881">
                  <c:v>23.37747186550542</c:v>
                </c:pt>
                <c:pt idx="3882">
                  <c:v>26.303733766041557</c:v>
                </c:pt>
                <c:pt idx="3883">
                  <c:v>25.713876248142082</c:v>
                </c:pt>
                <c:pt idx="3884">
                  <c:v>25.938004325110548</c:v>
                </c:pt>
                <c:pt idx="3885">
                  <c:v>24.922556223673539</c:v>
                </c:pt>
                <c:pt idx="3886">
                  <c:v>26.024698091215459</c:v>
                </c:pt>
                <c:pt idx="3887">
                  <c:v>27.402432548399073</c:v>
                </c:pt>
                <c:pt idx="3888">
                  <c:v>24.123818954886072</c:v>
                </c:pt>
                <c:pt idx="3889">
                  <c:v>26.307064529382099</c:v>
                </c:pt>
                <c:pt idx="3890">
                  <c:v>27.45394348127633</c:v>
                </c:pt>
                <c:pt idx="3891">
                  <c:v>26.987403221211135</c:v>
                </c:pt>
                <c:pt idx="3892">
                  <c:v>25.934158160105746</c:v>
                </c:pt>
                <c:pt idx="3893">
                  <c:v>27.764194149169864</c:v>
                </c:pt>
                <c:pt idx="3894">
                  <c:v>27.75244856044942</c:v>
                </c:pt>
                <c:pt idx="3895">
                  <c:v>26.698702465959276</c:v>
                </c:pt>
                <c:pt idx="3896">
                  <c:v>27.230894231885465</c:v>
                </c:pt>
                <c:pt idx="3897">
                  <c:v>23.931646661619592</c:v>
                </c:pt>
                <c:pt idx="3898">
                  <c:v>21.868806237680385</c:v>
                </c:pt>
                <c:pt idx="3899">
                  <c:v>24.354720004001923</c:v>
                </c:pt>
                <c:pt idx="3900">
                  <c:v>25.48724198453823</c:v>
                </c:pt>
                <c:pt idx="3901">
                  <c:v>26.004325355498693</c:v>
                </c:pt>
                <c:pt idx="3902">
                  <c:v>23.428595143805147</c:v>
                </c:pt>
                <c:pt idx="3903">
                  <c:v>26.050834521199796</c:v>
                </c:pt>
                <c:pt idx="3904">
                  <c:v>27.490175988501651</c:v>
                </c:pt>
                <c:pt idx="3905">
                  <c:v>25.030072157601136</c:v>
                </c:pt>
                <c:pt idx="3906">
                  <c:v>25.034206466682416</c:v>
                </c:pt>
                <c:pt idx="3907">
                  <c:v>26.505691324659921</c:v>
                </c:pt>
                <c:pt idx="3908">
                  <c:v>27.923558371528745</c:v>
                </c:pt>
                <c:pt idx="3909">
                  <c:v>26.467745960964049</c:v>
                </c:pt>
                <c:pt idx="3910">
                  <c:v>26.362029338571414</c:v>
                </c:pt>
                <c:pt idx="3911">
                  <c:v>26.61601386716276</c:v>
                </c:pt>
                <c:pt idx="3912">
                  <c:v>25.556792888784312</c:v>
                </c:pt>
                <c:pt idx="3913">
                  <c:v>25.734967989720747</c:v>
                </c:pt>
                <c:pt idx="3914">
                  <c:v>27.073835362676434</c:v>
                </c:pt>
                <c:pt idx="3915">
                  <c:v>27.934393464875466</c:v>
                </c:pt>
                <c:pt idx="3916">
                  <c:v>27.574988301300934</c:v>
                </c:pt>
                <c:pt idx="3917">
                  <c:v>27.834114173091265</c:v>
                </c:pt>
                <c:pt idx="3918">
                  <c:v>24.056460726922882</c:v>
                </c:pt>
                <c:pt idx="3919">
                  <c:v>24.393224803156418</c:v>
                </c:pt>
                <c:pt idx="3920">
                  <c:v>26.376477868166848</c:v>
                </c:pt>
                <c:pt idx="3921">
                  <c:v>23.393742128624762</c:v>
                </c:pt>
                <c:pt idx="3922">
                  <c:v>20.990762870173839</c:v>
                </c:pt>
                <c:pt idx="3923">
                  <c:v>19.776228030254881</c:v>
                </c:pt>
                <c:pt idx="3924">
                  <c:v>16.103474845957436</c:v>
                </c:pt>
                <c:pt idx="3925">
                  <c:v>13.519692504131628</c:v>
                </c:pt>
                <c:pt idx="3926">
                  <c:v>12.883986404597309</c:v>
                </c:pt>
                <c:pt idx="3927">
                  <c:v>8.6815242723794999</c:v>
                </c:pt>
                <c:pt idx="3928">
                  <c:v>8.4375831867987099</c:v>
                </c:pt>
                <c:pt idx="3929">
                  <c:v>7.3286182227549164</c:v>
                </c:pt>
                <c:pt idx="3930">
                  <c:v>6.9324474996124934</c:v>
                </c:pt>
                <c:pt idx="3931">
                  <c:v>6.8148835335501197</c:v>
                </c:pt>
                <c:pt idx="3932">
                  <c:v>6.6474466118785553</c:v>
                </c:pt>
                <c:pt idx="3933">
                  <c:v>6.4658210492690982</c:v>
                </c:pt>
                <c:pt idx="3934">
                  <c:v>6.1918504696335006</c:v>
                </c:pt>
                <c:pt idx="3935">
                  <c:v>6.0125698948727733</c:v>
                </c:pt>
                <c:pt idx="3936">
                  <c:v>5.9254763729493156</c:v>
                </c:pt>
                <c:pt idx="3937">
                  <c:v>6.0080324775550773</c:v>
                </c:pt>
                <c:pt idx="3938">
                  <c:v>6.0418248792846097</c:v>
                </c:pt>
                <c:pt idx="3939">
                  <c:v>5.9755031542314407</c:v>
                </c:pt>
                <c:pt idx="3940">
                  <c:v>5.8424384000160865</c:v>
                </c:pt>
                <c:pt idx="3941">
                  <c:v>5.8359972070254527</c:v>
                </c:pt>
                <c:pt idx="3942">
                  <c:v>6.1681151804307062</c:v>
                </c:pt>
                <c:pt idx="3943">
                  <c:v>6.0994943793869787</c:v>
                </c:pt>
                <c:pt idx="3944">
                  <c:v>6.1224481112122788</c:v>
                </c:pt>
                <c:pt idx="3945">
                  <c:v>5.8683551743602163</c:v>
                </c:pt>
                <c:pt idx="3946">
                  <c:v>5.6001746066832538</c:v>
                </c:pt>
                <c:pt idx="3947">
                  <c:v>5.3008086390699996</c:v>
                </c:pt>
                <c:pt idx="3948">
                  <c:v>5.3917550373159511</c:v>
                </c:pt>
                <c:pt idx="3949">
                  <c:v>5.9429888245247833</c:v>
                </c:pt>
                <c:pt idx="3950">
                  <c:v>8.4379147696732275</c:v>
                </c:pt>
                <c:pt idx="3951">
                  <c:v>8.1023547079646896</c:v>
                </c:pt>
                <c:pt idx="3952">
                  <c:v>6.1136759735438346</c:v>
                </c:pt>
                <c:pt idx="3953">
                  <c:v>6.1810222234523993</c:v>
                </c:pt>
                <c:pt idx="3954">
                  <c:v>5.5595823276642946</c:v>
                </c:pt>
                <c:pt idx="3955">
                  <c:v>5.4789986726893041</c:v>
                </c:pt>
                <c:pt idx="3956">
                  <c:v>5.0500393627273379</c:v>
                </c:pt>
                <c:pt idx="3957">
                  <c:v>4.5692838781954777</c:v>
                </c:pt>
                <c:pt idx="4111">
                  <c:v>7.1445735868665716</c:v>
                </c:pt>
                <c:pt idx="4112">
                  <c:v>8.0677366936532611</c:v>
                </c:pt>
                <c:pt idx="4113">
                  <c:v>8.7764060165181412</c:v>
                </c:pt>
                <c:pt idx="4114">
                  <c:v>8.8450701285237248</c:v>
                </c:pt>
                <c:pt idx="4115">
                  <c:v>8.321291574556728</c:v>
                </c:pt>
                <c:pt idx="4116">
                  <c:v>8.1863445937357948</c:v>
                </c:pt>
                <c:pt idx="4117">
                  <c:v>8.6837107037536736</c:v>
                </c:pt>
                <c:pt idx="4118">
                  <c:v>9.5809925621218301</c:v>
                </c:pt>
                <c:pt idx="4119">
                  <c:v>10.053187521326056</c:v>
                </c:pt>
                <c:pt idx="4120">
                  <c:v>9.8437387918232044</c:v>
                </c:pt>
                <c:pt idx="4121">
                  <c:v>9.7877217046500107</c:v>
                </c:pt>
                <c:pt idx="4122">
                  <c:v>9.1123161818016616</c:v>
                </c:pt>
                <c:pt idx="4123">
                  <c:v>9.0112091904731582</c:v>
                </c:pt>
                <c:pt idx="4124">
                  <c:v>10.274196776560862</c:v>
                </c:pt>
                <c:pt idx="4125">
                  <c:v>12.656181931064063</c:v>
                </c:pt>
                <c:pt idx="4126">
                  <c:v>12.356997118487222</c:v>
                </c:pt>
                <c:pt idx="4127">
                  <c:v>11.986872740982021</c:v>
                </c:pt>
                <c:pt idx="4128">
                  <c:v>12.274502909171392</c:v>
                </c:pt>
                <c:pt idx="4129">
                  <c:v>11.621042040187065</c:v>
                </c:pt>
                <c:pt idx="4130">
                  <c:v>11.449163252511102</c:v>
                </c:pt>
                <c:pt idx="4131">
                  <c:v>11.791842259969785</c:v>
                </c:pt>
                <c:pt idx="4132">
                  <c:v>12.403015081516028</c:v>
                </c:pt>
                <c:pt idx="4133">
                  <c:v>13.532668395464079</c:v>
                </c:pt>
                <c:pt idx="4134">
                  <c:v>14.9486032598906</c:v>
                </c:pt>
                <c:pt idx="4135">
                  <c:v>13.782617499853234</c:v>
                </c:pt>
                <c:pt idx="4136">
                  <c:v>15.075297778384208</c:v>
                </c:pt>
                <c:pt idx="4137">
                  <c:v>15.392928656997196</c:v>
                </c:pt>
                <c:pt idx="4138">
                  <c:v>15.263916973101448</c:v>
                </c:pt>
                <c:pt idx="4139">
                  <c:v>15.471410205689509</c:v>
                </c:pt>
                <c:pt idx="4140">
                  <c:v>14.584530272571943</c:v>
                </c:pt>
                <c:pt idx="4141">
                  <c:v>16.94464086764944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27680"/>
        <c:axId val="97721088"/>
      </c:lineChart>
      <c:dateAx>
        <c:axId val="37127680"/>
        <c:scaling>
          <c:orientation val="minMax"/>
          <c:max val="41333"/>
          <c:min val="3716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5282112845138055"/>
              <c:y val="0.92763157894736847"/>
            </c:manualLayout>
          </c:layout>
          <c:overlay val="0"/>
          <c:spPr>
            <a:noFill/>
            <a:ln w="25400">
              <a:noFill/>
            </a:ln>
          </c:spPr>
        </c:title>
        <c:numFmt formatCode="[$-409]d\-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721088"/>
        <c:crosses val="autoZero"/>
        <c:auto val="1"/>
        <c:lblOffset val="100"/>
        <c:baseTimeUnit val="days"/>
        <c:majorUnit val="6"/>
        <c:majorTimeUnit val="months"/>
        <c:minorUnit val="8"/>
        <c:minorTimeUnit val="days"/>
      </c:dateAx>
      <c:valAx>
        <c:axId val="97721088"/>
        <c:scaling>
          <c:orientation val="minMax"/>
          <c:max val="4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Daily Average Power (MW)</a:t>
                </a:r>
              </a:p>
            </c:rich>
          </c:tx>
          <c:layout>
            <c:manualLayout>
              <c:xMode val="edge"/>
              <c:yMode val="edge"/>
              <c:x val="5.2821128451380553E-2"/>
              <c:y val="0.3125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127680"/>
        <c:crosses val="autoZero"/>
        <c:crossBetween val="between"/>
        <c:majorUnit val="5"/>
      </c:valAx>
      <c:spPr>
        <a:solidFill>
          <a:srgbClr val="FFFFC0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0.33902</cdr:x>
      <cdr:y>0.19191</cdr:y>
    </cdr:from>
    <cdr:to>
      <cdr:x>0.57286</cdr:x>
      <cdr:y>0.27961</cdr:y>
    </cdr:to>
    <cdr:sp macro="" textlink="">
      <cdr:nvSpPr>
        <cdr:cNvPr id="39260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44805" y="1111414"/>
          <a:ext cx="1893227" cy="50783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 algn="ctr">
          <a:solidFill>
            <a:srgbClr val="FF0000"/>
          </a:solidFill>
          <a:prstDash val="sysDot"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18288" tIns="18288" rIns="0" bIns="0" anchor="t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Site total not recorded 30 Nov 09</a:t>
          </a:r>
        </a:p>
        <a:p xmlns:a="http://schemas.openxmlformats.org/drawingml/2006/main">
          <a:pPr algn="l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through Oct 2010 and 16 May through 7 July and more</a:t>
          </a:r>
        </a:p>
      </cdr:txBody>
    </cdr:sp>
  </cdr:relSizeAnchor>
  <cdr:relSizeAnchor xmlns:cdr="http://schemas.openxmlformats.org/drawingml/2006/chartDrawing">
    <cdr:from>
      <cdr:x>0.08587</cdr:x>
      <cdr:y>0.95564</cdr:y>
    </cdr:from>
    <cdr:to>
      <cdr:x>1</cdr:x>
      <cdr:y>0.95564</cdr:y>
    </cdr:to>
    <cdr:sp macro="" textlink="">
      <cdr:nvSpPr>
        <cdr:cNvPr id="3926018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2381557" y="5546599"/>
          <a:ext cx="740973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FFFFFF"/>
          </a:solidFill>
          <a:prstDash val="dash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0.04936</cdr:x>
      <cdr:y>0.67975</cdr:y>
    </cdr:from>
    <cdr:to>
      <cdr:x>0.98943</cdr:x>
      <cdr:y>0.67975</cdr:y>
    </cdr:to>
    <cdr:sp macro="" textlink="">
      <cdr:nvSpPr>
        <cdr:cNvPr id="3926019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03263" y="3946213"/>
          <a:ext cx="762001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>
          <a:solidFill>
            <a:srgbClr val="FFFFFF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0.17569</cdr:x>
      <cdr:y>0.08607</cdr:y>
    </cdr:from>
    <cdr:to>
      <cdr:x>0.31994</cdr:x>
      <cdr:y>0.13175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422430" y="498449"/>
          <a:ext cx="1167884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as of 31 Jan 2013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0.00635</cdr:x>
      <cdr:y>0.01357</cdr:y>
    </cdr:from>
    <cdr:to>
      <cdr:x>0.15873</cdr:x>
      <cdr:y>0.08597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" y="5715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as of 31 Jan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0.00848</cdr:x>
      <cdr:y>0.01209</cdr:y>
    </cdr:from>
    <cdr:to>
      <cdr:x>0.1611</cdr:x>
      <cdr:y>0.08466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as of 31 Jan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0.0064</cdr:x>
      <cdr:y>0.00877</cdr:y>
    </cdr:from>
    <cdr:to>
      <cdr:x>0.15359</cdr:x>
      <cdr:y>0.05445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780" y="50789"/>
          <a:ext cx="1167884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as of 31 Jan 2013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2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BFD7-D12A-45F0-BBDA-220690D97BB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hichome.bnl.gov/AP/Spin2013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Run </a:t>
            </a:r>
            <a:r>
              <a:rPr lang="en-US" sz="2800" b="1" dirty="0" smtClean="0">
                <a:solidFill>
                  <a:schemeClr val="tx1"/>
                </a:solidFill>
              </a:rPr>
              <a:t>13 </a:t>
            </a:r>
            <a:r>
              <a:rPr lang="en-US" sz="2800" b="1" dirty="0">
                <a:solidFill>
                  <a:schemeClr val="tx1"/>
                </a:solidFill>
              </a:rPr>
              <a:t>RHIC Machine/Experiments </a:t>
            </a:r>
            <a:r>
              <a:rPr lang="en-US" sz="2800" b="1" dirty="0" smtClean="0">
                <a:solidFill>
                  <a:schemeClr val="tx1"/>
                </a:solidFill>
              </a:rPr>
              <a:t>Meeting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19 </a:t>
            </a:r>
            <a:r>
              <a:rPr lang="en-US" dirty="0" smtClean="0">
                <a:solidFill>
                  <a:schemeClr val="tx1"/>
                </a:solidFill>
              </a:rPr>
              <a:t>Feb 2013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Agenda</a:t>
            </a:r>
            <a:r>
              <a:rPr lang="en-US" sz="1600" b="1" u="sng" dirty="0">
                <a:solidFill>
                  <a:schemeClr val="tx1"/>
                </a:solidFill>
              </a:rPr>
              <a:t>:</a:t>
            </a:r>
            <a:endParaRPr lang="en-US" b="1" u="sng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Status reports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571625" y="1323975"/>
          <a:ext cx="600075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5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576387" y="1328737"/>
          <a:ext cx="59912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78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04837" y="533400"/>
          <a:ext cx="7934325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4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95350"/>
            <a:ext cx="70294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79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8686800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Run 13 </a:t>
            </a:r>
            <a:r>
              <a:rPr lang="en-US" sz="2400" b="1" dirty="0"/>
              <a:t>p</a:t>
            </a:r>
            <a:r>
              <a:rPr lang="en-US" sz="2400" b="1" dirty="0" smtClean="0"/>
              <a:t>lan based on 20 weeks cryo operation</a:t>
            </a:r>
            <a:br>
              <a:rPr lang="en-US" sz="2400" b="1" dirty="0" smtClean="0"/>
            </a:br>
            <a:r>
              <a:rPr lang="en-US" sz="1800" dirty="0" smtClean="0"/>
              <a:t>and Fischer </a:t>
            </a:r>
            <a:r>
              <a:rPr lang="en-US" sz="1800" dirty="0"/>
              <a:t>et.al. RHIC Collider Projections (FY 2013 – FY 2017), 27 Sep 2012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i="1" u="sng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914400"/>
            <a:ext cx="86868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11 Feb, </a:t>
            </a:r>
            <a:r>
              <a:rPr lang="en-US" sz="1800" dirty="0"/>
              <a:t>Begin cool-down to 4.5K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Feb, </a:t>
            </a:r>
            <a:r>
              <a:rPr lang="en-US" sz="1800" dirty="0"/>
              <a:t>Cool-down to 4.5K in </a:t>
            </a:r>
            <a:r>
              <a:rPr lang="en-US" sz="1800" dirty="0" smtClean="0"/>
              <a:t>Blue and Yellow </a:t>
            </a:r>
            <a:r>
              <a:rPr lang="en-US" sz="1800" dirty="0"/>
              <a:t>Ring complete, begin magnet </a:t>
            </a:r>
            <a:r>
              <a:rPr lang="en-US" sz="1800" dirty="0" smtClean="0"/>
              <a:t>setup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u="sng" dirty="0" smtClean="0">
                <a:solidFill>
                  <a:srgbClr val="FF0000"/>
                </a:solidFill>
              </a:rPr>
              <a:t>today, 19 Feb…</a:t>
            </a:r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15 Feb -1 Mar, RHIC √s = 510 GeV pp machine setup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1-8 Mar, machine ramp-up with 8 </a:t>
            </a:r>
            <a:r>
              <a:rPr lang="en-US" sz="1800" dirty="0" err="1" smtClean="0"/>
              <a:t>hr</a:t>
            </a:r>
            <a:r>
              <a:rPr lang="en-US" sz="1800" dirty="0" smtClean="0"/>
              <a:t>/night for experiment setup 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8 Mar, begin √s = 510 GeV pp physics run 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6 Jun, switch to √s = 15 GeV/n </a:t>
            </a:r>
            <a:r>
              <a:rPr lang="en-US" sz="1800" dirty="0" err="1" smtClean="0"/>
              <a:t>AuAu</a:t>
            </a:r>
            <a:r>
              <a:rPr lang="en-US" sz="1800" dirty="0" smtClean="0"/>
              <a:t> if pp goals are met and end 12.9 week √s = 510 GeV pp physics run 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27 Jun, end ~2.5 week √s = 15 GeV/n </a:t>
            </a:r>
            <a:r>
              <a:rPr lang="en-US" sz="1800" dirty="0" err="1" smtClean="0"/>
              <a:t>AuAu</a:t>
            </a:r>
            <a:r>
              <a:rPr lang="en-US" sz="1800" dirty="0" smtClean="0"/>
              <a:t> physics run or 15.9 week √s = 510 GeV pp physics run, begin cryo warm-up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30 </a:t>
            </a:r>
            <a:r>
              <a:rPr lang="en-US" sz="1800" dirty="0">
                <a:solidFill>
                  <a:srgbClr val="000000"/>
                </a:solidFill>
              </a:rPr>
              <a:t>June, cryo warm-up </a:t>
            </a:r>
            <a:r>
              <a:rPr lang="en-US" sz="1800" dirty="0" smtClean="0">
                <a:solidFill>
                  <a:srgbClr val="000000"/>
                </a:solidFill>
              </a:rPr>
              <a:t>~complete (19.9 </a:t>
            </a:r>
            <a:r>
              <a:rPr lang="en-US" sz="1800" dirty="0">
                <a:solidFill>
                  <a:srgbClr val="000000"/>
                </a:solidFill>
              </a:rPr>
              <a:t>cryo-weeks)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74437"/>
            <a:ext cx="871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http://www.rhichome.bnl.gov/AP/Spin2013/ </a:t>
            </a:r>
            <a:r>
              <a:rPr lang="en-US" dirty="0" smtClean="0"/>
              <a:t>for the Run Coordinator’s detailed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" y="457200"/>
            <a:ext cx="8686800" cy="548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477000"/>
            <a:ext cx="744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Fischer et.al. RHIC Collider Projections (FY 2013 – FY 2017), 27 Sep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04800"/>
            <a:ext cx="680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Goal, 250 pb</a:t>
            </a:r>
            <a:r>
              <a:rPr lang="en-US" baseline="30000" dirty="0" smtClean="0"/>
              <a:t>-1</a:t>
            </a:r>
            <a:r>
              <a:rPr lang="en-US" dirty="0" smtClean="0"/>
              <a:t> recorded, 750 pb</a:t>
            </a:r>
            <a:r>
              <a:rPr lang="en-US" baseline="30000" dirty="0" smtClean="0"/>
              <a:t>-1</a:t>
            </a:r>
            <a:r>
              <a:rPr lang="en-US" dirty="0" smtClean="0"/>
              <a:t> delivered, ≥ 55% polarization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68760" y="1337912"/>
            <a:ext cx="16764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53259" y="896058"/>
            <a:ext cx="1495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PHENIX GOAL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26726"/>
            <a:ext cx="655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Goal, 165 pb</a:t>
            </a:r>
            <a:r>
              <a:rPr lang="en-US" baseline="30000" dirty="0" smtClean="0"/>
              <a:t>-1</a:t>
            </a:r>
            <a:r>
              <a:rPr lang="en-US" dirty="0" smtClean="0"/>
              <a:t> recorded, 275 pb</a:t>
            </a:r>
            <a:r>
              <a:rPr lang="en-US" baseline="30000" dirty="0" smtClean="0"/>
              <a:t>-1</a:t>
            </a:r>
            <a:r>
              <a:rPr lang="en-US" dirty="0" smtClean="0"/>
              <a:t> delivered, ≥ 55% polarization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76859" y="3197594"/>
            <a:ext cx="16764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5480" y="2743200"/>
            <a:ext cx="12463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 GOAL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7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0"/>
            <a:ext cx="6675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2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514600"/>
            <a:ext cx="349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Additional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263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6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304800"/>
            <a:ext cx="9067800" cy="6362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28343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Run 13 the PAC recommends the following (</a:t>
            </a:r>
            <a:r>
              <a:rPr lang="en-US" i="1" dirty="0"/>
              <a:t>in order of priority</a:t>
            </a:r>
            <a:r>
              <a:rPr lang="en-US" dirty="0" smtClean="0"/>
              <a:t>):</a:t>
            </a:r>
            <a:br>
              <a:rPr lang="en-US" dirty="0" smtClean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Running </a:t>
            </a:r>
            <a:r>
              <a:rPr lang="en-US" dirty="0"/>
              <a:t>with polarized proton collisions at 500 GeV to provide an </a:t>
            </a:r>
            <a:r>
              <a:rPr lang="en-US" dirty="0" smtClean="0"/>
              <a:t>integrated luminosity </a:t>
            </a:r>
            <a:r>
              <a:rPr lang="en-US" dirty="0"/>
              <a:t>of 750 pb</a:t>
            </a:r>
            <a:r>
              <a:rPr lang="en-US" baseline="30000" dirty="0"/>
              <a:t>-1</a:t>
            </a:r>
            <a:r>
              <a:rPr lang="en-US" dirty="0"/>
              <a:t> at an average polarization of 55</a:t>
            </a:r>
            <a:r>
              <a:rPr lang="en-US" dirty="0" smtClean="0"/>
              <a:t>%.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2. </a:t>
            </a:r>
            <a:r>
              <a:rPr lang="en-US" dirty="0" smtClean="0"/>
              <a:t>  Depending </a:t>
            </a:r>
            <a:r>
              <a:rPr lang="en-US" dirty="0"/>
              <a:t>on the amount of running time remaining after priority #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/>
              <a:t>a. If less than 3 weeks remain, a week of 200 GeV </a:t>
            </a:r>
            <a:r>
              <a:rPr lang="en-US" dirty="0" err="1"/>
              <a:t>Au+Au</a:t>
            </a:r>
            <a:r>
              <a:rPr lang="en-US" dirty="0"/>
              <a:t> collisions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b. If at least 3 weeks of running time remain, 3 weeks of 15 GeV </a:t>
            </a:r>
            <a:r>
              <a:rPr lang="en-US" dirty="0" err="1"/>
              <a:t>Au+Au</a:t>
            </a:r>
            <a:endParaRPr lang="en-US" dirty="0"/>
          </a:p>
          <a:p>
            <a:pPr lvl="1"/>
            <a:r>
              <a:rPr lang="en-US" dirty="0"/>
              <a:t>collisions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3. </a:t>
            </a:r>
            <a:r>
              <a:rPr lang="en-US" dirty="0" smtClean="0"/>
              <a:t>  8 </a:t>
            </a:r>
            <a:r>
              <a:rPr lang="en-US" dirty="0"/>
              <a:t>days of 62 GeV </a:t>
            </a:r>
            <a:r>
              <a:rPr lang="en-US" dirty="0" err="1"/>
              <a:t>p+p</a:t>
            </a:r>
            <a:r>
              <a:rPr lang="en-US" dirty="0"/>
              <a:t> collisions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347472" indent="-347472"/>
            <a:r>
              <a:rPr lang="en-US" dirty="0"/>
              <a:t>4. </a:t>
            </a:r>
            <a:r>
              <a:rPr lang="en-US" dirty="0" smtClean="0"/>
              <a:t>  At </a:t>
            </a:r>
            <a:r>
              <a:rPr lang="en-US" dirty="0"/>
              <a:t>the discretion of the ALD, 4 days of low-luminosity </a:t>
            </a:r>
            <a:r>
              <a:rPr lang="en-US" dirty="0" smtClean="0"/>
              <a:t>running to accomplish the pp2pp </a:t>
            </a:r>
            <a:r>
              <a:rPr lang="en-US" dirty="0"/>
              <a:t>goals.</a:t>
            </a:r>
          </a:p>
        </p:txBody>
      </p:sp>
    </p:spTree>
    <p:extLst>
      <p:ext uri="{BB962C8B-B14F-4D97-AF65-F5344CB8AC3E}">
        <p14:creationId xmlns:p14="http://schemas.microsoft.com/office/powerpoint/2010/main" val="42394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79463"/>
            <a:ext cx="7572375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381000"/>
            <a:ext cx="353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+$114.7K in bank through Dec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1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23875" y="533400"/>
          <a:ext cx="809625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6959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18902</TotalTime>
  <Words>185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Run 13 plan based on 20 weeks cryo operation and Fischer et.al. RHIC Collider Projections (FY 2013 – FY 2017), 27 Sep 2012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27</cp:revision>
  <dcterms:created xsi:type="dcterms:W3CDTF">2013-01-23T17:44:11Z</dcterms:created>
  <dcterms:modified xsi:type="dcterms:W3CDTF">2013-02-19T17:10:47Z</dcterms:modified>
</cp:coreProperties>
</file>