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2" autoAdjust="0"/>
    <p:restoredTop sz="86389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-1944" y="-96"/>
      </p:cViewPr>
      <p:guideLst>
        <p:guide orient="horz" pos="2160"/>
        <p:guide pos="9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82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73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7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7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177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54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10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425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82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7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82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8A4B-8C0C-B14C-842C-AF8CE1DB83C7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F3CA-BB32-3648-A4E9-BAE760FB1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81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ZDC</a:t>
            </a:r>
            <a:br>
              <a:rPr lang="en-US" dirty="0" smtClean="0"/>
            </a:br>
            <a:r>
              <a:rPr lang="en-US" dirty="0" smtClean="0"/>
              <a:t>(and ZDC at high rates in general)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Dunlop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41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8"/>
            <a:ext cx="8229600" cy="1143000"/>
          </a:xfrm>
        </p:spPr>
        <p:txBody>
          <a:bodyPr/>
          <a:lstStyle/>
          <a:p>
            <a:r>
              <a:rPr lang="en-US" dirty="0" smtClean="0"/>
              <a:t>Killer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11597"/>
            <a:ext cx="8686800" cy="550950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Two flavors: with “killer bit” (non-updating </a:t>
            </a:r>
            <a:r>
              <a:rPr lang="en-US" dirty="0" err="1" smtClean="0"/>
              <a:t>deadtime</a:t>
            </a:r>
            <a:r>
              <a:rPr lang="en-US" dirty="0" smtClean="0"/>
              <a:t>) and without</a:t>
            </a:r>
          </a:p>
          <a:p>
            <a:pPr lvl="1"/>
            <a:r>
              <a:rPr lang="en-US" dirty="0" smtClean="0"/>
              <a:t>Killer bit kills </a:t>
            </a:r>
            <a:r>
              <a:rPr lang="en-US" dirty="0" err="1" smtClean="0"/>
              <a:t>afterpulsing</a:t>
            </a:r>
            <a:r>
              <a:rPr lang="en-US" dirty="0" smtClean="0"/>
              <a:t> in heavy ions.  </a:t>
            </a:r>
            <a:r>
              <a:rPr lang="en-US" dirty="0" err="1" smtClean="0"/>
              <a:t>Afterpulsing</a:t>
            </a:r>
            <a:r>
              <a:rPr lang="en-US" dirty="0" smtClean="0"/>
              <a:t> not a problem in </a:t>
            </a:r>
            <a:r>
              <a:rPr lang="en-US" dirty="0" err="1" smtClean="0"/>
              <a:t>pp</a:t>
            </a:r>
            <a:r>
              <a:rPr lang="en-US" dirty="0" smtClean="0"/>
              <a:t>, but…</a:t>
            </a:r>
          </a:p>
          <a:p>
            <a:pPr lvl="1"/>
            <a:r>
              <a:rPr lang="en-US" dirty="0" smtClean="0"/>
              <a:t>At high rates, killer bit decreases rates substantially</a:t>
            </a:r>
          </a:p>
          <a:p>
            <a:pPr lvl="2"/>
            <a:r>
              <a:rPr lang="en-US" dirty="0" smtClean="0"/>
              <a:t>Formula:  Real = killed/(1-killed*</a:t>
            </a:r>
            <a:r>
              <a:rPr lang="en-US" dirty="0" err="1" smtClean="0"/>
              <a:t>deadtime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E.g. </a:t>
            </a:r>
            <a:r>
              <a:rPr lang="en-US" dirty="0"/>
              <a:t>f</a:t>
            </a:r>
            <a:r>
              <a:rPr lang="en-US" dirty="0" smtClean="0"/>
              <a:t>or 1 us </a:t>
            </a:r>
            <a:r>
              <a:rPr lang="en-US" dirty="0" err="1" smtClean="0"/>
              <a:t>deadtime</a:t>
            </a:r>
            <a:r>
              <a:rPr lang="en-US" dirty="0" smtClean="0"/>
              <a:t>, 0.5 MHz killed = 1 MHz real</a:t>
            </a:r>
          </a:p>
          <a:p>
            <a:pPr lvl="2"/>
            <a:r>
              <a:rPr lang="en-US" dirty="0" smtClean="0"/>
              <a:t>Believe PHENIX = 400 ns deadtime,0.714 MHz killed = 1 MHz real.  Large correction at current singles rates.</a:t>
            </a:r>
          </a:p>
          <a:p>
            <a:r>
              <a:rPr lang="en-US" dirty="0" smtClean="0"/>
              <a:t>This year: </a:t>
            </a:r>
            <a:r>
              <a:rPr lang="en-US" dirty="0" err="1" smtClean="0"/>
              <a:t>deadtime</a:t>
            </a:r>
            <a:r>
              <a:rPr lang="en-US" dirty="0" smtClean="0"/>
              <a:t> is user settable.  Currently (as of March 14) at 1 us, like last years.  Did a scan, formula works to within a few percent.</a:t>
            </a:r>
          </a:p>
          <a:p>
            <a:pPr lvl="1"/>
            <a:r>
              <a:rPr lang="en-US" sz="2600" dirty="0" smtClean="0"/>
              <a:t>N.B. Issues </a:t>
            </a:r>
            <a:r>
              <a:rPr lang="en-US" sz="2600" smtClean="0"/>
              <a:t>with signal to C-AD </a:t>
            </a:r>
            <a:r>
              <a:rPr lang="en-US" sz="2600" dirty="0" smtClean="0"/>
              <a:t>before March 14.  Ghosting in killer bit, and inadvertently set to 0.1 us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231351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30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Killer bit correction good to few percent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27" y="1238433"/>
            <a:ext cx="7200900" cy="4876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33376" y="5820210"/>
            <a:ext cx="29973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Raw ZDC Coincidence </a:t>
            </a:r>
            <a:r>
              <a:rPr lang="en-US" dirty="0" err="1" smtClean="0"/>
              <a:t>unkilled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883803" y="3244334"/>
            <a:ext cx="268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(Corrected Killed)/</a:t>
            </a:r>
            <a:r>
              <a:rPr lang="en-US" dirty="0" err="1" smtClean="0"/>
              <a:t>Unkilled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30749" y="1788658"/>
            <a:ext cx="17132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read back from RHIC, 1 us </a:t>
            </a:r>
            <a:r>
              <a:rPr lang="en-US" dirty="0" err="1" smtClean="0"/>
              <a:t>deadtime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185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ZDC East w/o killer: sisscaler_6a_star_2</a:t>
            </a:r>
          </a:p>
          <a:p>
            <a:r>
              <a:rPr lang="en-US" dirty="0" smtClean="0"/>
              <a:t>ZDC West w/o killer: sisscaler_6a_star_1</a:t>
            </a:r>
          </a:p>
          <a:p>
            <a:r>
              <a:rPr lang="en-US" dirty="0" smtClean="0"/>
              <a:t>ZDC Coin w/o killer: sisscaler_6a_star_3</a:t>
            </a:r>
          </a:p>
          <a:p>
            <a:r>
              <a:rPr lang="en-US" dirty="0" smtClean="0"/>
              <a:t>ZDC East w/ killer: not currently connected, but will show up at sisscaler_6a_star_6</a:t>
            </a:r>
          </a:p>
          <a:p>
            <a:r>
              <a:rPr lang="en-US" dirty="0" smtClean="0"/>
              <a:t>ZDC West w/ killer: not currently connected, but will show up at sisscaler_6a_star_5</a:t>
            </a:r>
          </a:p>
          <a:p>
            <a:r>
              <a:rPr lang="en-US" dirty="0" smtClean="0"/>
              <a:t>ZDC </a:t>
            </a:r>
            <a:r>
              <a:rPr lang="en-US" dirty="0" err="1" smtClean="0"/>
              <a:t>Coinc</a:t>
            </a:r>
            <a:r>
              <a:rPr lang="en-US" dirty="0" smtClean="0"/>
              <a:t>. w/ killer: sisscaler_6a_star_16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730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Singles/Doubles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2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Since singles rates are ~MHz, cannot ignore clocking of the beam.  Significant probability of more than one hit in a single crossing, needs to be accounted for.  </a:t>
            </a:r>
            <a:endParaRPr lang="en-US" dirty="0"/>
          </a:p>
          <a:p>
            <a:pPr lvl="1"/>
            <a:r>
              <a:rPr lang="en-US" dirty="0" smtClean="0"/>
              <a:t>Simple (ignoring clocking) formula: </a:t>
            </a:r>
          </a:p>
          <a:p>
            <a:pPr lvl="2"/>
            <a:r>
              <a:rPr lang="en-US" dirty="0" smtClean="0"/>
              <a:t>Real = EW – (E*W)/clock</a:t>
            </a:r>
          </a:p>
          <a:p>
            <a:pPr lvl="1"/>
            <a:r>
              <a:rPr lang="en-US" dirty="0" smtClean="0"/>
              <a:t>Full formula</a:t>
            </a:r>
          </a:p>
          <a:p>
            <a:pPr lvl="2"/>
            <a:r>
              <a:rPr lang="en-US" dirty="0" smtClean="0"/>
              <a:t>Real = -clock*</a:t>
            </a:r>
            <a:r>
              <a:rPr lang="en-US" dirty="0" err="1" smtClean="0"/>
              <a:t>ln</a:t>
            </a:r>
            <a:r>
              <a:rPr lang="en-US" dirty="0" smtClean="0"/>
              <a:t>(1.-(EW-E*W/clock)/(</a:t>
            </a:r>
            <a:r>
              <a:rPr lang="en-US" dirty="0" err="1" smtClean="0"/>
              <a:t>clock+EW-E-W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Differences are very significant at current rates</a:t>
            </a:r>
          </a:p>
          <a:p>
            <a:pPr lvl="1"/>
            <a:r>
              <a:rPr lang="en-US" dirty="0" smtClean="0"/>
              <a:t>Added complication of killer bits.  STAR internally uses only non-killed data for correction.  PHENIX?</a:t>
            </a:r>
          </a:p>
          <a:p>
            <a:r>
              <a:rPr lang="en-US" dirty="0" smtClean="0"/>
              <a:t>NOTE: this formula assumes uniform population bunch-by-bunch.  STAR actually does the final correction bunch-by-bunch, but not possible in real time or in RHIC </a:t>
            </a:r>
            <a:r>
              <a:rPr lang="en-US" dirty="0" err="1" smtClean="0"/>
              <a:t>scalers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045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504" y="0"/>
            <a:ext cx="5294779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8331" y="1595424"/>
            <a:ext cx="134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Formula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43023" y="1563158"/>
            <a:ext cx="161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 formula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52081" y="4923182"/>
            <a:ext cx="1239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Simple/Full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7054" y="1734829"/>
            <a:ext cx="38469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With wrong correction formula, will underestimate instantaneous</a:t>
            </a:r>
          </a:p>
          <a:p>
            <a:r>
              <a:rPr lang="en-US" sz="3200" dirty="0" smtClean="0"/>
              <a:t>luminosity by large amount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495" y="6521102"/>
            <a:ext cx="523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ZDC coincidence rate, </a:t>
            </a:r>
            <a:r>
              <a:rPr lang="en-US" dirty="0" err="1" smtClean="0"/>
              <a:t>unkilled</a:t>
            </a:r>
            <a:r>
              <a:rPr lang="en-US" dirty="0" smtClean="0"/>
              <a:t> [Hz]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459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5" y="0"/>
            <a:ext cx="9418836" cy="637889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03056" y="4675417"/>
            <a:ext cx="981325" cy="793667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265112"/>
            <a:ext cx="8229600" cy="1143000"/>
          </a:xfrm>
        </p:spPr>
        <p:txBody>
          <a:bodyPr/>
          <a:lstStyle/>
          <a:p>
            <a:r>
              <a:rPr lang="en-US" dirty="0" smtClean="0"/>
              <a:t>Underestimate</a:t>
            </a:r>
            <a:r>
              <a:rPr lang="en-US" baseline="0" dirty="0" smtClean="0"/>
              <a:t> of Luminosity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28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288"/>
            <a:ext cx="8229600" cy="1143000"/>
          </a:xfrm>
        </p:spPr>
        <p:txBody>
          <a:bodyPr/>
          <a:lstStyle/>
          <a:p>
            <a:r>
              <a:rPr lang="en-US" dirty="0" smtClean="0"/>
              <a:t>Accidental cancellation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18155"/>
            <a:ext cx="8229600" cy="20398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By pure accident, ZDC coincidence w/ 1 us dead, no singles correction = Real ZDC coincidence after full correction, to within +/- 5%</a:t>
            </a:r>
            <a:endParaRPr lang="en-US" dirty="0"/>
          </a:p>
        </p:txBody>
      </p:sp>
      <p:pic>
        <p:nvPicPr>
          <p:cNvPr id="4" name="Picture 3" descr="strangecoinciden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750" y="950844"/>
            <a:ext cx="5710327" cy="38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16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401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STAR ZDC (and ZDC at high rates in general)</vt:lpstr>
      <vt:lpstr>Killer Bits</vt:lpstr>
      <vt:lpstr>Killer bit correction good to few percent</vt:lpstr>
      <vt:lpstr>Signal routing</vt:lpstr>
      <vt:lpstr>Singles/Doubles Corrections</vt:lpstr>
      <vt:lpstr>Slide 6</vt:lpstr>
      <vt:lpstr>Underestimate of Luminosity</vt:lpstr>
      <vt:lpstr>Accidental cancellation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ZDC</dc:title>
  <dc:creator>James Dunlop</dc:creator>
  <cp:lastModifiedBy>C-AD</cp:lastModifiedBy>
  <cp:revision>10</cp:revision>
  <dcterms:created xsi:type="dcterms:W3CDTF">2013-03-18T19:39:50Z</dcterms:created>
  <dcterms:modified xsi:type="dcterms:W3CDTF">2013-03-19T13:39:36Z</dcterms:modified>
</cp:coreProperties>
</file>