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4" r:id="rId3"/>
    <p:sldId id="28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3/5/13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A39E9-6284-C94E-8F06-E2298F3C9B65}" type="datetime1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378-6BFF-D649-BD2F-3622F4314375}" type="datetime1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0B76-5BA9-4045-9FCC-F6D71A560277}" type="datetime1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A5D0-3353-B648-8E0F-FD830B83C747}" type="datetime1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87C6-72C9-E04C-8A13-7736CFF561BB}" type="datetime1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2F6F-1D0E-7440-967F-5E8141853C37}" type="datetime1">
              <a:rPr lang="en-US" smtClean="0"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EA65F-3EA7-8B45-BA15-499EE8806626}" type="datetime1">
              <a:rPr lang="en-US" smtClean="0"/>
              <a:t>3/5/13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68DE-A591-814A-9EC3-BAFCB1EE004A}" type="datetime1">
              <a:rPr lang="en-US" smtClean="0"/>
              <a:t>3/5/13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19919-EA7C-F242-AF18-1AD5C33072B7}" type="datetime1">
              <a:rPr lang="en-US" smtClean="0"/>
              <a:t>3/5/13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B9F0D-F2C5-F842-B586-8DA73115048E}" type="datetime1">
              <a:rPr lang="en-US" smtClean="0"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6758-BD27-5445-BA20-14A07D68AF14}" type="datetime1">
              <a:rPr lang="en-US" smtClean="0"/>
              <a:t>3/5/13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8412-B144-294B-A802-3D6F9112A0A4}" type="datetime1">
              <a:rPr lang="en-US" smtClean="0"/>
              <a:t>3/5/13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Hubert van Hecke - 05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PHENIX Run-13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Hubert van </a:t>
            </a:r>
            <a:r>
              <a:rPr lang="en-US" sz="1800" dirty="0" err="1" smtClean="0"/>
              <a:t>Hecke</a:t>
            </a:r>
            <a:endParaRPr lang="en-US" sz="1800" dirty="0" smtClean="0"/>
          </a:p>
          <a:p>
            <a:r>
              <a:rPr lang="en-US" sz="1800" dirty="0" smtClean="0"/>
              <a:t>for the PHENIX collaboration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Preparations</a:t>
            </a:r>
            <a:r>
              <a:rPr lang="en-US" sz="3600" dirty="0" smtClean="0"/>
              <a:t> continue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Tuning up the trigger system</a:t>
            </a:r>
          </a:p>
          <a:p>
            <a:r>
              <a:rPr lang="en-US" sz="2000" dirty="0" smtClean="0"/>
              <a:t>Check out subsystem monitoring</a:t>
            </a:r>
          </a:p>
          <a:p>
            <a:r>
              <a:rPr lang="en-US" sz="2000" dirty="0" smtClean="0"/>
              <a:t>Prepare the fast-production </a:t>
            </a:r>
            <a:r>
              <a:rPr lang="en-US" sz="2000" dirty="0" smtClean="0"/>
              <a:t>system</a:t>
            </a:r>
          </a:p>
          <a:p>
            <a:endParaRPr lang="en-US" sz="2000" dirty="0" smtClean="0"/>
          </a:p>
          <a:p>
            <a:r>
              <a:rPr lang="en-US" sz="2000" dirty="0" smtClean="0"/>
              <a:t>With beam, system checks and  full-detector runs</a:t>
            </a:r>
            <a:endParaRPr lang="en-US" sz="1600" dirty="0" smtClean="0"/>
          </a:p>
          <a:p>
            <a:r>
              <a:rPr lang="en-US" sz="2000" dirty="0" smtClean="0"/>
              <a:t>No beam: calibrations</a:t>
            </a:r>
          </a:p>
          <a:p>
            <a:r>
              <a:rPr lang="en-US" sz="2000" dirty="0" smtClean="0"/>
              <a:t>(IR access when available)</a:t>
            </a:r>
          </a:p>
          <a:p>
            <a:r>
              <a:rPr lang="en-US" sz="2000" dirty="0" smtClean="0"/>
              <a:t>On Friday, move the Silicon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      detectors </a:t>
            </a:r>
            <a:r>
              <a:rPr lang="en-US" sz="2000" dirty="0" smtClean="0"/>
              <a:t>in from the retracted position.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  <p:pic>
        <p:nvPicPr>
          <p:cNvPr id="10" name="Picture 9" descr="fvtx_install.jpg"/>
          <p:cNvPicPr>
            <a:picLocks noChangeAspect="1"/>
          </p:cNvPicPr>
          <p:nvPr/>
        </p:nvPicPr>
        <p:blipFill>
          <a:blip r:embed="rId3"/>
          <a:srcRect l="22266"/>
          <a:stretch>
            <a:fillRect/>
          </a:stretch>
        </p:blipFill>
        <p:spPr>
          <a:xfrm>
            <a:off x="5060712" y="3116898"/>
            <a:ext cx="3789348" cy="32394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Criteria for start-of-physics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109 bunches in the machine</a:t>
            </a:r>
          </a:p>
          <a:p>
            <a:r>
              <a:rPr lang="en-US" sz="2000" dirty="0" smtClean="0"/>
              <a:t>Longitudinal polarization established, &lt;5% transverse component</a:t>
            </a:r>
          </a:p>
          <a:p>
            <a:r>
              <a:rPr lang="en-US" sz="2000" dirty="0" smtClean="0"/>
              <a:t>&gt;=55% polarization at the start of the store</a:t>
            </a:r>
          </a:p>
          <a:p>
            <a:r>
              <a:rPr lang="en-US" sz="2000" dirty="0" smtClean="0"/>
              <a:t>Beta* = 0.65</a:t>
            </a:r>
          </a:p>
          <a:p>
            <a:r>
              <a:rPr lang="en-US" sz="2000" smtClean="0"/>
              <a:t>&gt;1</a:t>
            </a:r>
            <a:r>
              <a:rPr lang="en-US" sz="2000" dirty="0" smtClean="0"/>
              <a:t>*10</a:t>
            </a:r>
            <a:r>
              <a:rPr lang="en-US" sz="2000" baseline="30000" dirty="0" smtClean="0"/>
              <a:t>11</a:t>
            </a:r>
            <a:r>
              <a:rPr lang="en-US" sz="2000" dirty="0" smtClean="0"/>
              <a:t> protons/bunch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- 05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131</Words>
  <Application>Microsoft Macintosh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PHENIX Run-13 status</vt:lpstr>
      <vt:lpstr>Preparations continue</vt:lpstr>
      <vt:lpstr>Criteria for start-of-physics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44</cp:revision>
  <dcterms:created xsi:type="dcterms:W3CDTF">2013-03-05T05:46:07Z</dcterms:created>
  <dcterms:modified xsi:type="dcterms:W3CDTF">2013-03-05T16:17:44Z</dcterms:modified>
</cp:coreProperties>
</file>