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F00"/>
    <a:srgbClr val="9437FF"/>
    <a:srgbClr val="D883FF"/>
    <a:srgbClr val="FFD57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68"/>
    <p:restoredTop sz="93667"/>
  </p:normalViewPr>
  <p:slideViewPr>
    <p:cSldViewPr>
      <p:cViewPr varScale="1">
        <p:scale>
          <a:sx n="96" d="100"/>
          <a:sy n="96" d="100"/>
        </p:scale>
        <p:origin x="1239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6FC21-FE0E-46DC-87FE-CA3E9792139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6248E-72B7-457C-8CB3-9BEF87B0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48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17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4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66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8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7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0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61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48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0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4625E-A8E2-4147-9965-E39B41D3D3EF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9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luejeans.com/numbers" TargetMode="External"/><Relationship Id="rId2" Type="http://schemas.openxmlformats.org/officeDocument/2006/relationships/hyperlink" Target="https://bluejeans.com/806756566?src=join_info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343400"/>
            <a:ext cx="8534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BLUEJEANS CONNECTION INFO:</a:t>
            </a:r>
          </a:p>
          <a:p>
            <a:r>
              <a:rPr lang="en-US" sz="1400" b="1" dirty="0"/>
              <a:t> To join the meeting on a computer or mobile phone: </a:t>
            </a:r>
            <a:r>
              <a:rPr lang="en-US" sz="140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https://bluejeans.com/806756566?src=join_info </a:t>
            </a:r>
            <a:r>
              <a:rPr lang="en-US" sz="140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400" b="1" dirty="0"/>
          </a:p>
          <a:p>
            <a:r>
              <a:rPr lang="en-US" sz="1400" b="1" dirty="0"/>
              <a:t> Phone Dial-in +1.408.740.7256 (US (San Jose))</a:t>
            </a:r>
          </a:p>
          <a:p>
            <a:r>
              <a:rPr lang="en-US" sz="1400" b="1" dirty="0"/>
              <a:t> +1.866.226.4650 (US Toll Free)</a:t>
            </a:r>
          </a:p>
          <a:p>
            <a:r>
              <a:rPr lang="en-US" sz="1400" b="1" dirty="0"/>
              <a:t> +1.408.317.9253 (US (Primary, San Jose)) </a:t>
            </a:r>
          </a:p>
          <a:p>
            <a:endParaRPr lang="en-US" sz="1400" b="1" dirty="0"/>
          </a:p>
          <a:p>
            <a:r>
              <a:rPr lang="en-US" sz="1400" b="1" dirty="0"/>
              <a:t>Global Numbers: </a:t>
            </a:r>
            <a:r>
              <a:rPr lang="en-US" sz="1400" b="1" dirty="0">
                <a:hlinkClick r:id="rId3"/>
              </a:rPr>
              <a:t>http://bluejeans.com/numbers</a:t>
            </a:r>
            <a:endParaRPr lang="en-US" sz="1400" b="1" dirty="0"/>
          </a:p>
          <a:p>
            <a:r>
              <a:rPr lang="en-US" sz="1400" b="1" dirty="0"/>
              <a:t> </a:t>
            </a:r>
            <a:r>
              <a:rPr lang="en-US" b="1" dirty="0"/>
              <a:t>Meeting ID</a:t>
            </a:r>
            <a:r>
              <a:rPr lang="en-US" b="1"/>
              <a:t>: </a:t>
            </a:r>
            <a:r>
              <a:rPr lang="en-US" b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806 756 566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57200"/>
            <a:ext cx="838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Run 20 RHIC Machine/Experiments Meeting</a:t>
            </a:r>
          </a:p>
          <a:p>
            <a:pPr algn="ctr"/>
            <a:r>
              <a:rPr lang="en-US" sz="1600" i="1" dirty="0"/>
              <a:t>June 23, 2020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Agenda:</a:t>
            </a:r>
          </a:p>
          <a:p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General discussion of Run 20 				- W. Christie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All Other Business (AOB)</a:t>
            </a:r>
          </a:p>
        </p:txBody>
      </p:sp>
    </p:spTree>
    <p:extLst>
      <p:ext uri="{BB962C8B-B14F-4D97-AF65-F5344CB8AC3E}">
        <p14:creationId xmlns:p14="http://schemas.microsoft.com/office/powerpoint/2010/main" val="346111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91173DA-3444-A041-B461-291258E99BFC}"/>
              </a:ext>
            </a:extLst>
          </p:cNvPr>
          <p:cNvSpPr/>
          <p:nvPr/>
        </p:nvSpPr>
        <p:spPr>
          <a:xfrm>
            <a:off x="762000" y="5796915"/>
            <a:ext cx="7772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9051"/>
                </a:solidFill>
              </a:rPr>
              <a:t>N.B.   The Schedule above assumes that RHIC Run 2020 will be 28 </a:t>
            </a:r>
            <a:r>
              <a:rPr lang="en-US" sz="1600" b="1" dirty="0" err="1">
                <a:solidFill>
                  <a:srgbClr val="009051"/>
                </a:solidFill>
              </a:rPr>
              <a:t>Cryo</a:t>
            </a:r>
            <a:r>
              <a:rPr lang="en-US" sz="1600" b="1" dirty="0">
                <a:solidFill>
                  <a:srgbClr val="009051"/>
                </a:solidFill>
              </a:rPr>
              <a:t> weeks long.</a:t>
            </a:r>
          </a:p>
          <a:p>
            <a:r>
              <a:rPr lang="en-US" sz="1400" dirty="0"/>
              <a:t>          The actual transition date between 11.5 and 9.2 GeV Physics running will be a matter of discussion as the run progresses.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D93E55FF-5066-487E-8F49-0E75A4E0BF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836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50792</TotalTime>
  <Words>136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BNL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Hoffman, Caitlin</cp:lastModifiedBy>
  <cp:revision>309</cp:revision>
  <cp:lastPrinted>2020-02-03T21:51:50Z</cp:lastPrinted>
  <dcterms:created xsi:type="dcterms:W3CDTF">2012-11-13T13:37:07Z</dcterms:created>
  <dcterms:modified xsi:type="dcterms:W3CDTF">2020-06-23T17:36:23Z</dcterms:modified>
</cp:coreProperties>
</file>