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324" r:id="rId3"/>
    <p:sldId id="256" r:id="rId4"/>
    <p:sldId id="323" r:id="rId5"/>
    <p:sldId id="322"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2813"/>
  </p:normalViewPr>
  <p:slideViewPr>
    <p:cSldViewPr>
      <p:cViewPr varScale="1">
        <p:scale>
          <a:sx n="108" d="100"/>
          <a:sy n="108" d="100"/>
        </p:scale>
        <p:origin x="216" y="4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12/14/21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6</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12/14/21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12/14/21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12/14/21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12/14/21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12/14/21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12/14/21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12/14/21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12/14/21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12/14/21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12/14/21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12/14/21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12/14/21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046988"/>
          </a:xfrm>
          <a:prstGeom prst="rect">
            <a:avLst/>
          </a:prstGeom>
          <a:noFill/>
        </p:spPr>
        <p:txBody>
          <a:bodyPr wrap="square" rtlCol="0">
            <a:spAutoFit/>
          </a:bodyPr>
          <a:lstStyle/>
          <a:p>
            <a:pPr algn="ctr"/>
            <a:r>
              <a:rPr lang="en-US" sz="3200" b="1" dirty="0"/>
              <a:t>Run 22 RHIC Machine/Experiments Meeting</a:t>
            </a:r>
          </a:p>
          <a:p>
            <a:pPr algn="ctr"/>
            <a:r>
              <a:rPr lang="en-US" sz="1600" i="1" dirty="0"/>
              <a:t>December 14,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35E8D53-4ED9-254E-A69D-FDCC7D989847}"/>
              </a:ext>
            </a:extLst>
          </p:cNvPr>
          <p:cNvSpPr txBox="1"/>
          <p:nvPr/>
        </p:nvSpPr>
        <p:spPr>
          <a:xfrm>
            <a:off x="304800" y="304799"/>
            <a:ext cx="8534400" cy="677108"/>
          </a:xfrm>
          <a:prstGeom prst="rect">
            <a:avLst/>
          </a:prstGeom>
          <a:noFill/>
        </p:spPr>
        <p:txBody>
          <a:bodyPr wrap="square" rtlCol="0">
            <a:spAutoFit/>
          </a:bodyPr>
          <a:lstStyle/>
          <a:p>
            <a:pPr algn="ctr"/>
            <a:r>
              <a:rPr lang="en-US" sz="2400" dirty="0"/>
              <a:t>Emergency meeting to discuss the situation with the 2022 RHIC run</a:t>
            </a:r>
          </a:p>
          <a:p>
            <a:pPr algn="ctr"/>
            <a:r>
              <a:rPr lang="en-US" sz="1400" i="1" dirty="0"/>
              <a:t>December 13, 2022</a:t>
            </a:r>
          </a:p>
        </p:txBody>
      </p:sp>
      <p:sp>
        <p:nvSpPr>
          <p:cNvPr id="7" name="TextBox 6">
            <a:extLst>
              <a:ext uri="{FF2B5EF4-FFF2-40B4-BE49-F238E27FC236}">
                <a16:creationId xmlns:a16="http://schemas.microsoft.com/office/drawing/2014/main" id="{F2935C05-65BC-634B-8175-4377AC078CDD}"/>
              </a:ext>
            </a:extLst>
          </p:cNvPr>
          <p:cNvSpPr txBox="1"/>
          <p:nvPr/>
        </p:nvSpPr>
        <p:spPr>
          <a:xfrm>
            <a:off x="903889" y="910379"/>
            <a:ext cx="7714593" cy="5632311"/>
          </a:xfrm>
          <a:prstGeom prst="rect">
            <a:avLst/>
          </a:prstGeom>
          <a:noFill/>
        </p:spPr>
        <p:txBody>
          <a:bodyPr wrap="square" rtlCol="0">
            <a:spAutoFit/>
          </a:bodyPr>
          <a:lstStyle/>
          <a:p>
            <a:r>
              <a:rPr lang="en-US" sz="2000" dirty="0"/>
              <a:t>Agenda:</a:t>
            </a:r>
          </a:p>
          <a:p>
            <a:endParaRPr lang="en-US" dirty="0"/>
          </a:p>
          <a:p>
            <a:pPr marL="285750" indent="-285750">
              <a:buFont typeface="Arial" panose="020B0604020202020204" pitchFamily="34" charset="0"/>
              <a:buChar char="•"/>
            </a:pPr>
            <a:r>
              <a:rPr lang="en-US" dirty="0"/>
              <a:t>Discuss the status of the damaged Blue snake magnet – Wolfram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Discuss the prospects for Blue beam polarization in the situation where the damaged Blue snake magnet can’t be used – Huan, Moet, </a:t>
            </a:r>
            <a:r>
              <a:rPr lang="en-US" dirty="0" err="1"/>
              <a:t>Ranjbar</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Discuss if there is a STAR physics program if the Blue beam can not be polarized – Elke, </a:t>
            </a:r>
            <a:r>
              <a:rPr lang="en-US" dirty="0" err="1"/>
              <a:t>Lijuan</a:t>
            </a:r>
            <a:r>
              <a:rPr lang="en-US" dirty="0"/>
              <a:t>, Helen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Discuss repair/replace options for the damaged Blue snake for the current 2022 RHIC run – Joe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Discuss the options for the other components of the 2022 RHIC run (i.e. the </a:t>
            </a:r>
            <a:r>
              <a:rPr lang="en-US" dirty="0" err="1"/>
              <a:t>CeC</a:t>
            </a:r>
            <a:r>
              <a:rPr lang="en-US" dirty="0"/>
              <a:t> program, the EIC related APEX program, the non-EIC related APEX program) – Vincent, Yun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Discussion of the next step in determining the path forward for the 2022 RHIC run - All</a:t>
            </a:r>
          </a:p>
          <a:p>
            <a:endParaRPr lang="en-US" dirty="0"/>
          </a:p>
        </p:txBody>
      </p:sp>
    </p:spTree>
    <p:extLst>
      <p:ext uri="{BB962C8B-B14F-4D97-AF65-F5344CB8AC3E}">
        <p14:creationId xmlns:p14="http://schemas.microsoft.com/office/powerpoint/2010/main" val="408557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2672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4</a:t>
            </a:fld>
            <a:endParaRPr lang="en-US" dirty="0"/>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3">
            <a:extLst>
              <a:ext uri="{28A0092B-C50C-407E-A947-70E740481C1C}">
                <a14:useLocalDpi xmlns:a14="http://schemas.microsoft.com/office/drawing/2010/main" val="0"/>
              </a:ext>
            </a:extLst>
          </a:blip>
          <a:srcRect l="32857"/>
          <a:stretch/>
        </p:blipFill>
        <p:spPr>
          <a:xfrm>
            <a:off x="1240920" y="601881"/>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5559552" y="20574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41148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081046"/>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45720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56232" y="20574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419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828800" y="277368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9892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5029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53340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53340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602344" y="5715000"/>
            <a:ext cx="8008256" cy="923330"/>
          </a:xfrm>
          <a:prstGeom prst="rect">
            <a:avLst/>
          </a:prstGeom>
          <a:noFill/>
        </p:spPr>
        <p:txBody>
          <a:bodyPr wrap="square">
            <a:spAutoFit/>
          </a:bodyPr>
          <a:lstStyle/>
          <a:p>
            <a:r>
              <a:rPr lang="en-US" sz="1800" dirty="0"/>
              <a:t>Discussion topic: </a:t>
            </a:r>
            <a:r>
              <a:rPr lang="en-US" dirty="0"/>
              <a:t>With today’s news about the possible return to a partial snake in the Blue ring, discuss near term strategy and plans. Key question is the polarization that can be achieved for Blue beam, and whether magnet will remain operational.</a:t>
            </a:r>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6858000" y="175260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5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6</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48115</TotalTime>
  <Words>730</Words>
  <Application>Microsoft Macintosh PowerPoint</Application>
  <PresentationFormat>On-screen Show (4:3)</PresentationFormat>
  <Paragraphs>94</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508</cp:revision>
  <cp:lastPrinted>2019-06-04T16:44:52Z</cp:lastPrinted>
  <dcterms:created xsi:type="dcterms:W3CDTF">2012-11-13T13:37:07Z</dcterms:created>
  <dcterms:modified xsi:type="dcterms:W3CDTF">2021-12-14T17:36:51Z</dcterms:modified>
</cp:coreProperties>
</file>