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2" r:id="rId2"/>
    <p:sldId id="256" r:id="rId3"/>
    <p:sldId id="323" r:id="rId4"/>
    <p:sldId id="322"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9E407"/>
    <a:srgbClr val="177C16"/>
    <a:srgbClr val="FD01FD"/>
    <a:srgbClr val="FF2600"/>
    <a:srgbClr val="008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518"/>
    <p:restoredTop sz="82805"/>
  </p:normalViewPr>
  <p:slideViewPr>
    <p:cSldViewPr>
      <p:cViewPr varScale="1">
        <p:scale>
          <a:sx n="118" d="100"/>
          <a:sy n="118" d="100"/>
        </p:scale>
        <p:origin x="560"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12/28/21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12/28/21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12/28/21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12/28/21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12/28/21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12/28/21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12/28/21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December 28, 2021</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endParaRPr lang="en-US" dirty="0"/>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Some comments on Polarimetry			   - E. </a:t>
            </a:r>
            <a:r>
              <a:rPr lang="en-US" sz="2000" dirty="0" err="1"/>
              <a:t>Aschenauer</a:t>
            </a:r>
            <a:endParaRPr lang="en-US" sz="2000" dirty="0"/>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7421880" cy="646331"/>
          </a:xfrm>
          <a:prstGeom prst="rect">
            <a:avLst/>
          </a:prstGeom>
          <a:noFill/>
        </p:spPr>
        <p:txBody>
          <a:bodyPr wrap="square" rtlCol="0">
            <a:spAutoFit/>
          </a:bodyPr>
          <a:lstStyle/>
          <a:p>
            <a:r>
              <a:rPr lang="en-US" i="1" dirty="0"/>
              <a:t>N.B. This Schedule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4419600" y="24384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394455" cy="646331"/>
          </a:xfrm>
          <a:prstGeom prst="rect">
            <a:avLst/>
          </a:prstGeom>
          <a:noFill/>
        </p:spPr>
        <p:txBody>
          <a:bodyPr wrap="square" rtlCol="0">
            <a:spAutoFit/>
          </a:bodyPr>
          <a:lstStyle/>
          <a:p>
            <a:r>
              <a:rPr lang="en-US" dirty="0"/>
              <a:t>N.B. We are six weeks and 1 day past the November 15</a:t>
            </a:r>
            <a:r>
              <a:rPr lang="en-US" baseline="30000" dirty="0"/>
              <a:t>th</a:t>
            </a:r>
            <a:r>
              <a:rPr lang="en-US" dirty="0"/>
              <a:t> date start of RHIC run 2022.</a:t>
            </a: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pic>
        <p:nvPicPr>
          <p:cNvPr id="4" name="Picture 3">
            <a:extLst>
              <a:ext uri="{FF2B5EF4-FFF2-40B4-BE49-F238E27FC236}">
                <a16:creationId xmlns:a16="http://schemas.microsoft.com/office/drawing/2014/main" id="{E445B6EF-9871-6C40-940B-CA283F1AF812}"/>
              </a:ext>
            </a:extLst>
          </p:cNvPr>
          <p:cNvPicPr>
            <a:picLocks noChangeAspect="1"/>
          </p:cNvPicPr>
          <p:nvPr/>
        </p:nvPicPr>
        <p:blipFill rotWithShape="1">
          <a:blip r:embed="rId3">
            <a:extLst>
              <a:ext uri="{28A0092B-C50C-407E-A947-70E740481C1C}">
                <a14:useLocalDpi xmlns:a14="http://schemas.microsoft.com/office/drawing/2010/main" val="0"/>
              </a:ext>
            </a:extLst>
          </a:blip>
          <a:srcRect l="32857"/>
          <a:stretch/>
        </p:blipFill>
        <p:spPr>
          <a:xfrm>
            <a:off x="1240920" y="601881"/>
            <a:ext cx="6455280" cy="3436719"/>
          </a:xfrm>
          <a:prstGeom prst="rect">
            <a:avLst/>
          </a:prstGeom>
        </p:spPr>
      </p:pic>
      <p:sp>
        <p:nvSpPr>
          <p:cNvPr id="5" name="TextBox 4">
            <a:extLst>
              <a:ext uri="{FF2B5EF4-FFF2-40B4-BE49-F238E27FC236}">
                <a16:creationId xmlns:a16="http://schemas.microsoft.com/office/drawing/2014/main" id="{2CB999D1-0CF1-2B40-BF32-45DA083CA811}"/>
              </a:ext>
            </a:extLst>
          </p:cNvPr>
          <p:cNvSpPr txBox="1"/>
          <p:nvPr/>
        </p:nvSpPr>
        <p:spPr>
          <a:xfrm>
            <a:off x="952500" y="76200"/>
            <a:ext cx="7239000" cy="523220"/>
          </a:xfrm>
          <a:prstGeom prst="rect">
            <a:avLst/>
          </a:prstGeom>
          <a:noFill/>
        </p:spPr>
        <p:txBody>
          <a:bodyPr wrap="square" rtlCol="0">
            <a:spAutoFit/>
          </a:bodyPr>
          <a:lstStyle/>
          <a:p>
            <a:r>
              <a:rPr lang="en-US" sz="2800" dirty="0"/>
              <a:t>A calendar for the remainder of Calendar 2021</a:t>
            </a:r>
          </a:p>
        </p:txBody>
      </p:sp>
      <p:sp>
        <p:nvSpPr>
          <p:cNvPr id="6" name="Oval 5">
            <a:extLst>
              <a:ext uri="{FF2B5EF4-FFF2-40B4-BE49-F238E27FC236}">
                <a16:creationId xmlns:a16="http://schemas.microsoft.com/office/drawing/2014/main" id="{85658B8E-C56F-1E48-9DC1-CBD144934841}"/>
              </a:ext>
            </a:extLst>
          </p:cNvPr>
          <p:cNvSpPr/>
          <p:nvPr/>
        </p:nvSpPr>
        <p:spPr>
          <a:xfrm>
            <a:off x="5541264" y="2761488"/>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411480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4081046"/>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4572000"/>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856232" y="2057400"/>
            <a:ext cx="409408" cy="350520"/>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4419600"/>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that arose three weeks ago,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828800" y="2773680"/>
            <a:ext cx="409408" cy="350520"/>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49892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5029200"/>
            <a:ext cx="6477000"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533400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5334000"/>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602344" y="5715000"/>
            <a:ext cx="8008256" cy="923330"/>
          </a:xfrm>
          <a:prstGeom prst="rect">
            <a:avLst/>
          </a:prstGeom>
          <a:noFill/>
        </p:spPr>
        <p:txBody>
          <a:bodyPr wrap="square">
            <a:spAutoFit/>
          </a:bodyPr>
          <a:lstStyle/>
          <a:p>
            <a:r>
              <a:rPr lang="en-US" sz="1800" dirty="0"/>
              <a:t>Discussion topic: </a:t>
            </a:r>
            <a:r>
              <a:rPr lang="en-US" dirty="0"/>
              <a:t>Key questions are the polarization that can be achieved for the Blue beam (Yellow also), understanding any tilts to the polarization direction at both STAR and the p-C polarimeter. Luminosity increase.</a:t>
            </a:r>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6858000" y="1737360"/>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4</a:t>
            </a:fld>
            <a:endParaRPr lang="en-US"/>
          </a:p>
        </p:txBody>
      </p:sp>
    </p:spTree>
    <p:extLst>
      <p:ext uri="{BB962C8B-B14F-4D97-AF65-F5344CB8AC3E}">
        <p14:creationId xmlns:p14="http://schemas.microsoft.com/office/powerpoint/2010/main" val="4050621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5</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48133</TotalTime>
  <Words>574</Words>
  <Application>Microsoft Macintosh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511</cp:revision>
  <cp:lastPrinted>2019-06-04T16:44:52Z</cp:lastPrinted>
  <dcterms:created xsi:type="dcterms:W3CDTF">2012-11-13T13:37:07Z</dcterms:created>
  <dcterms:modified xsi:type="dcterms:W3CDTF">2021-12-28T17:08:14Z</dcterms:modified>
</cp:coreProperties>
</file>