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3"/>
    <p:restoredTop sz="82824"/>
  </p:normalViewPr>
  <p:slideViewPr>
    <p:cSldViewPr>
      <p:cViewPr varScale="1">
        <p:scale>
          <a:sx n="113" d="100"/>
          <a:sy n="113" d="100"/>
        </p:scale>
        <p:origin x="115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2/8/22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2/8/22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February 8,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8006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twelve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ten weeks </a:t>
            </a:r>
            <a:r>
              <a:rPr lang="en-US" dirty="0"/>
              <a:t>and one day past the November 29</a:t>
            </a:r>
            <a:r>
              <a:rPr lang="en-US" baseline="30000" dirty="0"/>
              <a:t>th</a:t>
            </a:r>
            <a:r>
              <a:rPr lang="en-US" dirty="0"/>
              <a:t> date where the Helium cooldown of the Yellow ring started.</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1792224" y="3703320"/>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3767328"/>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97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620000" cy="2031325"/>
          </a:xfrm>
          <a:prstGeom prst="rect">
            <a:avLst/>
          </a:prstGeom>
        </p:spPr>
        <p:txBody>
          <a:bodyPr wrap="square">
            <a:spAutoFit/>
          </a:bodyPr>
          <a:lstStyle/>
          <a:p>
            <a:r>
              <a:rPr lang="en-US" dirty="0"/>
              <a:t>Discussion topics. Key questions are:</a:t>
            </a:r>
          </a:p>
          <a:p>
            <a:pPr marL="285750" indent="-285750">
              <a:buFont typeface="Arial" panose="020B0604020202020204" pitchFamily="34" charset="0"/>
              <a:buChar char="•"/>
            </a:pPr>
            <a:r>
              <a:rPr lang="en-US" dirty="0"/>
              <a:t>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5" name="TextBox 4">
            <a:extLst>
              <a:ext uri="{FF2B5EF4-FFF2-40B4-BE49-F238E27FC236}">
                <a16:creationId xmlns:a16="http://schemas.microsoft.com/office/drawing/2014/main" id="{9076DA74-3285-484F-8E44-B82B7A15C94A}"/>
              </a:ext>
            </a:extLst>
          </p:cNvPr>
          <p:cNvSpPr txBox="1"/>
          <p:nvPr/>
        </p:nvSpPr>
        <p:spPr>
          <a:xfrm>
            <a:off x="533400" y="2819400"/>
            <a:ext cx="8382000" cy="769441"/>
          </a:xfrm>
          <a:prstGeom prst="rect">
            <a:avLst/>
          </a:prstGeom>
          <a:noFill/>
        </p:spPr>
        <p:txBody>
          <a:bodyPr wrap="square" rtlCol="0">
            <a:spAutoFit/>
          </a:bodyPr>
          <a:lstStyle/>
          <a:p>
            <a:r>
              <a:rPr lang="en-US" sz="2200" dirty="0">
                <a:solidFill>
                  <a:srgbClr val="0000FF"/>
                </a:solidFill>
              </a:rPr>
              <a:t>Announcement of an upcoming focused meeting to discuss possible extension of the run</a:t>
            </a:r>
          </a:p>
        </p:txBody>
      </p:sp>
      <p:sp>
        <p:nvSpPr>
          <p:cNvPr id="6" name="TextBox 5">
            <a:extLst>
              <a:ext uri="{FF2B5EF4-FFF2-40B4-BE49-F238E27FC236}">
                <a16:creationId xmlns:a16="http://schemas.microsoft.com/office/drawing/2014/main" id="{8F3E6FA7-F9DF-4B48-8AF7-BADC4EDA05FD}"/>
              </a:ext>
            </a:extLst>
          </p:cNvPr>
          <p:cNvSpPr txBox="1"/>
          <p:nvPr/>
        </p:nvSpPr>
        <p:spPr>
          <a:xfrm>
            <a:off x="762000" y="3581400"/>
            <a:ext cx="7772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Likely dates are either Wednesday 2/23 or Thursday 2/24 in the afternoon.</a:t>
            </a:r>
          </a:p>
          <a:p>
            <a:pPr marL="285750" indent="-285750">
              <a:buFont typeface="Arial" panose="020B0604020202020204" pitchFamily="34" charset="0"/>
              <a:buChar char="•"/>
            </a:pPr>
            <a:r>
              <a:rPr lang="en-US" dirty="0"/>
              <a:t>Goal is to discuss the impacts of possibly extending beam operations for the current run by two weeks (from 4/4 to 4/18). N.B. The final decision will only be made with agreement from the ONP.</a:t>
            </a:r>
          </a:p>
          <a:p>
            <a:pPr marL="285750" indent="-285750">
              <a:buFont typeface="Arial" panose="020B0604020202020204" pitchFamily="34" charset="0"/>
              <a:buChar char="•"/>
            </a:pPr>
            <a:r>
              <a:rPr lang="en-US" dirty="0"/>
              <a:t>Expected presentations/comments from/on:</a:t>
            </a:r>
          </a:p>
          <a:p>
            <a:r>
              <a:rPr lang="en-US" dirty="0"/>
              <a:t>	- Collider</a:t>
            </a:r>
          </a:p>
          <a:p>
            <a:r>
              <a:rPr lang="en-US" dirty="0"/>
              <a:t>	- STAR</a:t>
            </a:r>
          </a:p>
          <a:p>
            <a:r>
              <a:rPr lang="en-US" dirty="0"/>
              <a:t>	- </a:t>
            </a:r>
            <a:r>
              <a:rPr lang="en-US" dirty="0" err="1"/>
              <a:t>CeC</a:t>
            </a:r>
            <a:endParaRPr lang="en-US" dirty="0"/>
          </a:p>
          <a:p>
            <a:r>
              <a:rPr lang="en-US" dirty="0"/>
              <a:t>	- APEX</a:t>
            </a:r>
          </a:p>
          <a:p>
            <a:r>
              <a:rPr lang="en-US" dirty="0"/>
              <a:t>	- </a:t>
            </a:r>
            <a:r>
              <a:rPr lang="en-US" dirty="0" err="1"/>
              <a:t>sPHENIX</a:t>
            </a:r>
            <a:endParaRPr lang="en-US" dirty="0"/>
          </a:p>
          <a:p>
            <a:r>
              <a:rPr lang="en-US" dirty="0"/>
              <a:t>	- Blue snake removal</a:t>
            </a:r>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4191000" y="15240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48255</TotalTime>
  <Words>738</Words>
  <Application>Microsoft Macintosh PowerPoint</Application>
  <PresentationFormat>On-screen Show (4:3)</PresentationFormat>
  <Paragraphs>102</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523</cp:revision>
  <cp:lastPrinted>2019-06-04T16:44:52Z</cp:lastPrinted>
  <dcterms:created xsi:type="dcterms:W3CDTF">2012-11-13T13:37:07Z</dcterms:created>
  <dcterms:modified xsi:type="dcterms:W3CDTF">2022-02-08T16:56:37Z</dcterms:modified>
</cp:coreProperties>
</file>