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2" r:id="rId2"/>
    <p:sldId id="256" r:id="rId3"/>
    <p:sldId id="323" r:id="rId4"/>
    <p:sldId id="322" r:id="rId5"/>
    <p:sldId id="324"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54"/>
    <p:restoredTop sz="82902"/>
  </p:normalViewPr>
  <p:slideViewPr>
    <p:cSldViewPr>
      <p:cViewPr varScale="1">
        <p:scale>
          <a:sx n="99" d="100"/>
          <a:sy n="99" d="100"/>
        </p:scale>
        <p:origin x="1576"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1/25/22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6</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January 25,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7244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1200329"/>
          </a:xfrm>
          <a:prstGeom prst="rect">
            <a:avLst/>
          </a:prstGeom>
          <a:noFill/>
        </p:spPr>
        <p:txBody>
          <a:bodyPr wrap="square" rtlCol="0">
            <a:spAutoFit/>
          </a:bodyPr>
          <a:lstStyle/>
          <a:p>
            <a:r>
              <a:rPr lang="en-US" dirty="0"/>
              <a:t>N.B. We are nine weeks and 1 day past the November 15</a:t>
            </a:r>
            <a:r>
              <a:rPr lang="en-US" baseline="30000" dirty="0"/>
              <a:t>th</a:t>
            </a:r>
            <a:r>
              <a:rPr lang="en-US" dirty="0"/>
              <a:t> date start of RHIC run 2022. </a:t>
            </a:r>
          </a:p>
          <a:p>
            <a:r>
              <a:rPr lang="en-US" dirty="0"/>
              <a:t>We are seven weeks and one day past the November 29</a:t>
            </a:r>
            <a:r>
              <a:rPr lang="en-US" baseline="30000" dirty="0"/>
              <a:t>th</a:t>
            </a:r>
            <a:r>
              <a:rPr lang="en-US" dirty="0"/>
              <a:t> date where the Helium cooldown of the Yellow ring started.</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alendar&#10;&#10;Description automatically generated">
            <a:extLst>
              <a:ext uri="{FF2B5EF4-FFF2-40B4-BE49-F238E27FC236}">
                <a16:creationId xmlns:a16="http://schemas.microsoft.com/office/drawing/2014/main" id="{63CFF6F4-F5B9-654B-9199-2351483076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8494" y="699620"/>
            <a:ext cx="2540000" cy="2540000"/>
          </a:xfrm>
          <a:prstGeom prst="rect">
            <a:avLst/>
          </a:prstGeom>
        </p:spPr>
      </p:pic>
      <p:pic>
        <p:nvPicPr>
          <p:cNvPr id="19" name="Picture 18">
            <a:extLst>
              <a:ext uri="{FF2B5EF4-FFF2-40B4-BE49-F238E27FC236}">
                <a16:creationId xmlns:a16="http://schemas.microsoft.com/office/drawing/2014/main" id="{44E9C932-819A-3F4C-A86E-5EC0568D7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1" y="698737"/>
            <a:ext cx="4648200" cy="25400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952500" y="7620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6096000" y="22860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327660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32766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3733800"/>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990600" y="175260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3657600"/>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that arose three weeks ago,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990600" y="2286000"/>
            <a:ext cx="409408" cy="35052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4343400"/>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4267200"/>
            <a:ext cx="6477000"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472440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4648200"/>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8915400" cy="1754326"/>
          </a:xfrm>
          <a:prstGeom prst="rect">
            <a:avLst/>
          </a:prstGeom>
          <a:noFill/>
        </p:spPr>
        <p:txBody>
          <a:bodyPr wrap="square">
            <a:spAutoFit/>
          </a:bodyPr>
          <a:lstStyle/>
          <a:p>
            <a:r>
              <a:rPr lang="en-US" sz="1800" dirty="0"/>
              <a:t>Discussion topics. </a:t>
            </a:r>
            <a:r>
              <a:rPr lang="en-US" dirty="0"/>
              <a:t>Key questions are:</a:t>
            </a:r>
          </a:p>
          <a:p>
            <a:pPr marL="285750" indent="-285750">
              <a:buFont typeface="Arial" panose="020B0604020202020204" pitchFamily="34" charset="0"/>
              <a:buChar char="•"/>
            </a:pPr>
            <a:r>
              <a:rPr lang="en-US" dirty="0"/>
              <a:t>Prognosis for recovering the Siemen's Motor Generator </a:t>
            </a:r>
          </a:p>
          <a:p>
            <a:pPr marL="285750" indent="-285750">
              <a:buFont typeface="Arial" panose="020B0604020202020204" pitchFamily="34" charset="0"/>
              <a:buChar char="•"/>
            </a:pPr>
            <a:r>
              <a:rPr lang="en-US" dirty="0"/>
              <a:t> polarizations that can be achieved for the Blue and Yellow beams</a:t>
            </a:r>
          </a:p>
          <a:p>
            <a:pPr marL="285750" indent="-285750">
              <a:buFont typeface="Arial" panose="020B0604020202020204" pitchFamily="34" charset="0"/>
              <a:buChar char="•"/>
            </a:pPr>
            <a:r>
              <a:rPr lang="en-US" dirty="0"/>
              <a:t>understanding any tilts to the polarization direction at both STAR and the p-C polarimeter.</a:t>
            </a:r>
          </a:p>
          <a:p>
            <a:pPr marL="285750" indent="-285750">
              <a:buFont typeface="Arial" panose="020B0604020202020204" pitchFamily="34" charset="0"/>
              <a:buChar char="•"/>
            </a:pPr>
            <a:r>
              <a:rPr lang="en-US" dirty="0"/>
              <a:t>Luminosity increase, optimizing the rate of FOM to reach the STAR goal.</a:t>
            </a:r>
          </a:p>
          <a:p>
            <a:pPr marL="285750" indent="-285750">
              <a:buFont typeface="Arial" panose="020B0604020202020204" pitchFamily="34" charset="0"/>
              <a:buChar char="•"/>
            </a:pPr>
            <a:r>
              <a:rPr lang="en-US" sz="1800" dirty="0"/>
              <a:t>Efficiently interleaving the STAR, </a:t>
            </a:r>
            <a:r>
              <a:rPr lang="en-US" sz="1800" dirty="0" err="1"/>
              <a:t>CeC</a:t>
            </a:r>
            <a:r>
              <a:rPr lang="en-US" sz="1800" dirty="0"/>
              <a:t>, APEX, and Collider development efforts.</a:t>
            </a:r>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4648200" y="1524000"/>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4</a:t>
            </a:fld>
            <a:endParaRPr lang="en-US"/>
          </a:p>
        </p:txBody>
      </p:sp>
    </p:spTree>
    <p:extLst>
      <p:ext uri="{BB962C8B-B14F-4D97-AF65-F5344CB8AC3E}">
        <p14:creationId xmlns:p14="http://schemas.microsoft.com/office/powerpoint/2010/main" val="405062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5</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Tree>
    <p:extLst>
      <p:ext uri="{BB962C8B-B14F-4D97-AF65-F5344CB8AC3E}">
        <p14:creationId xmlns:p14="http://schemas.microsoft.com/office/powerpoint/2010/main" val="2081853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6</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48177</TotalTime>
  <Words>639</Words>
  <Application>Microsoft Macintosh PowerPoint</Application>
  <PresentationFormat>On-screen Show (4:3)</PresentationFormat>
  <Paragraphs>88</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515</cp:revision>
  <cp:lastPrinted>2019-06-04T16:44:52Z</cp:lastPrinted>
  <dcterms:created xsi:type="dcterms:W3CDTF">2012-11-13T13:37:07Z</dcterms:created>
  <dcterms:modified xsi:type="dcterms:W3CDTF">2022-01-25T16:55:34Z</dcterms:modified>
</cp:coreProperties>
</file>