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323" r:id="rId4"/>
    <p:sldId id="32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13"/>
    <p:restoredTop sz="82895"/>
  </p:normalViewPr>
  <p:slideViewPr>
    <p:cSldViewPr>
      <p:cViewPr varScale="1">
        <p:scale>
          <a:sx n="120" d="100"/>
          <a:sy n="120" d="100"/>
        </p:scale>
        <p:origin x="616"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11/23/21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11/23/21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11/23/21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11/23/21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11/23/21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046988"/>
          </a:xfrm>
          <a:prstGeom prst="rect">
            <a:avLst/>
          </a:prstGeom>
          <a:noFill/>
        </p:spPr>
        <p:txBody>
          <a:bodyPr wrap="square" rtlCol="0">
            <a:spAutoFit/>
          </a:bodyPr>
          <a:lstStyle/>
          <a:p>
            <a:pPr algn="ctr"/>
            <a:r>
              <a:rPr lang="en-US" sz="3200" b="1" dirty="0"/>
              <a:t>Run 22 RHIC Machine/Experiments Meeting</a:t>
            </a:r>
          </a:p>
          <a:p>
            <a:pPr algn="ctr"/>
            <a:r>
              <a:rPr lang="en-US" sz="1600" i="1" dirty="0"/>
              <a:t>November 23,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sp>
        <p:nvSpPr>
          <p:cNvPr id="8" name="TextBox 7">
            <a:extLst>
              <a:ext uri="{FF2B5EF4-FFF2-40B4-BE49-F238E27FC236}">
                <a16:creationId xmlns:a16="http://schemas.microsoft.com/office/drawing/2014/main" id="{584AAFF2-32D8-C048-960B-C9265B50ED48}"/>
              </a:ext>
            </a:extLst>
          </p:cNvPr>
          <p:cNvSpPr txBox="1"/>
          <p:nvPr/>
        </p:nvSpPr>
        <p:spPr>
          <a:xfrm>
            <a:off x="383336" y="3916491"/>
            <a:ext cx="7561592" cy="338554"/>
          </a:xfrm>
          <a:prstGeom prst="rect">
            <a:avLst/>
          </a:prstGeom>
          <a:noFill/>
        </p:spPr>
        <p:txBody>
          <a:bodyPr wrap="square" rtlCol="0">
            <a:spAutoFit/>
          </a:bodyPr>
          <a:lstStyle/>
          <a:p>
            <a:endParaRPr lang="en-US" sz="1600" b="1" dirty="0">
              <a:solidFill>
                <a:srgbClr val="0432FF"/>
              </a:solidFill>
            </a:endParaRPr>
          </a:p>
        </p:txBody>
      </p:sp>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7" name="TextBox 6">
            <a:extLst>
              <a:ext uri="{FF2B5EF4-FFF2-40B4-BE49-F238E27FC236}">
                <a16:creationId xmlns:a16="http://schemas.microsoft.com/office/drawing/2014/main" id="{9B9644AA-C988-A946-9B73-906B39D735C9}"/>
              </a:ext>
            </a:extLst>
          </p:cNvPr>
          <p:cNvSpPr txBox="1"/>
          <p:nvPr/>
        </p:nvSpPr>
        <p:spPr>
          <a:xfrm>
            <a:off x="550845" y="3062691"/>
            <a:ext cx="7996934" cy="584775"/>
          </a:xfrm>
          <a:prstGeom prst="rect">
            <a:avLst/>
          </a:prstGeom>
          <a:noFill/>
        </p:spPr>
        <p:txBody>
          <a:bodyPr wrap="square" rtlCol="0">
            <a:spAutoFit/>
          </a:bodyPr>
          <a:lstStyle/>
          <a:p>
            <a:r>
              <a:rPr lang="en-US" sz="1600" dirty="0"/>
              <a:t>N.B. Whereas STAR was asked to submit a BUR for the 2021 run for 24 and 28 </a:t>
            </a:r>
            <a:r>
              <a:rPr lang="en-US" sz="1600" dirty="0" err="1"/>
              <a:t>Cryo</a:t>
            </a:r>
            <a:r>
              <a:rPr lang="en-US" sz="1600" dirty="0"/>
              <a:t> weeks, the baseline schedule above assumes 24 weeks for the 2021 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731520" y="4419600"/>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0386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a:p>
        </p:txBody>
      </p:sp>
      <p:pic>
        <p:nvPicPr>
          <p:cNvPr id="4" name="Picture 3">
            <a:extLst>
              <a:ext uri="{FF2B5EF4-FFF2-40B4-BE49-F238E27FC236}">
                <a16:creationId xmlns:a16="http://schemas.microsoft.com/office/drawing/2014/main" id="{E445B6EF-9871-6C40-940B-CA283F1AF812}"/>
              </a:ext>
            </a:extLst>
          </p:cNvPr>
          <p:cNvPicPr>
            <a:picLocks noChangeAspect="1"/>
          </p:cNvPicPr>
          <p:nvPr/>
        </p:nvPicPr>
        <p:blipFill rotWithShape="1">
          <a:blip r:embed="rId2">
            <a:extLst>
              <a:ext uri="{28A0092B-C50C-407E-A947-70E740481C1C}">
                <a14:useLocalDpi xmlns:a14="http://schemas.microsoft.com/office/drawing/2010/main" val="0"/>
              </a:ext>
            </a:extLst>
          </a:blip>
          <a:srcRect l="32857"/>
          <a:stretch/>
        </p:blipFill>
        <p:spPr>
          <a:xfrm>
            <a:off x="1240920" y="914400"/>
            <a:ext cx="6455280" cy="3436719"/>
          </a:xfrm>
          <a:prstGeom prst="rect">
            <a:avLst/>
          </a:prstGeom>
        </p:spPr>
      </p:pic>
      <p:sp>
        <p:nvSpPr>
          <p:cNvPr id="5" name="TextBox 4">
            <a:extLst>
              <a:ext uri="{FF2B5EF4-FFF2-40B4-BE49-F238E27FC236}">
                <a16:creationId xmlns:a16="http://schemas.microsoft.com/office/drawing/2014/main" id="{2CB999D1-0CF1-2B40-BF32-45DA083CA811}"/>
              </a:ext>
            </a:extLst>
          </p:cNvPr>
          <p:cNvSpPr txBox="1"/>
          <p:nvPr/>
        </p:nvSpPr>
        <p:spPr>
          <a:xfrm>
            <a:off x="952500" y="36223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2286000" y="27432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p:nvPr/>
        </p:nvSpPr>
        <p:spPr>
          <a:xfrm>
            <a:off x="685800" y="44958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4495800"/>
            <a:ext cx="1397508" cy="369332"/>
          </a:xfrm>
          <a:prstGeom prst="rect">
            <a:avLst/>
          </a:prstGeom>
          <a:noFill/>
        </p:spPr>
        <p:txBody>
          <a:bodyPr wrap="square" rtlCol="0">
            <a:spAutoFit/>
          </a:bodyPr>
          <a:lstStyle/>
          <a:p>
            <a:r>
              <a:rPr lang="en-US"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p:nvPr/>
        </p:nvSpPr>
        <p:spPr>
          <a:xfrm>
            <a:off x="685800" y="5105400"/>
            <a:ext cx="381000" cy="369332"/>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828800" y="239268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029200"/>
            <a:ext cx="6972300" cy="646331"/>
          </a:xfrm>
          <a:prstGeom prst="rect">
            <a:avLst/>
          </a:prstGeom>
          <a:noFill/>
        </p:spPr>
        <p:txBody>
          <a:bodyPr wrap="square" rtlCol="0">
            <a:spAutoFit/>
          </a:bodyPr>
          <a:lstStyle/>
          <a:p>
            <a:r>
              <a:rPr lang="en-US" dirty="0">
                <a:solidFill>
                  <a:srgbClr val="0000FF"/>
                </a:solidFill>
              </a:rPr>
              <a:t>Scheduled start of Helium cooldown. With schedule issue that arose two weeks ago, the cooldown started for only the Blue ring.</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4</a:t>
            </a:fld>
            <a:endParaRPr lang="en-US"/>
          </a:p>
        </p:txBody>
      </p:sp>
    </p:spTree>
    <p:extLst>
      <p:ext uri="{BB962C8B-B14F-4D97-AF65-F5344CB8AC3E}">
        <p14:creationId xmlns:p14="http://schemas.microsoft.com/office/powerpoint/2010/main" val="40506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5</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48035</TotalTime>
  <Words>526</Words>
  <Application>Microsoft Macintosh PowerPoint</Application>
  <PresentationFormat>On-screen Show (4:3)</PresentationFormat>
  <Paragraphs>75</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503</cp:revision>
  <cp:lastPrinted>2019-06-04T16:44:52Z</cp:lastPrinted>
  <dcterms:created xsi:type="dcterms:W3CDTF">2012-11-13T13:37:07Z</dcterms:created>
  <dcterms:modified xsi:type="dcterms:W3CDTF">2021-11-23T16:50:28Z</dcterms:modified>
</cp:coreProperties>
</file>