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307" r:id="rId3"/>
    <p:sldId id="256" r:id="rId4"/>
    <p:sldId id="323" r:id="rId5"/>
    <p:sldId id="3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88"/>
    <p:restoredTop sz="82895"/>
  </p:normalViewPr>
  <p:slideViewPr>
    <p:cSldViewPr>
      <p:cViewPr varScale="1">
        <p:scale>
          <a:sx n="120" d="100"/>
          <a:sy n="120" d="100"/>
        </p:scale>
        <p:origin x="23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10/26/21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919063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10/26/21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10/26/21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10/26/21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10/26/21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October 26,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C-AD/RHIC schedule from now to the start of the run </a:t>
            </a:r>
            <a:r>
              <a:rPr lang="en-US" sz="2000" dirty="0"/>
              <a:t>	   - P. Sampson</a:t>
            </a:r>
          </a:p>
          <a:p>
            <a:pPr marL="342900" indent="-342900">
              <a:buFont typeface="Arial" panose="020B0604020202020204" pitchFamily="34" charset="0"/>
              <a:buChar char="•"/>
            </a:pPr>
            <a:r>
              <a:rPr lang="en-US" sz="2000" dirty="0">
                <a:latin typeface="Calibri" panose="020F0502020204030204" pitchFamily="34" charset="0"/>
              </a:rPr>
              <a:t>STAR status, schedule, and goals for the run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goals for the run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commissioning plans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2</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079"/>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 So far it has held up very well.</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3685032"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4</a:t>
            </a:fld>
            <a:endParaRPr lang="en-US"/>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990600"/>
            <a:ext cx="8001000" cy="2860046"/>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36223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1307592" y="2761488"/>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p:nvPr/>
        </p:nvSpPr>
        <p:spPr>
          <a:xfrm>
            <a:off x="685800" y="4038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038600"/>
            <a:ext cx="1397508" cy="369332"/>
          </a:xfrm>
          <a:prstGeom prst="rect">
            <a:avLst/>
          </a:prstGeom>
          <a:noFill/>
        </p:spPr>
        <p:txBody>
          <a:bodyPr wrap="square" rtlCol="0">
            <a:spAutoFit/>
          </a:bodyPr>
          <a:lstStyle/>
          <a:p>
            <a:r>
              <a:rPr lang="en-US"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p:nvPr/>
        </p:nvSpPr>
        <p:spPr>
          <a:xfrm>
            <a:off x="685800" y="4572000"/>
            <a:ext cx="381000" cy="369332"/>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3669792" y="219456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572000"/>
            <a:ext cx="3645408" cy="369332"/>
          </a:xfrm>
          <a:prstGeom prst="rect">
            <a:avLst/>
          </a:prstGeom>
          <a:noFill/>
        </p:spPr>
        <p:txBody>
          <a:bodyPr wrap="square" rtlCol="0">
            <a:spAutoFit/>
          </a:bodyPr>
          <a:lstStyle/>
          <a:p>
            <a:r>
              <a:rPr lang="en-US" dirty="0">
                <a:solidFill>
                  <a:srgbClr val="0000FF"/>
                </a:solidFill>
              </a:rPr>
              <a:t>Scheduled start of Helium cooldown</a:t>
            </a:r>
          </a:p>
        </p:txBody>
      </p:sp>
    </p:spTree>
    <p:extLst>
      <p:ext uri="{BB962C8B-B14F-4D97-AF65-F5344CB8AC3E}">
        <p14:creationId xmlns:p14="http://schemas.microsoft.com/office/powerpoint/2010/main" val="7775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48018</TotalTime>
  <Words>538</Words>
  <Application>Microsoft Macintosh PowerPoint</Application>
  <PresentationFormat>On-screen Show (4:3)</PresentationFormat>
  <Paragraphs>76</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501</cp:revision>
  <cp:lastPrinted>2019-06-04T16:44:52Z</cp:lastPrinted>
  <dcterms:created xsi:type="dcterms:W3CDTF">2012-11-13T13:37:07Z</dcterms:created>
  <dcterms:modified xsi:type="dcterms:W3CDTF">2021-10-26T15:51:42Z</dcterms:modified>
</cp:coreProperties>
</file>