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89" r:id="rId2"/>
    <p:sldId id="520" r:id="rId3"/>
    <p:sldId id="524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B7F"/>
    <a:srgbClr val="04246C"/>
    <a:srgbClr val="000066"/>
    <a:srgbClr val="000099"/>
    <a:srgbClr val="0000FF"/>
    <a:srgbClr val="0B6B1B"/>
    <a:srgbClr val="1E045E"/>
    <a:srgbClr val="0E8C2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83179" autoAdjust="0"/>
  </p:normalViewPr>
  <p:slideViewPr>
    <p:cSldViewPr>
      <p:cViewPr varScale="1">
        <p:scale>
          <a:sx n="111" d="100"/>
          <a:sy n="111" d="100"/>
        </p:scale>
        <p:origin x="-6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7C47740F-B682-4D67-A63E-7C3127FEC7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2AD9B6AF-5EE2-422C-8E0E-06F294A882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02138"/>
            <a:ext cx="5130800" cy="4173537"/>
          </a:xfrm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5395E4-6DBF-4861-A14F-7F33A64758E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FDB101-17AB-426C-95AE-33DEDAD955F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13952-04C5-4002-9CE9-DF0FEC3A6695}" type="datetime1">
              <a:rPr lang="en-US"/>
              <a:pPr>
                <a:defRPr/>
              </a:pPr>
              <a:t>1/19/2010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7423C-4717-4D9B-AD7D-0A632EDE3B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C741D-0D43-48FB-AD61-66ECCA964B6A}" type="datetime1">
              <a:rPr lang="en-US"/>
              <a:pPr>
                <a:defRPr/>
              </a:pPr>
              <a:t>1/19/2010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D3DA6-7AFF-4199-8CB0-F10B73307B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0FCF0-93D8-45A1-8AD5-1A3FB5BE9B3C}" type="datetime1">
              <a:rPr lang="en-US"/>
              <a:pPr>
                <a:defRPr/>
              </a:pPr>
              <a:t>1/19/2010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76E51-91E5-4E19-BFDB-36B63C5CA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0FF43-980F-4864-82B6-D1776D465AA6}" type="datetime1">
              <a:rPr lang="en-US"/>
              <a:pPr>
                <a:defRPr/>
              </a:pPr>
              <a:t>1/19/2010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5175C-0DD5-4956-8005-F812EA320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063C5-4321-4DA4-A501-7B5438790DC9}" type="datetime1">
              <a:rPr lang="en-US"/>
              <a:pPr>
                <a:defRPr/>
              </a:pPr>
              <a:t>1/19/2010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5A850-123D-476D-8B6B-6DED3406B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7AD1D-CFCF-4B24-B6C2-C6B3A9F5C28A}" type="datetime1">
              <a:rPr lang="en-US"/>
              <a:pPr>
                <a:defRPr/>
              </a:pPr>
              <a:t>1/19/2010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6B11-A8A4-4D76-ACC6-5407EA49A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037E4-0686-46C5-8A03-FB2E4FA31506}" type="datetime1">
              <a:rPr lang="en-US"/>
              <a:pPr>
                <a:defRPr/>
              </a:pPr>
              <a:t>1/19/2010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19A20-2BDF-4E7B-93AB-D3CFFD1546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3FEC8-CADD-4693-BF45-133C6207712F}" type="datetime1">
              <a:rPr lang="en-US"/>
              <a:pPr>
                <a:defRPr/>
              </a:pPr>
              <a:t>1/19/2010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2758-4F23-4630-A72D-8CB84A476E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FE30D-25E1-43D6-B606-6032E264B3A7}" type="datetime1">
              <a:rPr lang="en-US"/>
              <a:pPr>
                <a:defRPr/>
              </a:pPr>
              <a:t>1/19/2010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6A996-2E43-4A5F-922C-DF66917BC5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07A0A-CBF6-4EBD-9547-7F8920D65AB2}" type="datetime1">
              <a:rPr lang="en-US"/>
              <a:pPr>
                <a:defRPr/>
              </a:pPr>
              <a:t>1/19/2010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CCE8A-9497-40C2-8B26-C15AA78750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9DB92FC3-0DFB-495E-8A2F-8DCDE1FAE36A}" type="datetime1">
              <a:rPr lang="en-US"/>
              <a:pPr>
                <a:defRPr/>
              </a:pPr>
              <a:t>1/19/2010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DB37BCFA-D9AB-4724-ABD3-E851A5603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2133600"/>
            <a:ext cx="7620000" cy="3548063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chemeClr val="bg1"/>
                </a:solidFill>
              </a:rPr>
              <a:t>DOE - BHSO Electrical Safety Review at C-AD, Physics and Instrumentation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2800" b="1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smtClean="0">
                <a:solidFill>
                  <a:schemeClr val="bg1"/>
                </a:solidFill>
              </a:rPr>
              <a:t>1-19-2010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DOE-BHSO Electrical Safety Review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4648200"/>
          </a:xfrm>
        </p:spPr>
        <p:txBody>
          <a:bodyPr/>
          <a:lstStyle/>
          <a:p>
            <a:r>
              <a:rPr lang="en-US" sz="2000" b="1" smtClean="0">
                <a:solidFill>
                  <a:srgbClr val="042B7F"/>
                </a:solidFill>
              </a:rPr>
              <a:t>Chris Seniuk of BHSO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1 week review – starting on Monday 1/25/10</a:t>
            </a:r>
          </a:p>
          <a:p>
            <a:pPr lvl="1"/>
            <a:r>
              <a:rPr lang="en-US" sz="1800" b="1" smtClean="0">
                <a:solidFill>
                  <a:srgbClr val="042B7F"/>
                </a:solidFill>
              </a:rPr>
              <a:t>STAR and Phenix scheduled for 1/27/10 (tentative)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Preliminary meeting this Thursday with Jim Durnan, Chris Seniuk and C-AD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DOE Checklist covers 13 areas and is 23 pages long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C-AD contacts – Jon Sandberg, Peter Cirnigliaro, Ray Karol, Ed Lessard</a:t>
            </a:r>
          </a:p>
          <a:p>
            <a:endParaRPr lang="en-US" sz="2000" b="1" smtClean="0">
              <a:solidFill>
                <a:srgbClr val="042B7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152620-DEC4-4C3A-8F1F-A559C902407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Areas to be covered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153400" cy="4724400"/>
          </a:xfrm>
        </p:spPr>
        <p:txBody>
          <a:bodyPr/>
          <a:lstStyle/>
          <a:p>
            <a:r>
              <a:rPr lang="en-US" sz="2000" b="1" smtClean="0">
                <a:solidFill>
                  <a:srgbClr val="042B7F"/>
                </a:solidFill>
              </a:rPr>
              <a:t>ISM and electrical safety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Labeling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Wiring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Cable Trays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Work Planning (worker-planned, procedures, permits)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Electrical working on or near permits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Design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Electrical Safety Committee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NFPA 70E safe work practices and training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PPE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Testing of gloves, shorting sticks, insulated tools and portable instruments</a:t>
            </a:r>
          </a:p>
          <a:p>
            <a:r>
              <a:rPr lang="en-US" sz="2000" b="1" smtClean="0">
                <a:solidFill>
                  <a:srgbClr val="042B7F"/>
                </a:solidFill>
              </a:rPr>
              <a:t>Training</a:t>
            </a:r>
          </a:p>
          <a:p>
            <a:endParaRPr lang="en-US" sz="2000" b="1" smtClean="0">
              <a:solidFill>
                <a:srgbClr val="042B7F"/>
              </a:solidFill>
            </a:endParaRPr>
          </a:p>
          <a:p>
            <a:endParaRPr lang="en-US" sz="2000" b="1" smtClean="0">
              <a:solidFill>
                <a:srgbClr val="042B7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0A05E0-EB4A-4FF0-BC13-E9855C0FEA4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11475</TotalTime>
  <Words>120</Words>
  <Application>Microsoft Office PowerPoint</Application>
  <PresentationFormat>On-screen Show 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ＭＳ Ｐゴシック</vt:lpstr>
      <vt:lpstr>Wingdings</vt:lpstr>
      <vt:lpstr>Symbol</vt:lpstr>
      <vt:lpstr>Blank Presentation</vt:lpstr>
      <vt:lpstr>Blank Presentation</vt:lpstr>
      <vt:lpstr>Take 5 for Safety</vt:lpstr>
      <vt:lpstr>DOE-BHSO Electrical Safety Review</vt:lpstr>
      <vt:lpstr>Areas to be covered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karol</cp:lastModifiedBy>
  <cp:revision>661</cp:revision>
  <cp:lastPrinted>2007-07-02T19:06:14Z</cp:lastPrinted>
  <dcterms:created xsi:type="dcterms:W3CDTF">2007-06-28T20:22:43Z</dcterms:created>
  <dcterms:modified xsi:type="dcterms:W3CDTF">2010-01-19T16:42:41Z</dcterms:modified>
</cp:coreProperties>
</file>