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67" r:id="rId3"/>
    <p:sldId id="263" r:id="rId4"/>
    <p:sldId id="262" r:id="rId5"/>
    <p:sldId id="265" r:id="rId6"/>
    <p:sldId id="269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Life Time</a:t>
            </a:r>
            <a:endParaRPr lang="en-US" dirty="0"/>
          </a:p>
        </p:txBody>
      </p:sp>
      <p:pic>
        <p:nvPicPr>
          <p:cNvPr id="7" name="Content Placeholder 6" descr="beamLifeTim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226" y="1600200"/>
            <a:ext cx="713954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4343400"/>
            <a:ext cx="556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57800" y="3886200"/>
            <a:ext cx="19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DAQ archiving rate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Performance</a:t>
            </a:r>
            <a:endParaRPr lang="en-US" dirty="0"/>
          </a:p>
        </p:txBody>
      </p:sp>
      <p:pic>
        <p:nvPicPr>
          <p:cNvPr id="7" name="Content Placeholder 6" descr="trigCheck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61" t="4362" r="8824"/>
          <a:stretch>
            <a:fillRect/>
          </a:stretch>
        </p:blipFill>
        <p:spPr>
          <a:xfrm>
            <a:off x="838200" y="1143000"/>
            <a:ext cx="6934200" cy="570034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257800"/>
            <a:ext cx="35147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1371600"/>
            <a:ext cx="2447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3810000" y="1676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Sampled Integrated Luminosity</a:t>
            </a:r>
            <a:endParaRPr lang="en-US" dirty="0"/>
          </a:p>
        </p:txBody>
      </p:sp>
      <p:pic>
        <p:nvPicPr>
          <p:cNvPr id="7" name="Content Placeholder 6" descr="lumiHistory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780" y="1219200"/>
            <a:ext cx="7855420" cy="523266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D28D65-A306-4338-826F-6DF4197273F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Content Placeholder 6" descr="300782_zvertex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3425780"/>
            <a:ext cx="5026000" cy="3432220"/>
          </a:xfrm>
        </p:spPr>
      </p:pic>
      <p:pic>
        <p:nvPicPr>
          <p:cNvPr id="8" name="Picture 7" descr="300105_zvertex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4997709" cy="3412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919730" y="0"/>
            <a:ext cx="4224270" cy="1712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18975" y="450759"/>
            <a:ext cx="18582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 </a:t>
            </a:r>
            <a:r>
              <a:rPr lang="en-US" sz="2000" dirty="0" err="1" smtClean="0"/>
              <a:t>rebucketing</a:t>
            </a:r>
            <a:endParaRPr lang="en-US" sz="2000" dirty="0" smtClean="0"/>
          </a:p>
          <a:p>
            <a:r>
              <a:rPr lang="en-US" sz="2000" dirty="0" smtClean="0"/>
              <a:t>fill 11382, 1/7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σ</a:t>
            </a:r>
            <a:r>
              <a:rPr lang="en-US" sz="2000" dirty="0" smtClean="0"/>
              <a:t> = 16.3 cm</a:t>
            </a:r>
          </a:p>
          <a:p>
            <a:r>
              <a:rPr lang="en-US" sz="2000" dirty="0" smtClean="0"/>
              <a:t>cut           acc.</a:t>
            </a:r>
          </a:p>
          <a:p>
            <a:r>
              <a:rPr lang="en-US" sz="2000" dirty="0" smtClean="0"/>
              <a:t>30 cm =&gt; 90 %</a:t>
            </a:r>
          </a:p>
          <a:p>
            <a:r>
              <a:rPr lang="en-US" sz="2000" dirty="0" smtClean="0"/>
              <a:t>20 cm =&gt; 76 %</a:t>
            </a:r>
          </a:p>
          <a:p>
            <a:r>
              <a:rPr lang="en-US" sz="2000" dirty="0" smtClean="0"/>
              <a:t>10 cm =&gt; 45 %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29709" y="3861515"/>
            <a:ext cx="22012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without </a:t>
            </a:r>
            <a:r>
              <a:rPr lang="en-US" sz="2000" dirty="0" err="1" smtClean="0"/>
              <a:t>rebucketing</a:t>
            </a:r>
            <a:endParaRPr lang="en-US" sz="2000" dirty="0" smtClean="0"/>
          </a:p>
          <a:p>
            <a:r>
              <a:rPr lang="en-US" sz="2000" dirty="0" smtClean="0"/>
              <a:t>fill 11437, 1/12</a:t>
            </a:r>
          </a:p>
          <a:p>
            <a:endParaRPr lang="en-US" sz="2000" dirty="0" smtClean="0"/>
          </a:p>
          <a:p>
            <a:r>
              <a:rPr lang="el-GR" sz="2000" dirty="0" smtClean="0">
                <a:latin typeface="Arial"/>
                <a:cs typeface="Arial"/>
              </a:rPr>
              <a:t>σ</a:t>
            </a:r>
            <a:r>
              <a:rPr lang="en-US" sz="2000" dirty="0" smtClean="0"/>
              <a:t> = 50 cm</a:t>
            </a:r>
          </a:p>
          <a:p>
            <a:r>
              <a:rPr lang="en-US" sz="2000" dirty="0" smtClean="0"/>
              <a:t>cut            acc. </a:t>
            </a:r>
          </a:p>
          <a:p>
            <a:r>
              <a:rPr lang="en-US" sz="2000" dirty="0" smtClean="0"/>
              <a:t>30 cm =&gt; 44 %</a:t>
            </a:r>
          </a:p>
          <a:p>
            <a:r>
              <a:rPr lang="en-US" sz="2000" dirty="0" smtClean="0"/>
              <a:t>20 cm =&gt; 31 %</a:t>
            </a:r>
          </a:p>
          <a:p>
            <a:r>
              <a:rPr lang="en-US" sz="2000" dirty="0" smtClean="0"/>
              <a:t>10 cm =&gt; 16 %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6641" y="5057102"/>
            <a:ext cx="1029449" cy="132343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acc. hit</a:t>
            </a:r>
          </a:p>
          <a:p>
            <a:pPr>
              <a:buFont typeface="Symbol"/>
              <a:buChar char="Þ"/>
            </a:pPr>
            <a:r>
              <a:rPr lang="en-US" sz="2000" dirty="0" smtClean="0"/>
              <a:t> 0.49</a:t>
            </a:r>
          </a:p>
          <a:p>
            <a:pPr>
              <a:buFont typeface="Symbol"/>
              <a:buChar char="Þ"/>
            </a:pPr>
            <a:r>
              <a:rPr lang="en-US" sz="2000" dirty="0" smtClean="0"/>
              <a:t> 0.41</a:t>
            </a:r>
          </a:p>
          <a:p>
            <a:pPr>
              <a:buFont typeface="Symbol"/>
              <a:buChar char="Þ"/>
            </a:pPr>
            <a:r>
              <a:rPr lang="en-US" sz="2000" dirty="0" smtClean="0"/>
              <a:t> 0.36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trigCheck2.jpg"/>
          <p:cNvPicPr>
            <a:picLocks noGrp="1" noChangeAspect="1"/>
          </p:cNvPicPr>
          <p:nvPr>
            <p:ph idx="1"/>
          </p:nvPr>
        </p:nvPicPr>
        <p:blipFill>
          <a:blip r:embed="rId2"/>
          <a:srcRect l="2919" t="3807" r="9504" b="-244"/>
          <a:stretch>
            <a:fillRect/>
          </a:stretch>
        </p:blipFill>
        <p:spPr>
          <a:xfrm>
            <a:off x="0" y="1066800"/>
            <a:ext cx="6858000" cy="5791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01/19/2010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34150" y="3276600"/>
            <a:ext cx="26098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217</TotalTime>
  <Words>129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PHENIX Status</vt:lpstr>
      <vt:lpstr>Beam Life Time</vt:lpstr>
      <vt:lpstr>DAQ Performance</vt:lpstr>
      <vt:lpstr>Sampled Integrated Luminosity</vt:lpstr>
      <vt:lpstr>Slide 5</vt:lpstr>
      <vt:lpstr>Extra slides</vt:lpstr>
      <vt:lpstr>Slide 7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15</cp:revision>
  <dcterms:created xsi:type="dcterms:W3CDTF">2009-11-24T17:37:10Z</dcterms:created>
  <dcterms:modified xsi:type="dcterms:W3CDTF">2010-01-19T17:39:28Z</dcterms:modified>
</cp:coreProperties>
</file>