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61" r:id="rId2"/>
    <p:sldId id="267" r:id="rId3"/>
    <p:sldId id="263" r:id="rId4"/>
    <p:sldId id="262" r:id="rId5"/>
    <p:sldId id="265" r:id="rId6"/>
    <p:sldId id="269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A2DDFE-1A9E-419C-8139-DB88745030AA}" type="datetimeFigureOut">
              <a:rPr lang="en-US" smtClean="0"/>
              <a:pPr/>
              <a:t>1/19/2010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8FE783-36EF-44AE-B3EB-CEE07A2EC2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01/19/2010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01/19/2010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01/19/2010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01/19/2010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01/19/2010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01/19/2010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01/19/2010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01/19/2010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01/19/2010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01/19/2010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01/19/2010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01/19/2010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PHENIX Status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Stefan Bathe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01/19/2010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Beam Life Time</a:t>
            </a:r>
            <a:endParaRPr lang="en-US" dirty="0"/>
          </a:p>
        </p:txBody>
      </p:sp>
      <p:pic>
        <p:nvPicPr>
          <p:cNvPr id="7" name="Content Placeholder 6" descr="beamLifeTime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2226" y="1600200"/>
            <a:ext cx="7139547" cy="4525963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01/19/2010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2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828800" y="4343400"/>
            <a:ext cx="5562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257800" y="3886200"/>
            <a:ext cx="1937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DAQ archiving rate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DAQ Performance</a:t>
            </a:r>
            <a:endParaRPr lang="en-US" dirty="0"/>
          </a:p>
        </p:txBody>
      </p:sp>
      <p:pic>
        <p:nvPicPr>
          <p:cNvPr id="7" name="Content Placeholder 6" descr="trigCheck1.jpg"/>
          <p:cNvPicPr>
            <a:picLocks noGrp="1" noChangeAspect="1"/>
          </p:cNvPicPr>
          <p:nvPr>
            <p:ph idx="1"/>
          </p:nvPr>
        </p:nvPicPr>
        <p:blipFill>
          <a:blip r:embed="rId2"/>
          <a:srcRect l="1961" t="4362" r="8824"/>
          <a:stretch>
            <a:fillRect/>
          </a:stretch>
        </p:blipFill>
        <p:spPr>
          <a:xfrm>
            <a:off x="838200" y="1143000"/>
            <a:ext cx="6934200" cy="5700342"/>
          </a:xfr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62400" y="5257800"/>
            <a:ext cx="351472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33600" y="1371600"/>
            <a:ext cx="244792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Rectangle 11"/>
          <p:cNvSpPr/>
          <p:nvPr/>
        </p:nvSpPr>
        <p:spPr>
          <a:xfrm>
            <a:off x="3810000" y="1676400"/>
            <a:ext cx="9144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Sampled Integrated Luminosity</a:t>
            </a:r>
            <a:endParaRPr lang="en-US" dirty="0"/>
          </a:p>
        </p:txBody>
      </p:sp>
      <p:pic>
        <p:nvPicPr>
          <p:cNvPr id="7" name="Content Placeholder 6" descr="lumiHistory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2780" y="1219200"/>
            <a:ext cx="7855420" cy="5232661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01/19/2010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3D28D65-A306-4338-826F-6DF4197273F8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Content Placeholder 6" descr="300782_zvertex.gif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0" y="3425780"/>
            <a:ext cx="5026000" cy="3432220"/>
          </a:xfrm>
        </p:spPr>
      </p:pic>
      <p:pic>
        <p:nvPicPr>
          <p:cNvPr id="8" name="Picture 7" descr="300105_zvertex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"/>
            <a:ext cx="4997709" cy="34129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4919730" y="0"/>
            <a:ext cx="4224270" cy="17128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318975" y="450759"/>
            <a:ext cx="1858201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with </a:t>
            </a:r>
            <a:r>
              <a:rPr lang="en-US" sz="2000" dirty="0" err="1" smtClean="0"/>
              <a:t>rebucketing</a:t>
            </a:r>
            <a:endParaRPr lang="en-US" sz="2000" dirty="0" smtClean="0"/>
          </a:p>
          <a:p>
            <a:r>
              <a:rPr lang="en-US" sz="2000" dirty="0" smtClean="0"/>
              <a:t>fill 11382, 1/7</a:t>
            </a:r>
          </a:p>
          <a:p>
            <a:endParaRPr lang="en-US" sz="2000" dirty="0" smtClean="0">
              <a:latin typeface="Arial"/>
              <a:cs typeface="Arial"/>
            </a:endParaRPr>
          </a:p>
          <a:p>
            <a:r>
              <a:rPr lang="el-GR" sz="2000" dirty="0" smtClean="0">
                <a:latin typeface="Arial"/>
                <a:cs typeface="Arial"/>
              </a:rPr>
              <a:t>σ</a:t>
            </a:r>
            <a:r>
              <a:rPr lang="en-US" sz="2000" dirty="0" smtClean="0"/>
              <a:t> = 16.3 cm</a:t>
            </a:r>
          </a:p>
          <a:p>
            <a:r>
              <a:rPr lang="en-US" sz="2000" dirty="0" smtClean="0"/>
              <a:t>cut           acc.</a:t>
            </a:r>
          </a:p>
          <a:p>
            <a:r>
              <a:rPr lang="en-US" sz="2000" dirty="0" smtClean="0"/>
              <a:t>30 cm =&gt; 90 %</a:t>
            </a:r>
          </a:p>
          <a:p>
            <a:r>
              <a:rPr lang="en-US" sz="2000" dirty="0" smtClean="0"/>
              <a:t>20 cm =&gt; 76 %</a:t>
            </a:r>
          </a:p>
          <a:p>
            <a:r>
              <a:rPr lang="en-US" sz="2000" dirty="0" smtClean="0"/>
              <a:t>10 cm =&gt; 45 %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5329709" y="3861515"/>
            <a:ext cx="2201244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without </a:t>
            </a:r>
            <a:r>
              <a:rPr lang="en-US" sz="2000" dirty="0" err="1" smtClean="0"/>
              <a:t>rebucketing</a:t>
            </a:r>
            <a:endParaRPr lang="en-US" sz="2000" dirty="0" smtClean="0"/>
          </a:p>
          <a:p>
            <a:r>
              <a:rPr lang="en-US" sz="2000" dirty="0" smtClean="0"/>
              <a:t>fill 11437, 1/12</a:t>
            </a:r>
          </a:p>
          <a:p>
            <a:endParaRPr lang="en-US" sz="2000" dirty="0" smtClean="0"/>
          </a:p>
          <a:p>
            <a:r>
              <a:rPr lang="el-GR" sz="2000" dirty="0" smtClean="0">
                <a:latin typeface="Arial"/>
                <a:cs typeface="Arial"/>
              </a:rPr>
              <a:t>σ</a:t>
            </a:r>
            <a:r>
              <a:rPr lang="en-US" sz="2000" dirty="0" smtClean="0"/>
              <a:t> = 50 cm</a:t>
            </a:r>
          </a:p>
          <a:p>
            <a:r>
              <a:rPr lang="en-US" sz="2000" dirty="0" smtClean="0"/>
              <a:t>cut            acc. </a:t>
            </a:r>
          </a:p>
          <a:p>
            <a:r>
              <a:rPr lang="en-US" sz="2000" dirty="0" smtClean="0"/>
              <a:t>30 cm =&gt; 44 %</a:t>
            </a:r>
          </a:p>
          <a:p>
            <a:r>
              <a:rPr lang="en-US" sz="2000" dirty="0" smtClean="0"/>
              <a:t>20 cm =&gt; 31 %</a:t>
            </a:r>
          </a:p>
          <a:p>
            <a:r>
              <a:rPr lang="en-US" sz="2000" dirty="0" smtClean="0"/>
              <a:t>10 cm =&gt; 16 %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7146641" y="5057102"/>
            <a:ext cx="1029449" cy="1323439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  acc. hit</a:t>
            </a:r>
          </a:p>
          <a:p>
            <a:pPr>
              <a:buFont typeface="Symbol"/>
              <a:buChar char="Þ"/>
            </a:pPr>
            <a:r>
              <a:rPr lang="en-US" sz="2000" dirty="0" smtClean="0"/>
              <a:t> 0.49</a:t>
            </a:r>
          </a:p>
          <a:p>
            <a:pPr>
              <a:buFont typeface="Symbol"/>
              <a:buChar char="Þ"/>
            </a:pPr>
            <a:r>
              <a:rPr lang="en-US" sz="2000" dirty="0" smtClean="0"/>
              <a:t> 0.41</a:t>
            </a:r>
          </a:p>
          <a:p>
            <a:pPr>
              <a:buFont typeface="Symbol"/>
              <a:buChar char="Þ"/>
            </a:pPr>
            <a:r>
              <a:rPr lang="en-US" sz="2000" dirty="0" smtClean="0"/>
              <a:t> 0.36</a:t>
            </a:r>
            <a:endParaRPr 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 slides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01/19/2010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 descr="trigCheck2.jpg"/>
          <p:cNvPicPr>
            <a:picLocks noGrp="1" noChangeAspect="1"/>
          </p:cNvPicPr>
          <p:nvPr>
            <p:ph idx="1"/>
          </p:nvPr>
        </p:nvPicPr>
        <p:blipFill>
          <a:blip r:embed="rId2"/>
          <a:srcRect l="2919" t="3807" r="9504" b="-244"/>
          <a:stretch>
            <a:fillRect/>
          </a:stretch>
        </p:blipFill>
        <p:spPr>
          <a:xfrm>
            <a:off x="0" y="1066800"/>
            <a:ext cx="6858000" cy="579120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01/19/2010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34150" y="3276600"/>
            <a:ext cx="260985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217</TotalTime>
  <Words>129</Words>
  <Application>Microsoft Office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PHENIX Status</vt:lpstr>
      <vt:lpstr>Beam Life Time</vt:lpstr>
      <vt:lpstr>DAQ Performance</vt:lpstr>
      <vt:lpstr>Sampled Integrated Luminosity</vt:lpstr>
      <vt:lpstr>Slide 5</vt:lpstr>
      <vt:lpstr>Extra slides</vt:lpstr>
      <vt:lpstr>Slide 7</vt:lpstr>
    </vt:vector>
  </TitlesOfParts>
  <Company>Sony Electronics,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PHENIX Status</dc:title>
  <dc:creator>Sony Customer</dc:creator>
  <cp:lastModifiedBy>Sony Customer</cp:lastModifiedBy>
  <cp:revision>15</cp:revision>
  <dcterms:created xsi:type="dcterms:W3CDTF">2009-11-24T17:37:10Z</dcterms:created>
  <dcterms:modified xsi:type="dcterms:W3CDTF">2010-01-19T17:39:28Z</dcterms:modified>
</cp:coreProperties>
</file>