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89" r:id="rId2"/>
    <p:sldId id="520" r:id="rId3"/>
    <p:sldId id="525" r:id="rId4"/>
    <p:sldId id="526" r:id="rId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6C"/>
    <a:srgbClr val="042B7F"/>
    <a:srgbClr val="000066"/>
    <a:srgbClr val="000099"/>
    <a:srgbClr val="0000FF"/>
    <a:srgbClr val="0B6B1B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 autoAdjust="0"/>
    <p:restoredTop sz="83179" autoAdjust="0"/>
  </p:normalViewPr>
  <p:slideViewPr>
    <p:cSldViewPr>
      <p:cViewPr varScale="1">
        <p:scale>
          <a:sx n="108" d="100"/>
          <a:sy n="108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2138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202F-CF91-4C53-A895-26D4194360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record, the not-a-step warning on step ladders doesn’t have an asterisk that says “*Unless it is really awkward.” The yellow top isn’t a bright, contrasting color so you know where to put your feet. </a:t>
            </a:r>
          </a:p>
          <a:p>
            <a:endParaRPr lang="en-US" dirty="0" smtClean="0"/>
          </a:p>
          <a:p>
            <a:r>
              <a:rPr lang="en-US" dirty="0" smtClean="0"/>
              <a:t>Can others see you if your head is up in the ceiling?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202F-CF91-4C53-A895-26D4194360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133600"/>
            <a:ext cx="76200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Feedback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Safety Photo of the Week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1-26-2010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105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42B7F"/>
                </a:solidFill>
              </a:rPr>
              <a:t>5 Groups out of 33 have participated to date; ~1 Group per week</a:t>
            </a:r>
          </a:p>
          <a:p>
            <a:r>
              <a:rPr lang="en-US" sz="2000" b="1" dirty="0" smtClean="0">
                <a:solidFill>
                  <a:srgbClr val="042B7F"/>
                </a:solidFill>
              </a:rPr>
              <a:t>Over 50 reasonable issues to date; examples: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Facility: lighting, </a:t>
            </a:r>
            <a:r>
              <a:rPr lang="en-US" sz="1600" b="1" dirty="0" smtClean="0">
                <a:solidFill>
                  <a:srgbClr val="042B7F"/>
                </a:solidFill>
              </a:rPr>
              <a:t>vehicles, </a:t>
            </a:r>
            <a:r>
              <a:rPr lang="en-US" sz="1600" b="1" dirty="0" smtClean="0">
                <a:solidFill>
                  <a:srgbClr val="042B7F"/>
                </a:solidFill>
              </a:rPr>
              <a:t>custodial service, HV</a:t>
            </a:r>
            <a:r>
              <a:rPr lang="en-US" sz="1600" b="1" dirty="0" smtClean="0">
                <a:solidFill>
                  <a:srgbClr val="042B7F"/>
                </a:solidFill>
              </a:rPr>
              <a:t>AC, roof leaks, sewer backups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Training issues (training not coordinated; overwhelming, too much to remember)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Snow storm issues (priorities, communication with staff, with F&amp;O)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Running accelerators during severe weather (need decision points / procedure)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Management does not consider workload when scheduling work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Warehouse needed for accelerator parts and tools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Its too difficult to follow links in SBMS</a:t>
            </a:r>
            <a:endParaRPr lang="en-US" sz="1600" b="1" dirty="0" smtClean="0">
              <a:solidFill>
                <a:srgbClr val="042B7F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R2A2s are too long and complicated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Access Control System testing procedures need improvement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PPE rules not enforced as strongly as radiological rules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PPE needs to be assessed for some groups (as complicated as fire fighters)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Uniforms for C-AD groups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Low-risk work </a:t>
            </a:r>
            <a:r>
              <a:rPr lang="en-US" sz="1600" b="1" dirty="0" smtClean="0">
                <a:solidFill>
                  <a:srgbClr val="042B7F"/>
                </a:solidFill>
              </a:rPr>
              <a:t>planning should be </a:t>
            </a:r>
            <a:r>
              <a:rPr lang="en-US" sz="1600" b="1" dirty="0" smtClean="0">
                <a:solidFill>
                  <a:srgbClr val="042B7F"/>
                </a:solidFill>
              </a:rPr>
              <a:t>done the same throughout C-AD</a:t>
            </a:r>
          </a:p>
          <a:p>
            <a:pPr lvl="1"/>
            <a:r>
              <a:rPr lang="en-US" sz="1600" b="1" dirty="0" smtClean="0">
                <a:solidFill>
                  <a:srgbClr val="042B7F"/>
                </a:solidFill>
              </a:rPr>
              <a:t>Contention with allocated personnel and peers is avoided even though ESH is compromised</a:t>
            </a:r>
            <a:endParaRPr lang="en-US" sz="1600" b="1" dirty="0" smtClean="0">
              <a:solidFill>
                <a:srgbClr val="042B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Training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195574" cy="32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195056" cy="32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Photo of the Week</a:t>
            </a:r>
            <a:endParaRPr lang="en-US" dirty="0"/>
          </a:p>
        </p:txBody>
      </p:sp>
      <p:pic>
        <p:nvPicPr>
          <p:cNvPr id="5" name="Content Placeholder 4" descr="photo3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3833602" cy="481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thumb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981200"/>
            <a:ext cx="2577352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441960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4246C"/>
                </a:solidFill>
              </a:rPr>
              <a:t> Not a step </a:t>
            </a:r>
            <a:endParaRPr lang="en-US" b="1" dirty="0">
              <a:solidFill>
                <a:srgbClr val="04246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11628</TotalTime>
  <Words>251</Words>
  <Application>Microsoft Office PowerPoint</Application>
  <PresentationFormat>On-screen Show (4:3)</PresentationFormat>
  <Paragraphs>35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 Presentation</vt:lpstr>
      <vt:lpstr>Take 5 for Safety</vt:lpstr>
      <vt:lpstr>Feedback</vt:lpstr>
      <vt:lpstr>BNL Training Changed</vt:lpstr>
      <vt:lpstr>Safety Photo of the Week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lessard</cp:lastModifiedBy>
  <cp:revision>679</cp:revision>
  <cp:lastPrinted>2007-07-02T19:06:14Z</cp:lastPrinted>
  <dcterms:created xsi:type="dcterms:W3CDTF">2007-06-28T20:22:43Z</dcterms:created>
  <dcterms:modified xsi:type="dcterms:W3CDTF">2010-01-26T17:31:51Z</dcterms:modified>
</cp:coreProperties>
</file>