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283A-9B6E-43D6-BEB7-65B7DAB81B80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E3DCC-68A4-4FF4-9340-0E431F04B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4124691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52400"/>
            <a:ext cx="4114800" cy="264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581400"/>
            <a:ext cx="4267200" cy="273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3581400"/>
            <a:ext cx="4191000" cy="269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19200" y="6096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Tower Trigger </a:t>
            </a:r>
          </a:p>
          <a:p>
            <a:r>
              <a:rPr lang="en-US" dirty="0" smtClean="0"/>
              <a:t>No vertex cut</a:t>
            </a:r>
          </a:p>
          <a:p>
            <a:r>
              <a:rPr lang="en-US" dirty="0" err="1" smtClean="0"/>
              <a:t>Thres</a:t>
            </a:r>
            <a:r>
              <a:rPr lang="en-US" dirty="0" smtClean="0"/>
              <a:t>. = 5.9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609600"/>
            <a:ext cx="2209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Tower Trigger</a:t>
            </a:r>
          </a:p>
          <a:p>
            <a:r>
              <a:rPr lang="en-US" dirty="0" smtClean="0"/>
              <a:t>Vertex cut </a:t>
            </a:r>
            <a:r>
              <a:rPr lang="en-US" sz="1600" dirty="0" smtClean="0"/>
              <a:t>~</a:t>
            </a:r>
            <a:r>
              <a:rPr lang="en-US" sz="1400" dirty="0" smtClean="0"/>
              <a:t>   </a:t>
            </a:r>
            <a:r>
              <a:rPr lang="en-US" dirty="0" smtClean="0"/>
              <a:t> 40 cm</a:t>
            </a:r>
          </a:p>
          <a:p>
            <a:r>
              <a:rPr lang="en-US" dirty="0" err="1" smtClean="0"/>
              <a:t>Thres</a:t>
            </a:r>
            <a:r>
              <a:rPr lang="en-US" dirty="0" smtClean="0"/>
              <a:t>. = 4.2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Base for Upsilon</a:t>
            </a:r>
          </a:p>
          <a:p>
            <a:endParaRPr lang="en-US" sz="16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486400" y="1676400"/>
          <a:ext cx="139700" cy="152400"/>
        </p:xfrm>
        <a:graphic>
          <a:graphicData uri="http://schemas.openxmlformats.org/presentationml/2006/ole">
            <p:oleObj spid="_x0000_s1026" name="Equation" r:id="rId7" imgW="139680" imgH="1522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4038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“min-bias” Trigger</a:t>
            </a:r>
          </a:p>
          <a:p>
            <a:r>
              <a:rPr lang="en-US" dirty="0" smtClean="0"/>
              <a:t>Vertex cut</a:t>
            </a:r>
            <a:r>
              <a:rPr lang="en-US" sz="1200" dirty="0" smtClean="0"/>
              <a:t> </a:t>
            </a:r>
            <a:r>
              <a:rPr lang="en-US" sz="1200" dirty="0" smtClean="0"/>
              <a:t>~     </a:t>
            </a:r>
            <a:r>
              <a:rPr lang="en-US" sz="1600" dirty="0" smtClean="0"/>
              <a:t>40 cm</a:t>
            </a:r>
            <a:r>
              <a:rPr lang="en-US" sz="1200" dirty="0" smtClean="0"/>
              <a:t>     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438400" y="4419600"/>
          <a:ext cx="139700" cy="152400"/>
        </p:xfrm>
        <a:graphic>
          <a:graphicData uri="http://schemas.openxmlformats.org/presentationml/2006/ole">
            <p:oleObj spid="_x0000_s1027" name="Equation" r:id="rId8" imgW="139680" imgH="1522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943600" y="3962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10% Central Trigger</a:t>
            </a:r>
          </a:p>
          <a:p>
            <a:r>
              <a:rPr lang="en-US" dirty="0" smtClean="0"/>
              <a:t>Vertex cut </a:t>
            </a:r>
            <a:r>
              <a:rPr lang="en-US" sz="1600" dirty="0" smtClean="0"/>
              <a:t>~    </a:t>
            </a:r>
            <a:r>
              <a:rPr lang="en-US" dirty="0" smtClean="0"/>
              <a:t>40 cm </a:t>
            </a: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162800" y="4343400"/>
          <a:ext cx="139701" cy="152401"/>
        </p:xfrm>
        <a:graphic>
          <a:graphicData uri="http://schemas.openxmlformats.org/presentationml/2006/ole">
            <p:oleObj spid="_x0000_s1029" name="Equation" r:id="rId9" imgW="139680" imgH="1522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162800" y="990600"/>
          <a:ext cx="139700" cy="152400"/>
        </p:xfrm>
        <a:graphic>
          <a:graphicData uri="http://schemas.openxmlformats.org/presentationml/2006/ole">
            <p:oleObj spid="_x0000_s1030" name="Equation" r:id="rId10" imgW="1396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4191000" cy="269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81000"/>
            <a:ext cx="3843337" cy="2467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657600"/>
            <a:ext cx="427306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3657600"/>
            <a:ext cx="4300537" cy="2760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6858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Tower Trigger</a:t>
            </a:r>
          </a:p>
          <a:p>
            <a:r>
              <a:rPr lang="en-US" dirty="0" smtClean="0"/>
              <a:t>No vertex cut</a:t>
            </a:r>
          </a:p>
          <a:p>
            <a:r>
              <a:rPr lang="en-US" dirty="0" err="1" smtClean="0"/>
              <a:t>Thres</a:t>
            </a:r>
            <a:r>
              <a:rPr lang="en-US" dirty="0" smtClean="0"/>
              <a:t>. = 5.9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6096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Tower Trigger</a:t>
            </a:r>
          </a:p>
          <a:p>
            <a:r>
              <a:rPr lang="en-US" dirty="0" smtClean="0"/>
              <a:t>Vertex cut </a:t>
            </a:r>
            <a:r>
              <a:rPr lang="en-US" sz="1600" dirty="0" smtClean="0"/>
              <a:t>~</a:t>
            </a:r>
            <a:r>
              <a:rPr lang="en-US" dirty="0" smtClean="0"/>
              <a:t>   40 cm</a:t>
            </a:r>
          </a:p>
          <a:p>
            <a:r>
              <a:rPr lang="en-US" dirty="0" err="1" smtClean="0"/>
              <a:t>Thres</a:t>
            </a:r>
            <a:r>
              <a:rPr lang="en-US" dirty="0" smtClean="0"/>
              <a:t>. =4.2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Base for Upsilon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705600" y="990600"/>
          <a:ext cx="139700" cy="152400"/>
        </p:xfrm>
        <a:graphic>
          <a:graphicData uri="http://schemas.openxmlformats.org/presentationml/2006/ole">
            <p:oleObj spid="_x0000_s2050" name="Equation" r:id="rId7" imgW="139680" imgH="1522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3000" y="4038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“min-bias” Trigger</a:t>
            </a:r>
          </a:p>
          <a:p>
            <a:r>
              <a:rPr lang="en-US" dirty="0" smtClean="0"/>
              <a:t>Vertex cut</a:t>
            </a:r>
            <a:r>
              <a:rPr lang="en-US" sz="1600" dirty="0" smtClean="0"/>
              <a:t> </a:t>
            </a:r>
            <a:r>
              <a:rPr lang="en-US" sz="1600" dirty="0" smtClean="0"/>
              <a:t>~    40 cm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514600" y="4495800"/>
          <a:ext cx="139700" cy="152400"/>
        </p:xfrm>
        <a:graphic>
          <a:graphicData uri="http://schemas.openxmlformats.org/presentationml/2006/ole">
            <p:oleObj spid="_x0000_s2051" name="Equation" r:id="rId8" imgW="139680" imgH="1522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4038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10% Central Trigger</a:t>
            </a:r>
          </a:p>
          <a:p>
            <a:r>
              <a:rPr lang="en-US" dirty="0" smtClean="0"/>
              <a:t>Vertex cut </a:t>
            </a:r>
            <a:r>
              <a:rPr lang="en-US" sz="1600" dirty="0" smtClean="0"/>
              <a:t>~    </a:t>
            </a:r>
            <a:r>
              <a:rPr lang="en-US" dirty="0" smtClean="0"/>
              <a:t>40 cm 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781800" y="4419600"/>
          <a:ext cx="139700" cy="152400"/>
        </p:xfrm>
        <a:graphic>
          <a:graphicData uri="http://schemas.openxmlformats.org/presentationml/2006/ole">
            <p:oleObj spid="_x0000_s2052" name="Equation" r:id="rId9" imgW="1396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92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Microsoft Equation 3.0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rhicstar</dc:creator>
  <cp:lastModifiedBy>rhicstar</cp:lastModifiedBy>
  <cp:revision>8</cp:revision>
  <dcterms:created xsi:type="dcterms:W3CDTF">2010-01-26T14:45:52Z</dcterms:created>
  <dcterms:modified xsi:type="dcterms:W3CDTF">2010-01-26T16:31:05Z</dcterms:modified>
</cp:coreProperties>
</file>