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3" autoAdjust="0"/>
  </p:normalViewPr>
  <p:slideViewPr>
    <p:cSldViewPr>
      <p:cViewPr varScale="1">
        <p:scale>
          <a:sx n="93" d="100"/>
          <a:sy n="93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10976-17B7-448C-9D3E-33097BE8D577}" type="datetimeFigureOut">
              <a:rPr lang="en-US" smtClean="0"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42AED-0AB1-4A47-8525-066C927D0B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8501" y="402336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2336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3820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8501" y="83820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667000" y="152400"/>
            <a:ext cx="4144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CC0000"/>
                </a:solidFill>
              </a:rPr>
              <a:t>STAR Status. </a:t>
            </a:r>
            <a:r>
              <a:rPr lang="en-US" dirty="0" smtClean="0">
                <a:solidFill>
                  <a:srgbClr val="CC0000"/>
                </a:solidFill>
              </a:rPr>
              <a:t>C-AD Time mtg. 02/02/10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990600" y="1219200"/>
            <a:ext cx="22098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>
                <a:solidFill>
                  <a:srgbClr val="0000FF"/>
                </a:solidFill>
              </a:rPr>
              <a:t>No vertex cut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5.9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5715000" y="1219200"/>
            <a:ext cx="228600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>
                <a:solidFill>
                  <a:srgbClr val="0000FF"/>
                </a:solidFill>
              </a:rPr>
              <a:t>Vertex cut ~ </a:t>
            </a:r>
            <a:r>
              <a:rPr lang="en-US" sz="1600" dirty="0">
                <a:solidFill>
                  <a:srgbClr val="0000FF"/>
                </a:solidFill>
                <a:sym typeface="Symbol" pitchFamily="18" charset="2"/>
              </a:rPr>
              <a:t> 40 cm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4.2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sz="1600" dirty="0">
                <a:solidFill>
                  <a:srgbClr val="0000FF"/>
                </a:solidFill>
              </a:rPr>
              <a:t>Base for Upsilon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990600" y="4419600"/>
            <a:ext cx="2362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folHlink"/>
                </a:solidFill>
              </a:rPr>
              <a:t>“min-bias” Trigger</a:t>
            </a:r>
          </a:p>
          <a:p>
            <a:r>
              <a:rPr lang="en-US" sz="1600" dirty="0">
                <a:solidFill>
                  <a:schemeClr val="folHlink"/>
                </a:solidFill>
              </a:rPr>
              <a:t>Vertex cut ~ </a:t>
            </a:r>
            <a:r>
              <a:rPr lang="en-US" sz="1600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638800" y="44196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folHlink"/>
                </a:solidFill>
              </a:rPr>
              <a:t>Top 10% Central Trigger</a:t>
            </a:r>
          </a:p>
          <a:p>
            <a:r>
              <a:rPr lang="en-US" sz="1600" dirty="0">
                <a:solidFill>
                  <a:schemeClr val="folHlink"/>
                </a:solidFill>
              </a:rPr>
              <a:t>Vertex cut ~ </a:t>
            </a:r>
            <a:r>
              <a:rPr lang="en-US" sz="1600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9916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8501" y="89916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2336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8501" y="4023360"/>
            <a:ext cx="4415499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14400" y="1216025"/>
            <a:ext cx="2286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r>
              <a:rPr lang="en-US" sz="1600" dirty="0">
                <a:solidFill>
                  <a:srgbClr val="0000FF"/>
                </a:solidFill>
              </a:rPr>
              <a:t>No vertex cut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5.9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Goal 2 nb</a:t>
            </a:r>
            <a:r>
              <a:rPr lang="en-US" sz="1600" baseline="30000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562600" y="1155700"/>
            <a:ext cx="2362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r>
              <a:rPr lang="en-US" sz="1600" dirty="0">
                <a:solidFill>
                  <a:srgbClr val="0000FF"/>
                </a:solidFill>
              </a:rPr>
              <a:t>Vertex cut ~ </a:t>
            </a:r>
            <a:r>
              <a:rPr lang="en-US" sz="1600" dirty="0">
                <a:solidFill>
                  <a:srgbClr val="0000FF"/>
                </a:solidFill>
                <a:sym typeface="Symbol" pitchFamily="18" charset="2"/>
              </a:rPr>
              <a:t> 40 cm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4.2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14400" y="4343400"/>
            <a:ext cx="2362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folHlink"/>
                </a:solidFill>
              </a:rPr>
              <a:t>“min-bias” Trigger</a:t>
            </a:r>
          </a:p>
          <a:p>
            <a:r>
              <a:rPr lang="en-US" sz="1400" b="1" dirty="0">
                <a:solidFill>
                  <a:schemeClr val="folHlink"/>
                </a:solidFill>
              </a:rPr>
              <a:t>Vertex cut ~ </a:t>
            </a:r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  <a:p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Goal 300 </a:t>
            </a:r>
            <a:r>
              <a:rPr lang="en-US" sz="1400" b="1" dirty="0" err="1">
                <a:solidFill>
                  <a:schemeClr val="folHlink"/>
                </a:solidFill>
                <a:sym typeface="Symbol" pitchFamily="18" charset="2"/>
              </a:rPr>
              <a:t>Mevts</a:t>
            </a:r>
            <a:endParaRPr lang="en-US" sz="1400" b="1" dirty="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638800" y="4267200"/>
            <a:ext cx="2743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folHlink"/>
                </a:solidFill>
              </a:rPr>
              <a:t>Top 10% Central Trigger</a:t>
            </a:r>
          </a:p>
          <a:p>
            <a:r>
              <a:rPr lang="en-US" sz="1400" b="1" dirty="0">
                <a:solidFill>
                  <a:schemeClr val="folHlink"/>
                </a:solidFill>
              </a:rPr>
              <a:t>Vertex cut ~ </a:t>
            </a:r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  <a:p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Goal 250 </a:t>
            </a:r>
            <a:r>
              <a:rPr lang="en-US" sz="1400" b="1" dirty="0" err="1">
                <a:solidFill>
                  <a:schemeClr val="folHlink"/>
                </a:solidFill>
                <a:sym typeface="Symbol" pitchFamily="18" charset="2"/>
              </a:rPr>
              <a:t>Mevts</a:t>
            </a:r>
            <a:endParaRPr lang="en-US" sz="1400" b="1" dirty="0">
              <a:solidFill>
                <a:schemeClr val="folHlink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229600" cy="1477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We would like to request change of STAR magnet polarity this Thursday morning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125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rhicstar</dc:creator>
  <cp:lastModifiedBy>rhicstar</cp:lastModifiedBy>
  <cp:revision>3</cp:revision>
  <dcterms:created xsi:type="dcterms:W3CDTF">2010-02-02T15:53:32Z</dcterms:created>
  <dcterms:modified xsi:type="dcterms:W3CDTF">2010-02-02T16:14:33Z</dcterms:modified>
</cp:coreProperties>
</file>