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9" r:id="rId2"/>
    <p:sldId id="546" r:id="rId3"/>
    <p:sldId id="548" r:id="rId4"/>
    <p:sldId id="549" r:id="rId5"/>
    <p:sldId id="555" r:id="rId6"/>
    <p:sldId id="556" r:id="rId7"/>
    <p:sldId id="557" r:id="rId8"/>
    <p:sldId id="552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4246C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3179" autoAdjust="0"/>
  </p:normalViewPr>
  <p:slideViewPr>
    <p:cSldViewPr>
      <p:cViewPr varScale="1">
        <p:scale>
          <a:sx n="113" d="100"/>
          <a:sy n="113" d="100"/>
        </p:scale>
        <p:origin x="-6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42" y="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42" y="912114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2" y="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03" y="4560570"/>
            <a:ext cx="5363595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2" y="9121140"/>
            <a:ext cx="317135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7300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803" y="4558927"/>
            <a:ext cx="5363595" cy="4322184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2/16/2010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7620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Reducing Errors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2-16-2010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70857" y="381000"/>
            <a:ext cx="740228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090613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No Instructions Or Checklists</a:t>
            </a:r>
            <a:br>
              <a:rPr lang="en-US" dirty="0" smtClean="0">
                <a:solidFill>
                  <a:srgbClr val="000099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3886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A KC-135 Aircraft was being pressurized at ground level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The outflow valves used to regulate the pressure of the aircraft were capped off during a 5 year overhaul and never opened back up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The technician who, "had always done it that way," was using a pressure gauge with no maximum markings, and no procedure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The rear hatch was blown over 70 yards away, behind a blast fence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ICDISK\IMGALBUM\IMAGES\0000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857" y="1066801"/>
            <a:ext cx="8400143" cy="485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PICDISK\IMGALBUM\IMAGES\0000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691" y="614363"/>
            <a:ext cx="8490857" cy="5675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090613"/>
          </a:xfrm>
        </p:spPr>
        <p:txBody>
          <a:bodyPr/>
          <a:lstStyle/>
          <a:p>
            <a:r>
              <a:rPr lang="en-US" dirty="0" smtClean="0"/>
              <a:t>No Instructions Or Pre-job Briefing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41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99"/>
                </a:solidFill>
              </a:rPr>
              <a:t>A crane was staged for use on a DOE site and a manual charger was used to charge the batteries when one of the batteries failed explosively, spreading battery acid 25 feet and injuring three people</a:t>
            </a:r>
          </a:p>
          <a:p>
            <a:r>
              <a:rPr lang="en-US" sz="2000" dirty="0" smtClean="0">
                <a:solidFill>
                  <a:srgbClr val="000099"/>
                </a:solidFill>
              </a:rPr>
              <a:t>The worker performing manual battery charging did not understand the potential problems </a:t>
            </a:r>
          </a:p>
          <a:p>
            <a:r>
              <a:rPr lang="en-US" sz="2000" dirty="0" smtClean="0">
                <a:solidFill>
                  <a:srgbClr val="000099"/>
                </a:solidFill>
              </a:rPr>
              <a:t>The charger's output was set at 24 volts, delivering a constant charging current of approximately 10 amps until it is manually shut off</a:t>
            </a:r>
          </a:p>
          <a:p>
            <a:r>
              <a:rPr lang="en-US" sz="2000" dirty="0" smtClean="0">
                <a:solidFill>
                  <a:srgbClr val="000099"/>
                </a:solidFill>
              </a:rPr>
              <a:t>If not shutoff when the battery is fully charged, a manual charger can overheat and destroy a battery</a:t>
            </a:r>
          </a:p>
          <a:p>
            <a:r>
              <a:rPr lang="en-US" sz="2000" dirty="0" smtClean="0">
                <a:solidFill>
                  <a:srgbClr val="000099"/>
                </a:solidFill>
              </a:rPr>
              <a:t>In contrast, an automatic charger or "Smart" charger will adjust its charge rate dependent upon electrical resistance, and will gradually step down the charging current as the battery charges</a:t>
            </a: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7528B-F4F9-4E0C-A4F0-CCD122817A7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50" y="1381125"/>
            <a:ext cx="61341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7528B-F4F9-4E0C-A4F0-CCD122817A7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1395413"/>
            <a:ext cx="57721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Reduction Strategies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3886200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Pre-job briefing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Questioning attitude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Double verification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Independent verification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Conservative decision making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Flagging (color coding, labeling, procedures, checklists)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Communicating the operating experience to workers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Supervisor / manager monitoring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7528B-F4F9-4E0C-A4F0-CCD122817A7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11845</TotalTime>
  <Words>254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Take 5 for Safety</vt:lpstr>
      <vt:lpstr>No Instructions Or Checklists </vt:lpstr>
      <vt:lpstr>Slide 3</vt:lpstr>
      <vt:lpstr>Slide 4</vt:lpstr>
      <vt:lpstr>No Instructions Or Pre-job Briefing</vt:lpstr>
      <vt:lpstr>Slide 6</vt:lpstr>
      <vt:lpstr>Slide 7</vt:lpstr>
      <vt:lpstr>Error Reduction Strategies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718</cp:revision>
  <cp:lastPrinted>2007-07-02T19:06:14Z</cp:lastPrinted>
  <dcterms:created xsi:type="dcterms:W3CDTF">2007-06-28T20:22:43Z</dcterms:created>
  <dcterms:modified xsi:type="dcterms:W3CDTF">2010-02-16T17:49:05Z</dcterms:modified>
</cp:coreProperties>
</file>