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1" r:id="rId2"/>
    <p:sldId id="262" r:id="rId3"/>
    <p:sldId id="277" r:id="rId4"/>
    <p:sldId id="278" r:id="rId5"/>
    <p:sldId id="279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2/23/2010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Luminosity:  Accumulated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4" name="Picture 13" descr="lumi.gif"/>
          <p:cNvPicPr>
            <a:picLocks noChangeAspect="1"/>
          </p:cNvPicPr>
          <p:nvPr/>
        </p:nvPicPr>
        <p:blipFill>
          <a:blip r:embed="rId2"/>
          <a:srcRect r="1149" b="855"/>
          <a:stretch>
            <a:fillRect/>
          </a:stretch>
        </p:blipFill>
        <p:spPr>
          <a:xfrm>
            <a:off x="1143000" y="1371600"/>
            <a:ext cx="6553200" cy="44196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038600" y="4343400"/>
            <a:ext cx="1030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recorded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-2100000">
            <a:off x="3894819" y="3470261"/>
            <a:ext cx="1076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delivered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2209800"/>
            <a:ext cx="1559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minimum goal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Luminosity:  Per Day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5" name="Picture 14" descr="lumi_da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33500"/>
            <a:ext cx="6629400" cy="4457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Vertex Efficiency (Per Day)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3" name="Picture 12" descr="gvtx.gif"/>
          <p:cNvPicPr>
            <a:picLocks noChangeAspect="1"/>
          </p:cNvPicPr>
          <p:nvPr/>
        </p:nvPicPr>
        <p:blipFill>
          <a:blip r:embed="rId2"/>
          <a:srcRect r="1724" b="2137"/>
          <a:stretch>
            <a:fillRect/>
          </a:stretch>
        </p:blipFill>
        <p:spPr>
          <a:xfrm>
            <a:off x="1257300" y="1200150"/>
            <a:ext cx="6515100" cy="43624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905000" y="1905000"/>
            <a:ext cx="5334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15200" y="1676400"/>
            <a:ext cx="5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goal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Picture 9" descr="vertex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762000"/>
            <a:ext cx="6629400" cy="4457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19200" y="5334000"/>
            <a:ext cx="6751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Fraction of all events recorded within 20cm = </a:t>
            </a:r>
            <a:r>
              <a:rPr lang="en-US" b="1" dirty="0" smtClean="0"/>
              <a:t>0.86 (when PHENIX on)</a:t>
            </a:r>
          </a:p>
          <a:p>
            <a:r>
              <a:rPr lang="en-US" b="1" dirty="0" smtClean="0"/>
              <a:t>Fraction of all events recorded within 30cm = 0.79 (when PHENIX on</a:t>
            </a:r>
            <a:r>
              <a:rPr lang="en-US" b="1" dirty="0" smtClean="0"/>
              <a:t>)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Life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648200"/>
            <a:ext cx="8229600" cy="129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Fraction of short component decreased from 0.4 to 0.25</a:t>
            </a:r>
          </a:p>
          <a:p>
            <a:r>
              <a:rPr lang="en-US" sz="2400" dirty="0" smtClean="0"/>
              <a:t>Time constant of long component increased from 3.2 h to 7 h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 descr="201002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495" y="1295400"/>
            <a:ext cx="4447505" cy="2819400"/>
          </a:xfrm>
          <a:prstGeom prst="rect">
            <a:avLst/>
          </a:prstGeom>
        </p:spPr>
      </p:pic>
      <p:pic>
        <p:nvPicPr>
          <p:cNvPr id="8" name="Picture 7" descr="bbcll1_11469.png"/>
          <p:cNvPicPr>
            <a:picLocks noChangeAspect="1"/>
          </p:cNvPicPr>
          <p:nvPr/>
        </p:nvPicPr>
        <p:blipFill>
          <a:blip r:embed="rId3"/>
          <a:srcRect r="1574"/>
          <a:stretch>
            <a:fillRect/>
          </a:stretch>
        </p:blipFill>
        <p:spPr>
          <a:xfrm>
            <a:off x="152400" y="1295400"/>
            <a:ext cx="4495800" cy="2895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71600" y="2209800"/>
            <a:ext cx="2696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Beginning:  January 15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14701" y="2209800"/>
            <a:ext cx="352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Best (so far):  Feb 23, 3pm-8pm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590</TotalTime>
  <Words>150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PHENIX Status</vt:lpstr>
      <vt:lpstr>Integrated Luminosity:  Accumulated</vt:lpstr>
      <vt:lpstr>Integrated Luminosity:  Per Day</vt:lpstr>
      <vt:lpstr>Vertex Efficiency (Per Day)</vt:lpstr>
      <vt:lpstr>Efficiency</vt:lpstr>
      <vt:lpstr>Beam Life Time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38</cp:revision>
  <dcterms:created xsi:type="dcterms:W3CDTF">2009-11-24T17:37:10Z</dcterms:created>
  <dcterms:modified xsi:type="dcterms:W3CDTF">2010-02-23T17:26:50Z</dcterms:modified>
</cp:coreProperties>
</file>