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1" r:id="rId2"/>
    <p:sldId id="262" r:id="rId3"/>
    <p:sldId id="277" r:id="rId4"/>
    <p:sldId id="278" r:id="rId5"/>
    <p:sldId id="279" r:id="rId6"/>
    <p:sldId id="282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3/02/2010</a:t>
            </a:r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umi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19200" y="13525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Accumulated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38600" y="4343400"/>
            <a:ext cx="103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recorded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-2100000">
            <a:off x="3894819" y="3470261"/>
            <a:ext cx="1076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delivered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2209800"/>
            <a:ext cx="155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minimum goal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Per 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lumi_day.gif"/>
          <p:cNvPicPr>
            <a:picLocks noChangeAspect="1"/>
          </p:cNvPicPr>
          <p:nvPr/>
        </p:nvPicPr>
        <p:blipFill>
          <a:blip r:embed="rId2"/>
          <a:srcRect r="575" b="427"/>
          <a:stretch>
            <a:fillRect/>
          </a:stretch>
        </p:blipFill>
        <p:spPr>
          <a:xfrm>
            <a:off x="1257300" y="1066800"/>
            <a:ext cx="6591300" cy="4438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24200" y="5715000"/>
            <a:ext cx="3221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good days and bad days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905000" y="1543050"/>
            <a:ext cx="3352800" cy="35052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1543050"/>
            <a:ext cx="1371600" cy="35052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vtx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2001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Vertex Efficiency (Per Day)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905000" y="1905000"/>
            <a:ext cx="533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15200" y="1676400"/>
            <a:ext cx="5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ertex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2001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5602069"/>
            <a:ext cx="6751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Fraction of all events recorded within 20cm = 0.86 (when PHENIX on)</a:t>
            </a:r>
          </a:p>
          <a:p>
            <a:r>
              <a:rPr lang="en-US" b="1" dirty="0" smtClean="0"/>
              <a:t>Fraction of all events recorded within 30cm = 0.79 (when PHENIX 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 Problem Fixed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2/27</a:t>
            </a:r>
          </a:p>
          <a:p>
            <a:pPr lvl="1"/>
            <a:r>
              <a:rPr lang="en-US" dirty="0" smtClean="0"/>
              <a:t>RICH </a:t>
            </a:r>
            <a:r>
              <a:rPr lang="en-US" dirty="0" smtClean="0"/>
              <a:t>SouthWest0 breaks, taking out 1/8 of </a:t>
            </a:r>
            <a:r>
              <a:rPr lang="en-US" dirty="0" smtClean="0"/>
              <a:t>the RICH acceptance</a:t>
            </a:r>
          </a:p>
          <a:p>
            <a:r>
              <a:rPr lang="en-US" dirty="0" smtClean="0"/>
              <a:t>3/1</a:t>
            </a:r>
          </a:p>
          <a:p>
            <a:pPr lvl="1"/>
            <a:r>
              <a:rPr lang="en-US" dirty="0" smtClean="0"/>
              <a:t>after </a:t>
            </a:r>
            <a:r>
              <a:rPr lang="en-US" dirty="0" smtClean="0"/>
              <a:t>two unsuccessful </a:t>
            </a:r>
            <a:r>
              <a:rPr lang="en-US" dirty="0" smtClean="0"/>
              <a:t>tries </a:t>
            </a:r>
            <a:r>
              <a:rPr lang="en-US" dirty="0" smtClean="0"/>
              <a:t>in the morning and </a:t>
            </a:r>
            <a:r>
              <a:rPr lang="en-US" dirty="0" err="1" smtClean="0"/>
              <a:t>onthe</a:t>
            </a:r>
            <a:r>
              <a:rPr lang="en-US" dirty="0" smtClean="0"/>
              <a:t> </a:t>
            </a:r>
            <a:r>
              <a:rPr lang="en-US" dirty="0" smtClean="0"/>
              <a:t>previous day, RICH SouthWest0 finally recovered in 2 h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Accidental Beam Losses</a:t>
            </a:r>
            <a:endParaRPr lang="en-US" dirty="0"/>
          </a:p>
        </p:txBody>
      </p:sp>
      <p:pic>
        <p:nvPicPr>
          <p:cNvPr id="7" name="Content Placeholder 6" descr="MPCMON_1st_lost.png"/>
          <p:cNvPicPr>
            <a:picLocks noGrp="1" noChangeAspect="1"/>
          </p:cNvPicPr>
          <p:nvPr>
            <p:ph idx="1"/>
          </p:nvPr>
        </p:nvPicPr>
        <p:blipFill>
          <a:blip r:embed="rId2"/>
          <a:srcRect l="4213" t="8418" r="51550" b="57910"/>
          <a:stretch>
            <a:fillRect/>
          </a:stretch>
        </p:blipFill>
        <p:spPr>
          <a:xfrm>
            <a:off x="3200400" y="2438400"/>
            <a:ext cx="2438400" cy="232228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MPCMON_2nd_lost.png"/>
          <p:cNvPicPr>
            <a:picLocks noChangeAspect="1"/>
          </p:cNvPicPr>
          <p:nvPr/>
        </p:nvPicPr>
        <p:blipFill>
          <a:blip r:embed="rId3"/>
          <a:srcRect l="2780" t="10000" r="51342" b="57778"/>
          <a:stretch>
            <a:fillRect/>
          </a:stretch>
        </p:blipFill>
        <p:spPr>
          <a:xfrm>
            <a:off x="5943600" y="2550886"/>
            <a:ext cx="2514600" cy="2209800"/>
          </a:xfrm>
          <a:prstGeom prst="rect">
            <a:avLst/>
          </a:prstGeom>
        </p:spPr>
      </p:pic>
      <p:pic>
        <p:nvPicPr>
          <p:cNvPr id="9" name="Picture 8" descr="MPCMON_before_lost.png"/>
          <p:cNvPicPr>
            <a:picLocks noChangeAspect="1"/>
          </p:cNvPicPr>
          <p:nvPr/>
        </p:nvPicPr>
        <p:blipFill>
          <a:blip r:embed="rId4"/>
          <a:srcRect l="4171" t="10000" r="51342" b="57778"/>
          <a:stretch>
            <a:fillRect/>
          </a:stretch>
        </p:blipFill>
        <p:spPr>
          <a:xfrm>
            <a:off x="304800" y="2550886"/>
            <a:ext cx="2438400" cy="2209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5141686"/>
            <a:ext cx="141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losses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5065486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an additional 4 channels were lost on 2/26 at 2:30pm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5065486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5 channels were lost on 2/10 at 5:56am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" y="1600200"/>
            <a:ext cx="7449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Accidental beam losses have affected </a:t>
            </a:r>
            <a:r>
              <a:rPr lang="en-US" sz="2000" dirty="0" err="1" smtClean="0"/>
              <a:t>Muon</a:t>
            </a:r>
            <a:r>
              <a:rPr lang="en-US" sz="2000" dirty="0" smtClean="0"/>
              <a:t> Piston Calorimeter (MPC)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6324600" y="3352800"/>
            <a:ext cx="7620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657600" y="3352800"/>
            <a:ext cx="7620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62000" y="3352800"/>
            <a:ext cx="7620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623</TotalTime>
  <Words>197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PHENIX Status</vt:lpstr>
      <vt:lpstr>Integrated Luminosity:  Accumulated</vt:lpstr>
      <vt:lpstr>Integrated Luminosity:  Per Day</vt:lpstr>
      <vt:lpstr>Vertex Efficiency (Per Day)</vt:lpstr>
      <vt:lpstr>Efficiency</vt:lpstr>
      <vt:lpstr>RICH Problem Fixed</vt:lpstr>
      <vt:lpstr>Accidental Beam Losses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40</cp:revision>
  <dcterms:created xsi:type="dcterms:W3CDTF">2009-11-24T17:37:10Z</dcterms:created>
  <dcterms:modified xsi:type="dcterms:W3CDTF">2010-03-02T14:29:07Z</dcterms:modified>
</cp:coreProperties>
</file>