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1" r:id="rId2"/>
    <p:sldId id="281" r:id="rId3"/>
    <p:sldId id="262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3/9/2010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3/09/2010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Week History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1676400"/>
            <a:ext cx="778161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Had to swap HV mainframe for DC E Wednesday night:  lost 10 h of beam</a:t>
            </a:r>
          </a:p>
          <a:p>
            <a:r>
              <a:rPr lang="en-US" sz="2000" dirty="0" smtClean="0"/>
              <a:t>DAQ problems Friday night: lost 7 h of beam</a:t>
            </a:r>
          </a:p>
          <a:p>
            <a:r>
              <a:rPr lang="en-US" sz="2000" dirty="0" smtClean="0"/>
              <a:t>Otherwise smooth running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124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Plan for Wednesday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4648200"/>
            <a:ext cx="56114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HBD work (one module is developing short)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umi (1)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57300" y="1352550"/>
            <a:ext cx="65913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Luminosity:  Accumulated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38600" y="4343400"/>
            <a:ext cx="1030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recorded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-2100000">
            <a:off x="3894819" y="3470261"/>
            <a:ext cx="1076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delivered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2209800"/>
            <a:ext cx="1559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minimum goal</a:t>
            </a:r>
            <a:endParaRPr lang="en-US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7086600" y="1600200"/>
            <a:ext cx="6858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24800" y="1459468"/>
            <a:ext cx="889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desired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umi_day (1)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57300" y="1047750"/>
            <a:ext cx="65913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Luminosity:  Per Day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86688" y="5715000"/>
            <a:ext cx="4218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week not particularly good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1905000" y="1543050"/>
            <a:ext cx="3962400" cy="35052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00800" y="1543050"/>
            <a:ext cx="838200" cy="35052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gvtx (1)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57300" y="1200150"/>
            <a:ext cx="6591300" cy="4362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Vertex Efficiency (Per Day)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905000" y="1905000"/>
            <a:ext cx="5334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15200" y="1676400"/>
            <a:ext cx="584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goal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19200" y="5602069"/>
            <a:ext cx="67512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Fraction of all events recorded within 20cm = </a:t>
            </a:r>
            <a:r>
              <a:rPr lang="en-US" b="1" dirty="0" smtClean="0"/>
              <a:t>0.84 </a:t>
            </a:r>
            <a:r>
              <a:rPr lang="en-US" b="1" dirty="0" smtClean="0"/>
              <a:t>(when PHENIX on)</a:t>
            </a:r>
          </a:p>
          <a:p>
            <a:r>
              <a:rPr lang="en-US" b="1" dirty="0" smtClean="0"/>
              <a:t>Fraction of all events recorded within 30cm = </a:t>
            </a:r>
            <a:r>
              <a:rPr lang="en-US" b="1" dirty="0" smtClean="0"/>
              <a:t>0.77 </a:t>
            </a:r>
            <a:r>
              <a:rPr lang="en-US" b="1" dirty="0" smtClean="0"/>
              <a:t>(when PHENIX on)</a:t>
            </a:r>
          </a:p>
        </p:txBody>
      </p:sp>
      <p:pic>
        <p:nvPicPr>
          <p:cNvPr id="9" name="Picture 8" descr="vertex (1).gif"/>
          <p:cNvPicPr>
            <a:picLocks noChangeAspect="1"/>
          </p:cNvPicPr>
          <p:nvPr/>
        </p:nvPicPr>
        <p:blipFill>
          <a:blip r:embed="rId2"/>
          <a:srcRect r="575" b="2137"/>
          <a:stretch>
            <a:fillRect/>
          </a:stretch>
        </p:blipFill>
        <p:spPr>
          <a:xfrm>
            <a:off x="1257300" y="1200150"/>
            <a:ext cx="6591300" cy="4362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J/</a:t>
            </a:r>
            <a:r>
              <a:rPr lang="el-GR" dirty="0" smtClean="0"/>
              <a:t>ψ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03/09/2010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 descr="mass_jpsi_m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609600"/>
            <a:ext cx="6449989" cy="4953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5410200"/>
            <a:ext cx="84392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Analyzed Luminosity (for mass plots): 89.17 </a:t>
            </a:r>
            <a:r>
              <a:rPr lang="el-GR" dirty="0" smtClean="0"/>
              <a:t>μ</a:t>
            </a:r>
            <a:r>
              <a:rPr lang="en-US" dirty="0" smtClean="0"/>
              <a:t>b</a:t>
            </a:r>
            <a:r>
              <a:rPr lang="en-US" baseline="30000" dirty="0" smtClean="0"/>
              <a:t>-1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with 234M LVL2 events, and 8856 segments </a:t>
            </a:r>
            <a:br>
              <a:rPr lang="en-US" dirty="0" smtClean="0"/>
            </a:br>
            <a:r>
              <a:rPr lang="en-US" dirty="0" smtClean="0"/>
              <a:t>which gives 22.1 +- 0.6 (stat) J/</a:t>
            </a:r>
            <a:r>
              <a:rPr lang="el-GR" dirty="0" smtClean="0"/>
              <a:t>Ψ </a:t>
            </a:r>
            <a:r>
              <a:rPr lang="en-US" dirty="0" smtClean="0"/>
              <a:t>per </a:t>
            </a:r>
            <a:r>
              <a:rPr lang="el-GR" dirty="0" smtClean="0"/>
              <a:t>μ</a:t>
            </a:r>
            <a:r>
              <a:rPr lang="en-US" dirty="0" smtClean="0"/>
              <a:t>b</a:t>
            </a:r>
            <a:r>
              <a:rPr lang="en-US" baseline="30000" dirty="0" smtClean="0"/>
              <a:t>-1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Thu Mar 4 13:02 EST 2010Compared to Run7 </a:t>
            </a:r>
            <a:r>
              <a:rPr lang="en-US" dirty="0" err="1" smtClean="0"/>
              <a:t>Au+Au</a:t>
            </a:r>
            <a:r>
              <a:rPr lang="en-US" dirty="0" smtClean="0"/>
              <a:t> which had about 18.2 J/</a:t>
            </a:r>
            <a:r>
              <a:rPr lang="el-GR" dirty="0" smtClean="0"/>
              <a:t>Ψ </a:t>
            </a:r>
            <a:r>
              <a:rPr lang="en-US" dirty="0" smtClean="0"/>
              <a:t>per </a:t>
            </a:r>
            <a:r>
              <a:rPr lang="el-GR" dirty="0" smtClean="0"/>
              <a:t>μ</a:t>
            </a:r>
            <a:r>
              <a:rPr lang="en-US" dirty="0" smtClean="0"/>
              <a:t>b</a:t>
            </a:r>
            <a:r>
              <a:rPr lang="en-US" baseline="30000" dirty="0" smtClean="0"/>
              <a:t>-1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5715000"/>
            <a:ext cx="2994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Consistent with Run-7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644</TotalTime>
  <Words>185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PHENIX Status</vt:lpstr>
      <vt:lpstr>Past Week History</vt:lpstr>
      <vt:lpstr>Integrated Luminosity:  Accumulated</vt:lpstr>
      <vt:lpstr>Integrated Luminosity:  Per Day</vt:lpstr>
      <vt:lpstr>Vertex Efficiency (Per Day)</vt:lpstr>
      <vt:lpstr>Efficiency</vt:lpstr>
      <vt:lpstr>J/ψ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41</cp:revision>
  <dcterms:created xsi:type="dcterms:W3CDTF">2009-11-24T17:37:10Z</dcterms:created>
  <dcterms:modified xsi:type="dcterms:W3CDTF">2010-03-09T17:20:24Z</dcterms:modified>
</cp:coreProperties>
</file>