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1" r:id="rId2"/>
    <p:sldId id="282" r:id="rId3"/>
    <p:sldId id="262" r:id="rId4"/>
    <p:sldId id="277" r:id="rId5"/>
    <p:sldId id="278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3/16/2010</a:t>
            </a:r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Week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Repaired HBD module with low gain during Wednesday’s access</a:t>
            </a:r>
          </a:p>
          <a:p>
            <a:r>
              <a:rPr lang="en-US" dirty="0" smtClean="0"/>
              <a:t>Another HBD module developed high gain Thursday (pre-existing short cured itself)</a:t>
            </a:r>
          </a:p>
          <a:p>
            <a:pPr lvl="1"/>
            <a:r>
              <a:rPr lang="en-US" dirty="0" smtClean="0"/>
              <a:t>Fixed in Thursday access</a:t>
            </a:r>
          </a:p>
          <a:p>
            <a:r>
              <a:rPr lang="en-US" dirty="0" smtClean="0"/>
              <a:t>Broken wire in DC West since Thursday morning</a:t>
            </a:r>
          </a:p>
          <a:p>
            <a:pPr lvl="1"/>
            <a:r>
              <a:rPr lang="en-US" dirty="0" smtClean="0"/>
              <a:t>Taking out 5 % of acceptance</a:t>
            </a:r>
          </a:p>
          <a:p>
            <a:pPr lvl="1"/>
            <a:r>
              <a:rPr lang="en-US" dirty="0" smtClean="0"/>
              <a:t>Repair chances low—decided not to fix</a:t>
            </a:r>
          </a:p>
          <a:p>
            <a:r>
              <a:rPr lang="en-US" dirty="0" smtClean="0"/>
              <a:t>Blown fuse in PC this morning—access to fix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umi (3).gif"/>
          <p:cNvPicPr>
            <a:picLocks noChangeAspect="1"/>
          </p:cNvPicPr>
          <p:nvPr/>
        </p:nvPicPr>
        <p:blipFill>
          <a:blip r:embed="rId2"/>
          <a:srcRect r="1724" b="2137"/>
          <a:stretch>
            <a:fillRect/>
          </a:stretch>
        </p:blipFill>
        <p:spPr>
          <a:xfrm>
            <a:off x="1295400" y="990600"/>
            <a:ext cx="65151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Luminosity:  Accumulated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38600" y="3962400"/>
            <a:ext cx="1030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recorded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-2100000">
            <a:off x="3894819" y="3165461"/>
            <a:ext cx="1076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delivered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1828800"/>
            <a:ext cx="1559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minimum goal</a:t>
            </a:r>
            <a:endParaRPr lang="en-US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7086600" y="1219200"/>
            <a:ext cx="6858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24800" y="1078468"/>
            <a:ext cx="889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desired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308613" y="5410200"/>
            <a:ext cx="4627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1.22 nb</a:t>
            </a:r>
            <a:r>
              <a:rPr lang="en-US" b="1" baseline="30000" dirty="0" smtClean="0"/>
              <a:t>-1</a:t>
            </a:r>
            <a:r>
              <a:rPr lang="en-US" b="1" dirty="0" smtClean="0"/>
              <a:t> recorded within 30 cm</a:t>
            </a:r>
          </a:p>
          <a:p>
            <a:r>
              <a:rPr lang="en-US" b="1" dirty="0" smtClean="0"/>
              <a:t>1.32 nb</a:t>
            </a:r>
            <a:r>
              <a:rPr lang="en-US" b="1" baseline="30000" dirty="0" smtClean="0"/>
              <a:t>-1</a:t>
            </a:r>
            <a:r>
              <a:rPr lang="en-US" b="1" dirty="0" smtClean="0"/>
              <a:t> sampled for high </a:t>
            </a:r>
            <a:r>
              <a:rPr lang="en-US" b="1" i="1" dirty="0" err="1" smtClean="0"/>
              <a:t>p</a:t>
            </a:r>
            <a:r>
              <a:rPr lang="en-US" b="1" i="1" baseline="-25000" dirty="0" err="1" smtClean="0"/>
              <a:t>T</a:t>
            </a:r>
            <a:r>
              <a:rPr lang="en-US" b="1" i="1" baseline="-25000" dirty="0" smtClean="0"/>
              <a:t> </a:t>
            </a:r>
            <a:r>
              <a:rPr lang="en-US" b="1" dirty="0" smtClean="0"/>
              <a:t>photons</a:t>
            </a:r>
          </a:p>
          <a:p>
            <a:r>
              <a:rPr lang="en-US" b="1" dirty="0" smtClean="0"/>
              <a:t>1.42 nb</a:t>
            </a:r>
            <a:r>
              <a:rPr lang="en-US" b="1" baseline="30000" dirty="0" smtClean="0"/>
              <a:t>-1</a:t>
            </a:r>
            <a:r>
              <a:rPr lang="en-US" b="1" dirty="0" smtClean="0"/>
              <a:t> sampled for </a:t>
            </a:r>
            <a:r>
              <a:rPr lang="en-US" b="1" dirty="0" err="1" smtClean="0"/>
              <a:t>ultraperipheral</a:t>
            </a:r>
            <a:r>
              <a:rPr lang="en-US" b="1" dirty="0" smtClean="0"/>
              <a:t> collisions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umi_day (3)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57300" y="1066800"/>
            <a:ext cx="65913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Luminosity:  Per Day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50283" y="5715000"/>
            <a:ext cx="2243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Good past week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905000" y="1543050"/>
            <a:ext cx="4419600" cy="35052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0" y="1543050"/>
            <a:ext cx="381000" cy="35052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vtx (3)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57300" y="1200150"/>
            <a:ext cx="65913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Vertex Efficiency (Per Day)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905000" y="1905000"/>
            <a:ext cx="5334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15200" y="1676400"/>
            <a:ext cx="5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goal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ertex (3)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57300" y="1200150"/>
            <a:ext cx="65913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19200" y="5602069"/>
            <a:ext cx="6751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Fraction of all events recorded within 20cm = 0.84 (when PHENIX on)</a:t>
            </a:r>
          </a:p>
          <a:p>
            <a:r>
              <a:rPr lang="en-US" b="1" dirty="0" smtClean="0"/>
              <a:t>Fraction of all events recorded within 30cm = 0.77 (when PHENIX 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701</TotalTime>
  <Words>191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PHENIX Status</vt:lpstr>
      <vt:lpstr>Past Week History</vt:lpstr>
      <vt:lpstr>Integrated Luminosity:  Accumulated</vt:lpstr>
      <vt:lpstr>Integrated Luminosity:  Per Day</vt:lpstr>
      <vt:lpstr>Vertex Efficiency (Per Day)</vt:lpstr>
      <vt:lpstr>Efficiency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43</cp:revision>
  <dcterms:created xsi:type="dcterms:W3CDTF">2009-11-24T17:37:10Z</dcterms:created>
  <dcterms:modified xsi:type="dcterms:W3CDTF">2010-03-16T16:22:56Z</dcterms:modified>
</cp:coreProperties>
</file>