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7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DE9D-2431-4D7E-9263-25F4650A9F25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025C-9B14-4980-B066-13AFE8AFC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DE9D-2431-4D7E-9263-25F4650A9F25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025C-9B14-4980-B066-13AFE8AFC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DE9D-2431-4D7E-9263-25F4650A9F25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025C-9B14-4980-B066-13AFE8AFC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DE9D-2431-4D7E-9263-25F4650A9F25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025C-9B14-4980-B066-13AFE8AFC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DE9D-2431-4D7E-9263-25F4650A9F25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025C-9B14-4980-B066-13AFE8AFC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DE9D-2431-4D7E-9263-25F4650A9F25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025C-9B14-4980-B066-13AFE8AFC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DE9D-2431-4D7E-9263-25F4650A9F25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025C-9B14-4980-B066-13AFE8AFC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DE9D-2431-4D7E-9263-25F4650A9F25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025C-9B14-4980-B066-13AFE8AFC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DE9D-2431-4D7E-9263-25F4650A9F25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025C-9B14-4980-B066-13AFE8AFC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DE9D-2431-4D7E-9263-25F4650A9F25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025C-9B14-4980-B066-13AFE8AFC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DE9D-2431-4D7E-9263-25F4650A9F25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025C-9B14-4980-B066-13AFE8AFC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ADE9D-2431-4D7E-9263-25F4650A9F25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4025C-9B14-4980-B066-13AFE8AFC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0" y="1447800"/>
            <a:ext cx="9144000" cy="1470025"/>
          </a:xfrm>
        </p:spPr>
        <p:txBody>
          <a:bodyPr/>
          <a:lstStyle/>
          <a:p>
            <a:pPr eaLnBrk="1" hangingPunct="1"/>
            <a:r>
              <a:rPr lang="en-US" b="1" dirty="0" smtClean="0"/>
              <a:t>10 Hz Global Orbit Feedback </a:t>
            </a:r>
            <a:r>
              <a:rPr lang="en-US" b="1" dirty="0" smtClean="0"/>
              <a:t>System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Success</a:t>
            </a:r>
            <a:endParaRPr lang="en-US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352800"/>
            <a:ext cx="8153400" cy="1752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R. </a:t>
            </a:r>
            <a:r>
              <a:rPr lang="en-US" dirty="0" err="1" smtClean="0"/>
              <a:t>Michnoff</a:t>
            </a:r>
            <a:r>
              <a:rPr lang="en-US" dirty="0" smtClean="0"/>
              <a:t>, P. </a:t>
            </a:r>
            <a:r>
              <a:rPr lang="en-US" dirty="0" err="1" smtClean="0"/>
              <a:t>Cerniglia</a:t>
            </a:r>
            <a:r>
              <a:rPr lang="en-US" dirty="0" smtClean="0"/>
              <a:t>, L. </a:t>
            </a:r>
            <a:r>
              <a:rPr lang="en-US" dirty="0" err="1" smtClean="0"/>
              <a:t>DeSanto</a:t>
            </a:r>
            <a:r>
              <a:rPr lang="en-US" dirty="0" smtClean="0"/>
              <a:t>, C. </a:t>
            </a:r>
            <a:r>
              <a:rPr lang="en-US" dirty="0" err="1" smtClean="0"/>
              <a:t>Folz</a:t>
            </a:r>
            <a:r>
              <a:rPr lang="en-US" dirty="0" smtClean="0"/>
              <a:t>, C. Ho, R. </a:t>
            </a:r>
            <a:r>
              <a:rPr lang="en-US" dirty="0" err="1" smtClean="0"/>
              <a:t>Hulsart</a:t>
            </a:r>
            <a:r>
              <a:rPr lang="en-US" dirty="0" smtClean="0"/>
              <a:t>, A. Jain, Y. </a:t>
            </a:r>
            <a:r>
              <a:rPr lang="en-US" dirty="0" err="1" smtClean="0"/>
              <a:t>Luo</a:t>
            </a:r>
            <a:r>
              <a:rPr lang="en-US" dirty="0" smtClean="0"/>
              <a:t>, W. MacKay, G. Mahler, W. </a:t>
            </a:r>
            <a:r>
              <a:rPr lang="en-US" dirty="0" err="1" smtClean="0"/>
              <a:t>Meng</a:t>
            </a:r>
            <a:r>
              <a:rPr lang="en-US" dirty="0" smtClean="0"/>
              <a:t>, K. </a:t>
            </a:r>
            <a:r>
              <a:rPr lang="en-US" dirty="0" err="1" smtClean="0"/>
              <a:t>Mernick</a:t>
            </a:r>
            <a:r>
              <a:rPr lang="en-US" dirty="0" smtClean="0"/>
              <a:t>, M. Minty, P. </a:t>
            </a:r>
            <a:r>
              <a:rPr lang="en-US" dirty="0" err="1" smtClean="0"/>
              <a:t>Popken</a:t>
            </a:r>
            <a:r>
              <a:rPr lang="en-US" dirty="0" smtClean="0"/>
              <a:t>, V. </a:t>
            </a:r>
            <a:r>
              <a:rPr lang="en-US" dirty="0" err="1" smtClean="0"/>
              <a:t>Ptitsyn</a:t>
            </a:r>
            <a:r>
              <a:rPr lang="en-US" dirty="0" smtClean="0"/>
              <a:t>, J. Ritter, P. </a:t>
            </a:r>
            <a:r>
              <a:rPr lang="en-US" dirty="0" err="1" smtClean="0"/>
              <a:t>Thieberger</a:t>
            </a:r>
            <a:r>
              <a:rPr lang="en-US" dirty="0" smtClean="0"/>
              <a:t>, A. Weston, P. </a:t>
            </a:r>
            <a:r>
              <a:rPr lang="en-US" dirty="0" err="1" smtClean="0"/>
              <a:t>Ziminski</a:t>
            </a: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5486400"/>
            <a:ext cx="8382000" cy="11652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March 30, </a:t>
            </a:r>
            <a:r>
              <a:rPr lang="en-US" sz="4400" dirty="0">
                <a:latin typeface="+mj-lt"/>
                <a:ea typeface="+mj-ea"/>
                <a:cs typeface="+mj-cs"/>
              </a:rPr>
              <a:t>2010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10 Hz Global Orbit Feedback Success!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06390"/>
            <a:ext cx="8763000" cy="5851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3505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Microns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5943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March 24, 2010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1219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Feedback OFF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629400" y="1219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Feedback OFF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28194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Feedback ON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895600" y="45720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IR6 and IR8 Blue Q1 and Q3 horizontal BPM measurements with 10 Hz feedback ON vs. OFF</a:t>
            </a:r>
          </a:p>
          <a:p>
            <a:pPr algn="ctr"/>
            <a:r>
              <a:rPr lang="en-US" sz="2000" dirty="0" smtClean="0"/>
              <a:t>(31.2 GeV Gold)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feedback_psd_03242010_linea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02417" y="1371601"/>
            <a:ext cx="10182330" cy="57912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FFT of bi8-bh3 BPM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Feedback ON vs. OFF (linear scale)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62800" y="13716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(K. </a:t>
            </a:r>
            <a:r>
              <a:rPr lang="en-US" sz="2400" dirty="0" err="1" smtClean="0"/>
              <a:t>Mernick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222181"/>
            <a:ext cx="9144001" cy="663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943600" y="6858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Star backgrounds decreased when </a:t>
            </a:r>
            <a:r>
              <a:rPr lang="en-US" sz="2400" dirty="0" smtClean="0"/>
              <a:t>feedback </a:t>
            </a:r>
            <a:r>
              <a:rPr lang="en-US" sz="2400" dirty="0" smtClean="0"/>
              <a:t>engaged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4114800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Feedback engaged during </a:t>
            </a:r>
            <a:r>
              <a:rPr lang="en-US" sz="2400" dirty="0" smtClean="0"/>
              <a:t>31.2 GeV physics </a:t>
            </a:r>
            <a:r>
              <a:rPr lang="en-US" sz="2400" dirty="0" smtClean="0"/>
              <a:t>store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5334000" y="4724400"/>
            <a:ext cx="3810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77000" y="609600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March 26, 2010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5257800" y="1371600"/>
            <a:ext cx="609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0" y="396240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Microns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3733800"/>
            <a:ext cx="1905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BPM position : bi8-bh1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157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10 Hz Global Orbit Feedback System Success</vt:lpstr>
      <vt:lpstr>10 Hz Global Orbit Feedback Success!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michnoff</dc:creator>
  <cp:lastModifiedBy>michnoff</cp:lastModifiedBy>
  <cp:revision>15</cp:revision>
  <dcterms:created xsi:type="dcterms:W3CDTF">2010-03-25T22:12:11Z</dcterms:created>
  <dcterms:modified xsi:type="dcterms:W3CDTF">2010-03-30T15:07:06Z</dcterms:modified>
</cp:coreProperties>
</file>