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7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257" r:id="rId3"/>
    <p:sldId id="258" r:id="rId4"/>
  </p:sldIdLst>
  <p:sldSz cx="9144000" cy="6858000" type="screen4x3"/>
  <p:notesSz cx="698023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8080"/>
    <a:srgbClr val="00CDFF"/>
    <a:srgbClr val="0085FF"/>
    <a:srgbClr val="0066CC"/>
    <a:srgbClr val="FF66FF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70" d="100"/>
          <a:sy n="70" d="100"/>
        </p:scale>
        <p:origin x="-4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Accumulated uA-hrs</a:t>
            </a:r>
          </a:p>
        </c:rich>
      </c:tx>
      <c:layout>
        <c:manualLayout>
          <c:xMode val="edge"/>
          <c:yMode val="edge"/>
          <c:x val="0.35695876288659806"/>
          <c:y val="3.19549165469672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783505154639187"/>
          <c:y val="0.15601518078813451"/>
          <c:w val="0.67139175257731998"/>
          <c:h val="0.68233145332641931"/>
        </c:manualLayout>
      </c:layout>
      <c:lineChart>
        <c:grouping val="standard"/>
        <c:ser>
          <c:idx val="2"/>
          <c:order val="0"/>
          <c:tx>
            <c:v>FY2006</c:v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3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val>
            <c:numRef>
              <c:f>'Chart FY05-FY10'!$G$5:$G$150</c:f>
              <c:numCache>
                <c:formatCode>0.00</c:formatCode>
                <c:ptCount val="146"/>
                <c:pt idx="0">
                  <c:v>144</c:v>
                </c:pt>
                <c:pt idx="1">
                  <c:v>565</c:v>
                </c:pt>
                <c:pt idx="2">
                  <c:v>1180</c:v>
                </c:pt>
                <c:pt idx="3">
                  <c:v>1780</c:v>
                </c:pt>
                <c:pt idx="4">
                  <c:v>2366.1999999999998</c:v>
                </c:pt>
                <c:pt idx="5">
                  <c:v>2993.2</c:v>
                </c:pt>
                <c:pt idx="6">
                  <c:v>3645.2</c:v>
                </c:pt>
                <c:pt idx="7">
                  <c:v>4753.2</c:v>
                </c:pt>
                <c:pt idx="8">
                  <c:v>5327.16</c:v>
                </c:pt>
                <c:pt idx="9">
                  <c:v>5859.59</c:v>
                </c:pt>
                <c:pt idx="10">
                  <c:v>7183.2800000000007</c:v>
                </c:pt>
                <c:pt idx="11">
                  <c:v>8263.2800000000007</c:v>
                </c:pt>
                <c:pt idx="12">
                  <c:v>9443.2800000000007</c:v>
                </c:pt>
                <c:pt idx="13">
                  <c:v>10506.28</c:v>
                </c:pt>
                <c:pt idx="14">
                  <c:v>11895.28</c:v>
                </c:pt>
                <c:pt idx="15">
                  <c:v>13430.28</c:v>
                </c:pt>
                <c:pt idx="16">
                  <c:v>14264.28</c:v>
                </c:pt>
                <c:pt idx="17">
                  <c:v>14264.28</c:v>
                </c:pt>
                <c:pt idx="18">
                  <c:v>14264.28</c:v>
                </c:pt>
                <c:pt idx="19">
                  <c:v>14868.28</c:v>
                </c:pt>
                <c:pt idx="20">
                  <c:v>16295.28</c:v>
                </c:pt>
                <c:pt idx="21">
                  <c:v>17740.28</c:v>
                </c:pt>
                <c:pt idx="22">
                  <c:v>19166.28</c:v>
                </c:pt>
                <c:pt idx="23">
                  <c:v>20564.28</c:v>
                </c:pt>
                <c:pt idx="24">
                  <c:v>22003.279999999999</c:v>
                </c:pt>
                <c:pt idx="25">
                  <c:v>23472.28</c:v>
                </c:pt>
                <c:pt idx="26">
                  <c:v>24973.279999999999</c:v>
                </c:pt>
                <c:pt idx="27">
                  <c:v>26506.28</c:v>
                </c:pt>
                <c:pt idx="28">
                  <c:v>27978.28</c:v>
                </c:pt>
                <c:pt idx="29">
                  <c:v>29532.28</c:v>
                </c:pt>
                <c:pt idx="30">
                  <c:v>31116.28</c:v>
                </c:pt>
                <c:pt idx="31">
                  <c:v>32154.28</c:v>
                </c:pt>
                <c:pt idx="32">
                  <c:v>33763.279999999999</c:v>
                </c:pt>
                <c:pt idx="33">
                  <c:v>35412.28</c:v>
                </c:pt>
                <c:pt idx="34">
                  <c:v>37136.28</c:v>
                </c:pt>
                <c:pt idx="35">
                  <c:v>38872.28</c:v>
                </c:pt>
                <c:pt idx="36">
                  <c:v>40496.28</c:v>
                </c:pt>
                <c:pt idx="37">
                  <c:v>41930.28</c:v>
                </c:pt>
                <c:pt idx="38">
                  <c:v>43616.28</c:v>
                </c:pt>
                <c:pt idx="39">
                  <c:v>45230.28</c:v>
                </c:pt>
                <c:pt idx="40">
                  <c:v>46942.28</c:v>
                </c:pt>
                <c:pt idx="41">
                  <c:v>48669.279999999999</c:v>
                </c:pt>
                <c:pt idx="42">
                  <c:v>50231.28</c:v>
                </c:pt>
                <c:pt idx="43">
                  <c:v>51854.28</c:v>
                </c:pt>
                <c:pt idx="44">
                  <c:v>53554.28</c:v>
                </c:pt>
                <c:pt idx="45">
                  <c:v>54909.279999999999</c:v>
                </c:pt>
                <c:pt idx="46">
                  <c:v>56815.28</c:v>
                </c:pt>
                <c:pt idx="47">
                  <c:v>58607.28</c:v>
                </c:pt>
                <c:pt idx="48">
                  <c:v>60441.279999999999</c:v>
                </c:pt>
                <c:pt idx="49">
                  <c:v>62208.28</c:v>
                </c:pt>
                <c:pt idx="50">
                  <c:v>64134.28</c:v>
                </c:pt>
                <c:pt idx="51">
                  <c:v>66077.279999999999</c:v>
                </c:pt>
                <c:pt idx="52">
                  <c:v>68025.279999999999</c:v>
                </c:pt>
                <c:pt idx="53">
                  <c:v>69907.28</c:v>
                </c:pt>
                <c:pt idx="54">
                  <c:v>71489.279999999999</c:v>
                </c:pt>
                <c:pt idx="55">
                  <c:v>73376.28</c:v>
                </c:pt>
                <c:pt idx="56">
                  <c:v>75244.28</c:v>
                </c:pt>
                <c:pt idx="57">
                  <c:v>76285.279999999999</c:v>
                </c:pt>
                <c:pt idx="58">
                  <c:v>76608.28</c:v>
                </c:pt>
                <c:pt idx="59">
                  <c:v>78478.28</c:v>
                </c:pt>
                <c:pt idx="60">
                  <c:v>80415.28</c:v>
                </c:pt>
                <c:pt idx="61">
                  <c:v>82286.28</c:v>
                </c:pt>
                <c:pt idx="62">
                  <c:v>84365.28</c:v>
                </c:pt>
                <c:pt idx="63">
                  <c:v>86359.28</c:v>
                </c:pt>
                <c:pt idx="64">
                  <c:v>88272.28</c:v>
                </c:pt>
                <c:pt idx="65">
                  <c:v>90149.28</c:v>
                </c:pt>
                <c:pt idx="66">
                  <c:v>92245.28</c:v>
                </c:pt>
                <c:pt idx="67">
                  <c:v>94307.645099999994</c:v>
                </c:pt>
                <c:pt idx="68">
                  <c:v>96224.347599999994</c:v>
                </c:pt>
                <c:pt idx="69">
                  <c:v>98312.625999999989</c:v>
                </c:pt>
                <c:pt idx="70">
                  <c:v>100361.27799999999</c:v>
                </c:pt>
                <c:pt idx="71">
                  <c:v>102435.27799999999</c:v>
                </c:pt>
                <c:pt idx="72">
                  <c:v>104376.27799999999</c:v>
                </c:pt>
                <c:pt idx="73">
                  <c:v>106587.898</c:v>
                </c:pt>
                <c:pt idx="74">
                  <c:v>108214.308</c:v>
                </c:pt>
                <c:pt idx="75">
                  <c:v>109075.308</c:v>
                </c:pt>
                <c:pt idx="76">
                  <c:v>109081.308</c:v>
                </c:pt>
                <c:pt idx="77">
                  <c:v>109086.308</c:v>
                </c:pt>
                <c:pt idx="78">
                  <c:v>109092.308</c:v>
                </c:pt>
                <c:pt idx="79">
                  <c:v>109098.308</c:v>
                </c:pt>
                <c:pt idx="80">
                  <c:v>109105.308</c:v>
                </c:pt>
                <c:pt idx="81">
                  <c:v>109110.308</c:v>
                </c:pt>
                <c:pt idx="82">
                  <c:v>109198.308</c:v>
                </c:pt>
                <c:pt idx="83">
                  <c:v>110417.308</c:v>
                </c:pt>
                <c:pt idx="84">
                  <c:v>112221.308</c:v>
                </c:pt>
                <c:pt idx="85">
                  <c:v>114161.308</c:v>
                </c:pt>
                <c:pt idx="86">
                  <c:v>116173.25200000001</c:v>
                </c:pt>
                <c:pt idx="87">
                  <c:v>118153.25200000001</c:v>
                </c:pt>
                <c:pt idx="88">
                  <c:v>120163.25200000001</c:v>
                </c:pt>
                <c:pt idx="89">
                  <c:v>121949.25200000001</c:v>
                </c:pt>
                <c:pt idx="90">
                  <c:v>123824.25200000001</c:v>
                </c:pt>
                <c:pt idx="91">
                  <c:v>125784.25200000001</c:v>
                </c:pt>
                <c:pt idx="92">
                  <c:v>127759.25200000001</c:v>
                </c:pt>
                <c:pt idx="93">
                  <c:v>129117.25200000001</c:v>
                </c:pt>
                <c:pt idx="94">
                  <c:v>131008.25200000001</c:v>
                </c:pt>
                <c:pt idx="95">
                  <c:v>132786.25200000001</c:v>
                </c:pt>
                <c:pt idx="96">
                  <c:v>134745.13200000001</c:v>
                </c:pt>
                <c:pt idx="97">
                  <c:v>136714.69200000001</c:v>
                </c:pt>
                <c:pt idx="98">
                  <c:v>138652.51200000002</c:v>
                </c:pt>
                <c:pt idx="99">
                  <c:v>140515.11200000002</c:v>
                </c:pt>
                <c:pt idx="100">
                  <c:v>141009.11200000002</c:v>
                </c:pt>
                <c:pt idx="101">
                  <c:v>142550.11200000002</c:v>
                </c:pt>
                <c:pt idx="102">
                  <c:v>144537.11200000002</c:v>
                </c:pt>
                <c:pt idx="103">
                  <c:v>146507.11200000002</c:v>
                </c:pt>
                <c:pt idx="104">
                  <c:v>148470.11200000002</c:v>
                </c:pt>
                <c:pt idx="105">
                  <c:v>150359.11200000002</c:v>
                </c:pt>
                <c:pt idx="106">
                  <c:v>152282.11200000002</c:v>
                </c:pt>
                <c:pt idx="107">
                  <c:v>154182.11200000002</c:v>
                </c:pt>
                <c:pt idx="108">
                  <c:v>156065.11200000002</c:v>
                </c:pt>
                <c:pt idx="109">
                  <c:v>157889.66200000001</c:v>
                </c:pt>
                <c:pt idx="110">
                  <c:v>159395.82200000001</c:v>
                </c:pt>
                <c:pt idx="111">
                  <c:v>161246.46200000003</c:v>
                </c:pt>
                <c:pt idx="112">
                  <c:v>163015.46200000003</c:v>
                </c:pt>
                <c:pt idx="113">
                  <c:v>163854.67840000003</c:v>
                </c:pt>
                <c:pt idx="114">
                  <c:v>165125.04370000004</c:v>
                </c:pt>
                <c:pt idx="115">
                  <c:v>166867.04370000004</c:v>
                </c:pt>
                <c:pt idx="116">
                  <c:v>168777.04370000004</c:v>
                </c:pt>
                <c:pt idx="117">
                  <c:v>170742.04370000004</c:v>
                </c:pt>
                <c:pt idx="118">
                  <c:v>172738.04370000004</c:v>
                </c:pt>
                <c:pt idx="119">
                  <c:v>174407.04370000004</c:v>
                </c:pt>
                <c:pt idx="120">
                  <c:v>176202.04370000004</c:v>
                </c:pt>
                <c:pt idx="121">
                  <c:v>177756.04370000004</c:v>
                </c:pt>
                <c:pt idx="122">
                  <c:v>179245.90370000002</c:v>
                </c:pt>
                <c:pt idx="123">
                  <c:v>181002.90979300003</c:v>
                </c:pt>
                <c:pt idx="124">
                  <c:v>182770.32979300004</c:v>
                </c:pt>
                <c:pt idx="125">
                  <c:v>184504.10979300004</c:v>
                </c:pt>
                <c:pt idx="126">
                  <c:v>186240.10979300004</c:v>
                </c:pt>
                <c:pt idx="127">
                  <c:v>187923.10979300004</c:v>
                </c:pt>
                <c:pt idx="128">
                  <c:v>189741.10979300004</c:v>
                </c:pt>
                <c:pt idx="129">
                  <c:v>191569.10979300004</c:v>
                </c:pt>
                <c:pt idx="130">
                  <c:v>193436.10979300004</c:v>
                </c:pt>
                <c:pt idx="131">
                  <c:v>195249.10979300004</c:v>
                </c:pt>
                <c:pt idx="132">
                  <c:v>197044.10979300004</c:v>
                </c:pt>
                <c:pt idx="133">
                  <c:v>198933.10979300004</c:v>
                </c:pt>
                <c:pt idx="134">
                  <c:v>200793.10979300004</c:v>
                </c:pt>
                <c:pt idx="135">
                  <c:v>202605.10979300004</c:v>
                </c:pt>
                <c:pt idx="136">
                  <c:v>204151.10979300004</c:v>
                </c:pt>
                <c:pt idx="137">
                  <c:v>206021.10979300004</c:v>
                </c:pt>
                <c:pt idx="138">
                  <c:v>207927.10979300004</c:v>
                </c:pt>
                <c:pt idx="139">
                  <c:v>209817.10979300004</c:v>
                </c:pt>
                <c:pt idx="140">
                  <c:v>211728.10979300004</c:v>
                </c:pt>
                <c:pt idx="141">
                  <c:v>213612.10979300004</c:v>
                </c:pt>
                <c:pt idx="142">
                  <c:v>215348.10979300004</c:v>
                </c:pt>
                <c:pt idx="143">
                  <c:v>216931.10979300004</c:v>
                </c:pt>
                <c:pt idx="144">
                  <c:v>217970.10979300004</c:v>
                </c:pt>
                <c:pt idx="145">
                  <c:v>219837.10979300004</c:v>
                </c:pt>
              </c:numCache>
            </c:numRef>
          </c:val>
        </c:ser>
        <c:ser>
          <c:idx val="3"/>
          <c:order val="1"/>
          <c:tx>
            <c:v>FY2007</c:v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dash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val>
            <c:numRef>
              <c:f>'Chart FY05-FY10'!$I$5:$I$120</c:f>
              <c:numCache>
                <c:formatCode>0.00</c:formatCode>
                <c:ptCount val="116"/>
                <c:pt idx="0">
                  <c:v>99</c:v>
                </c:pt>
                <c:pt idx="1">
                  <c:v>545</c:v>
                </c:pt>
                <c:pt idx="2">
                  <c:v>1734</c:v>
                </c:pt>
                <c:pt idx="3">
                  <c:v>3410</c:v>
                </c:pt>
                <c:pt idx="4">
                  <c:v>5108</c:v>
                </c:pt>
                <c:pt idx="5">
                  <c:v>6836</c:v>
                </c:pt>
                <c:pt idx="6">
                  <c:v>8470</c:v>
                </c:pt>
                <c:pt idx="7">
                  <c:v>9730</c:v>
                </c:pt>
                <c:pt idx="8">
                  <c:v>10994</c:v>
                </c:pt>
                <c:pt idx="9">
                  <c:v>12565</c:v>
                </c:pt>
                <c:pt idx="10">
                  <c:v>14187</c:v>
                </c:pt>
                <c:pt idx="11">
                  <c:v>15758</c:v>
                </c:pt>
                <c:pt idx="12">
                  <c:v>17281</c:v>
                </c:pt>
                <c:pt idx="13">
                  <c:v>19243</c:v>
                </c:pt>
                <c:pt idx="14">
                  <c:v>21240</c:v>
                </c:pt>
                <c:pt idx="15">
                  <c:v>23189</c:v>
                </c:pt>
                <c:pt idx="16">
                  <c:v>25383</c:v>
                </c:pt>
                <c:pt idx="17">
                  <c:v>27692</c:v>
                </c:pt>
                <c:pt idx="18">
                  <c:v>29994</c:v>
                </c:pt>
                <c:pt idx="19">
                  <c:v>32237</c:v>
                </c:pt>
                <c:pt idx="20">
                  <c:v>34172</c:v>
                </c:pt>
                <c:pt idx="21">
                  <c:v>35505</c:v>
                </c:pt>
                <c:pt idx="22">
                  <c:v>37845</c:v>
                </c:pt>
                <c:pt idx="23">
                  <c:v>40267</c:v>
                </c:pt>
                <c:pt idx="24">
                  <c:v>42614</c:v>
                </c:pt>
                <c:pt idx="25">
                  <c:v>45178</c:v>
                </c:pt>
                <c:pt idx="26">
                  <c:v>47454</c:v>
                </c:pt>
                <c:pt idx="27">
                  <c:v>49688</c:v>
                </c:pt>
                <c:pt idx="28">
                  <c:v>51832</c:v>
                </c:pt>
                <c:pt idx="29">
                  <c:v>53875</c:v>
                </c:pt>
                <c:pt idx="30">
                  <c:v>56077</c:v>
                </c:pt>
                <c:pt idx="31">
                  <c:v>58427</c:v>
                </c:pt>
                <c:pt idx="32">
                  <c:v>60569</c:v>
                </c:pt>
                <c:pt idx="33">
                  <c:v>62729</c:v>
                </c:pt>
                <c:pt idx="34">
                  <c:v>64813</c:v>
                </c:pt>
                <c:pt idx="35">
                  <c:v>66177</c:v>
                </c:pt>
                <c:pt idx="36">
                  <c:v>68340</c:v>
                </c:pt>
                <c:pt idx="37">
                  <c:v>70426</c:v>
                </c:pt>
                <c:pt idx="38">
                  <c:v>72467</c:v>
                </c:pt>
                <c:pt idx="39">
                  <c:v>74383</c:v>
                </c:pt>
                <c:pt idx="40">
                  <c:v>76018</c:v>
                </c:pt>
                <c:pt idx="41">
                  <c:v>78106</c:v>
                </c:pt>
                <c:pt idx="42">
                  <c:v>80293</c:v>
                </c:pt>
                <c:pt idx="43">
                  <c:v>82239</c:v>
                </c:pt>
                <c:pt idx="44">
                  <c:v>84463</c:v>
                </c:pt>
                <c:pt idx="45">
                  <c:v>86681</c:v>
                </c:pt>
                <c:pt idx="46">
                  <c:v>88892</c:v>
                </c:pt>
                <c:pt idx="47">
                  <c:v>91106</c:v>
                </c:pt>
                <c:pt idx="48">
                  <c:v>92918</c:v>
                </c:pt>
                <c:pt idx="49">
                  <c:v>95124</c:v>
                </c:pt>
                <c:pt idx="50">
                  <c:v>97340</c:v>
                </c:pt>
                <c:pt idx="51">
                  <c:v>99561</c:v>
                </c:pt>
                <c:pt idx="52">
                  <c:v>101740</c:v>
                </c:pt>
                <c:pt idx="53">
                  <c:v>103852</c:v>
                </c:pt>
                <c:pt idx="54">
                  <c:v>105797</c:v>
                </c:pt>
                <c:pt idx="55">
                  <c:v>107904</c:v>
                </c:pt>
                <c:pt idx="56">
                  <c:v>109996</c:v>
                </c:pt>
                <c:pt idx="57">
                  <c:v>112097</c:v>
                </c:pt>
                <c:pt idx="58">
                  <c:v>114295</c:v>
                </c:pt>
                <c:pt idx="59">
                  <c:v>116429</c:v>
                </c:pt>
                <c:pt idx="60">
                  <c:v>118397</c:v>
                </c:pt>
                <c:pt idx="61">
                  <c:v>120567</c:v>
                </c:pt>
                <c:pt idx="62">
                  <c:v>122053.38</c:v>
                </c:pt>
                <c:pt idx="63">
                  <c:v>124149.38</c:v>
                </c:pt>
                <c:pt idx="64">
                  <c:v>126226.38</c:v>
                </c:pt>
                <c:pt idx="65">
                  <c:v>128427.38</c:v>
                </c:pt>
                <c:pt idx="66">
                  <c:v>130342.38</c:v>
                </c:pt>
                <c:pt idx="67">
                  <c:v>132204.38</c:v>
                </c:pt>
                <c:pt idx="68">
                  <c:v>134339.38</c:v>
                </c:pt>
                <c:pt idx="69">
                  <c:v>136528.38</c:v>
                </c:pt>
                <c:pt idx="70">
                  <c:v>138667.38</c:v>
                </c:pt>
                <c:pt idx="71">
                  <c:v>140760.38</c:v>
                </c:pt>
                <c:pt idx="72">
                  <c:v>142861.38</c:v>
                </c:pt>
                <c:pt idx="73">
                  <c:v>144985.38</c:v>
                </c:pt>
                <c:pt idx="74">
                  <c:v>147090.38</c:v>
                </c:pt>
                <c:pt idx="75">
                  <c:v>149219.38</c:v>
                </c:pt>
                <c:pt idx="76">
                  <c:v>151382.38</c:v>
                </c:pt>
                <c:pt idx="77">
                  <c:v>153538.38</c:v>
                </c:pt>
                <c:pt idx="78">
                  <c:v>155668.13920000001</c:v>
                </c:pt>
                <c:pt idx="79">
                  <c:v>157780.51579999999</c:v>
                </c:pt>
                <c:pt idx="80">
                  <c:v>159799.20000000001</c:v>
                </c:pt>
                <c:pt idx="81">
                  <c:v>161716.75140000001</c:v>
                </c:pt>
                <c:pt idx="82">
                  <c:v>163779.75140000001</c:v>
                </c:pt>
                <c:pt idx="83">
                  <c:v>165884.75140000001</c:v>
                </c:pt>
                <c:pt idx="84">
                  <c:v>167923.75140000001</c:v>
                </c:pt>
                <c:pt idx="85">
                  <c:v>169218.75140000001</c:v>
                </c:pt>
                <c:pt idx="86">
                  <c:v>171230.75140000001</c:v>
                </c:pt>
                <c:pt idx="87">
                  <c:v>173169.75140000001</c:v>
                </c:pt>
                <c:pt idx="88">
                  <c:v>175213.75140000001</c:v>
                </c:pt>
                <c:pt idx="89">
                  <c:v>177160.75140000001</c:v>
                </c:pt>
                <c:pt idx="90">
                  <c:v>179144.75140000001</c:v>
                </c:pt>
                <c:pt idx="91">
                  <c:v>181273.75140000001</c:v>
                </c:pt>
                <c:pt idx="92">
                  <c:v>183356.75140000001</c:v>
                </c:pt>
                <c:pt idx="93">
                  <c:v>184907.75140000001</c:v>
                </c:pt>
                <c:pt idx="94">
                  <c:v>187019.75140000001</c:v>
                </c:pt>
                <c:pt idx="95">
                  <c:v>188539.75140000001</c:v>
                </c:pt>
                <c:pt idx="96">
                  <c:v>190653.75140000001</c:v>
                </c:pt>
                <c:pt idx="97">
                  <c:v>191761.75140000001</c:v>
                </c:pt>
                <c:pt idx="98">
                  <c:v>193881.75140000001</c:v>
                </c:pt>
                <c:pt idx="99">
                  <c:v>195891.75140000001</c:v>
                </c:pt>
                <c:pt idx="100">
                  <c:v>198041.75140000001</c:v>
                </c:pt>
                <c:pt idx="101">
                  <c:v>200228.75140000001</c:v>
                </c:pt>
                <c:pt idx="102">
                  <c:v>201770.75140000001</c:v>
                </c:pt>
                <c:pt idx="103">
                  <c:v>203460.75140000001</c:v>
                </c:pt>
                <c:pt idx="104">
                  <c:v>205400.75140000001</c:v>
                </c:pt>
                <c:pt idx="105">
                  <c:v>207336.75140000001</c:v>
                </c:pt>
                <c:pt idx="106">
                  <c:v>209310.75140000001</c:v>
                </c:pt>
                <c:pt idx="107">
                  <c:v>211173.75140000001</c:v>
                </c:pt>
                <c:pt idx="108">
                  <c:v>212993.75140000001</c:v>
                </c:pt>
                <c:pt idx="109">
                  <c:v>214808.75140000001</c:v>
                </c:pt>
                <c:pt idx="110">
                  <c:v>216571.75140000001</c:v>
                </c:pt>
                <c:pt idx="111">
                  <c:v>218218.75140000001</c:v>
                </c:pt>
                <c:pt idx="112">
                  <c:v>219759.75140000001</c:v>
                </c:pt>
                <c:pt idx="113">
                  <c:v>220953.75140000001</c:v>
                </c:pt>
                <c:pt idx="114">
                  <c:v>221562.75140000001</c:v>
                </c:pt>
                <c:pt idx="115">
                  <c:v>222013.75140000001</c:v>
                </c:pt>
              </c:numCache>
            </c:numRef>
          </c:val>
        </c:ser>
        <c:ser>
          <c:idx val="5"/>
          <c:order val="2"/>
          <c:tx>
            <c:v>FY2008</c:v>
          </c:tx>
          <c:spPr>
            <a:ln w="12700">
              <a:solidFill>
                <a:srgbClr val="80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val>
            <c:numRef>
              <c:f>'Chart FY05-FY10'!$K$5:$K$70</c:f>
              <c:numCache>
                <c:formatCode>0.00</c:formatCode>
                <c:ptCount val="66"/>
                <c:pt idx="0">
                  <c:v>458</c:v>
                </c:pt>
                <c:pt idx="1">
                  <c:v>1246</c:v>
                </c:pt>
                <c:pt idx="2">
                  <c:v>2346</c:v>
                </c:pt>
                <c:pt idx="3">
                  <c:v>3646</c:v>
                </c:pt>
                <c:pt idx="4">
                  <c:v>4953.67</c:v>
                </c:pt>
                <c:pt idx="5">
                  <c:v>6629.89</c:v>
                </c:pt>
                <c:pt idx="6">
                  <c:v>8861.2100000000009</c:v>
                </c:pt>
                <c:pt idx="7">
                  <c:v>10897.79</c:v>
                </c:pt>
                <c:pt idx="8">
                  <c:v>13048.12</c:v>
                </c:pt>
                <c:pt idx="9">
                  <c:v>15136.57</c:v>
                </c:pt>
                <c:pt idx="10">
                  <c:v>16961.12</c:v>
                </c:pt>
                <c:pt idx="11">
                  <c:v>19101.12</c:v>
                </c:pt>
                <c:pt idx="12">
                  <c:v>21026.12</c:v>
                </c:pt>
                <c:pt idx="13">
                  <c:v>23093.119999999999</c:v>
                </c:pt>
                <c:pt idx="14">
                  <c:v>25281.119999999999</c:v>
                </c:pt>
                <c:pt idx="15">
                  <c:v>27585.119999999999</c:v>
                </c:pt>
                <c:pt idx="16">
                  <c:v>29889.119999999999</c:v>
                </c:pt>
                <c:pt idx="17">
                  <c:v>32181.119999999999</c:v>
                </c:pt>
                <c:pt idx="18">
                  <c:v>34483.119999999995</c:v>
                </c:pt>
                <c:pt idx="19">
                  <c:v>36486.119999999995</c:v>
                </c:pt>
                <c:pt idx="20">
                  <c:v>38795.319999999992</c:v>
                </c:pt>
                <c:pt idx="21">
                  <c:v>41081.219999999994</c:v>
                </c:pt>
                <c:pt idx="22">
                  <c:v>43305.02</c:v>
                </c:pt>
                <c:pt idx="23">
                  <c:v>45530.82</c:v>
                </c:pt>
                <c:pt idx="24">
                  <c:v>47778.683199999999</c:v>
                </c:pt>
                <c:pt idx="25">
                  <c:v>50031.627100000005</c:v>
                </c:pt>
                <c:pt idx="26">
                  <c:v>52300.126500000006</c:v>
                </c:pt>
                <c:pt idx="27">
                  <c:v>54537.882900000004</c:v>
                </c:pt>
                <c:pt idx="28">
                  <c:v>56789.653400000003</c:v>
                </c:pt>
                <c:pt idx="29">
                  <c:v>59004.097200000004</c:v>
                </c:pt>
                <c:pt idx="30">
                  <c:v>61232.113100000002</c:v>
                </c:pt>
                <c:pt idx="31">
                  <c:v>63362.110700000005</c:v>
                </c:pt>
                <c:pt idx="32">
                  <c:v>65591.891200000013</c:v>
                </c:pt>
                <c:pt idx="33">
                  <c:v>67414.415900000007</c:v>
                </c:pt>
                <c:pt idx="34">
                  <c:v>69587.995700000014</c:v>
                </c:pt>
                <c:pt idx="35">
                  <c:v>71866.364400000006</c:v>
                </c:pt>
                <c:pt idx="36">
                  <c:v>74124.59090000001</c:v>
                </c:pt>
                <c:pt idx="37">
                  <c:v>76367.434700000013</c:v>
                </c:pt>
                <c:pt idx="38">
                  <c:v>78345.124700000015</c:v>
                </c:pt>
                <c:pt idx="39">
                  <c:v>80351.124700000015</c:v>
                </c:pt>
                <c:pt idx="40">
                  <c:v>82397.124700000015</c:v>
                </c:pt>
                <c:pt idx="41">
                  <c:v>84446.124700000015</c:v>
                </c:pt>
                <c:pt idx="42">
                  <c:v>86182.124700000015</c:v>
                </c:pt>
                <c:pt idx="43">
                  <c:v>87426.124700000015</c:v>
                </c:pt>
                <c:pt idx="44">
                  <c:v>88655.124700000015</c:v>
                </c:pt>
                <c:pt idx="45">
                  <c:v>89840.124700000015</c:v>
                </c:pt>
                <c:pt idx="46">
                  <c:v>89861.124700000015</c:v>
                </c:pt>
                <c:pt idx="47">
                  <c:v>89861.124700000015</c:v>
                </c:pt>
                <c:pt idx="48">
                  <c:v>90405.124700000015</c:v>
                </c:pt>
                <c:pt idx="49">
                  <c:v>91902.124700000015</c:v>
                </c:pt>
                <c:pt idx="50">
                  <c:v>93661.124700000015</c:v>
                </c:pt>
                <c:pt idx="51">
                  <c:v>95296.124700000015</c:v>
                </c:pt>
                <c:pt idx="52">
                  <c:v>96091.124700000015</c:v>
                </c:pt>
                <c:pt idx="53">
                  <c:v>97704.124700000015</c:v>
                </c:pt>
                <c:pt idx="54">
                  <c:v>99657.124700000015</c:v>
                </c:pt>
                <c:pt idx="55">
                  <c:v>101635.12470000001</c:v>
                </c:pt>
                <c:pt idx="56">
                  <c:v>103609.12470000001</c:v>
                </c:pt>
                <c:pt idx="57">
                  <c:v>105546.12470000001</c:v>
                </c:pt>
                <c:pt idx="58">
                  <c:v>107481.12470000001</c:v>
                </c:pt>
                <c:pt idx="59">
                  <c:v>109268.12470000001</c:v>
                </c:pt>
                <c:pt idx="60">
                  <c:v>110856.12470000001</c:v>
                </c:pt>
                <c:pt idx="61">
                  <c:v>112721.12470000001</c:v>
                </c:pt>
                <c:pt idx="62">
                  <c:v>114556.12470000001</c:v>
                </c:pt>
                <c:pt idx="63">
                  <c:v>116314.12470000001</c:v>
                </c:pt>
                <c:pt idx="64">
                  <c:v>118239.12470000001</c:v>
                </c:pt>
                <c:pt idx="65">
                  <c:v>120143.12470000001</c:v>
                </c:pt>
              </c:numCache>
            </c:numRef>
          </c:val>
        </c:ser>
        <c:ser>
          <c:idx val="0"/>
          <c:order val="3"/>
          <c:tx>
            <c:v>FY2009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FY05-FY10'!$M$5:$M$180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  <c:pt idx="99">
                  <c:v>153315.69313669915</c:v>
                </c:pt>
                <c:pt idx="100">
                  <c:v>155082.69313669915</c:v>
                </c:pt>
                <c:pt idx="101">
                  <c:v>156827.04713669914</c:v>
                </c:pt>
                <c:pt idx="102">
                  <c:v>158535.38013669915</c:v>
                </c:pt>
                <c:pt idx="103">
                  <c:v>160208.08613669916</c:v>
                </c:pt>
                <c:pt idx="104">
                  <c:v>161868.94113669914</c:v>
                </c:pt>
                <c:pt idx="105">
                  <c:v>163656.56113669914</c:v>
                </c:pt>
                <c:pt idx="106">
                  <c:v>165243.70813669916</c:v>
                </c:pt>
                <c:pt idx="107">
                  <c:v>166994.70813669916</c:v>
                </c:pt>
                <c:pt idx="108">
                  <c:v>168775.89413669915</c:v>
                </c:pt>
                <c:pt idx="109">
                  <c:v>170624.29013669916</c:v>
                </c:pt>
                <c:pt idx="110">
                  <c:v>172403.61813669917</c:v>
                </c:pt>
                <c:pt idx="111">
                  <c:v>174041.17513669917</c:v>
                </c:pt>
                <c:pt idx="112">
                  <c:v>175757.71513669917</c:v>
                </c:pt>
                <c:pt idx="113">
                  <c:v>177417.97813669915</c:v>
                </c:pt>
                <c:pt idx="114">
                  <c:v>179224.68713669915</c:v>
                </c:pt>
                <c:pt idx="115">
                  <c:v>181057.84413669916</c:v>
                </c:pt>
                <c:pt idx="116">
                  <c:v>182432.21413669916</c:v>
                </c:pt>
                <c:pt idx="117">
                  <c:v>184231.70213669917</c:v>
                </c:pt>
                <c:pt idx="118">
                  <c:v>185628.92913669915</c:v>
                </c:pt>
                <c:pt idx="119">
                  <c:v>187187.44013669915</c:v>
                </c:pt>
                <c:pt idx="120">
                  <c:v>188982.82513669916</c:v>
                </c:pt>
                <c:pt idx="121">
                  <c:v>190778.42913669915</c:v>
                </c:pt>
                <c:pt idx="122">
                  <c:v>192604.96913669916</c:v>
                </c:pt>
                <c:pt idx="123">
                  <c:v>193920.50813669915</c:v>
                </c:pt>
                <c:pt idx="124">
                  <c:v>195707.89913669915</c:v>
                </c:pt>
                <c:pt idx="125">
                  <c:v>197532.68713669915</c:v>
                </c:pt>
                <c:pt idx="126">
                  <c:v>199374.00413669916</c:v>
                </c:pt>
                <c:pt idx="127">
                  <c:v>201111.89213669917</c:v>
                </c:pt>
                <c:pt idx="128">
                  <c:v>202912.75113669917</c:v>
                </c:pt>
                <c:pt idx="129">
                  <c:v>204778.19213669916</c:v>
                </c:pt>
                <c:pt idx="130">
                  <c:v>206606.35313669915</c:v>
                </c:pt>
                <c:pt idx="131">
                  <c:v>208424.73413669917</c:v>
                </c:pt>
                <c:pt idx="132">
                  <c:v>210255.85513669916</c:v>
                </c:pt>
                <c:pt idx="133">
                  <c:v>211661.85513669916</c:v>
                </c:pt>
                <c:pt idx="134">
                  <c:v>213527.30913669916</c:v>
                </c:pt>
                <c:pt idx="135">
                  <c:v>215316.45713669917</c:v>
                </c:pt>
                <c:pt idx="136">
                  <c:v>217110.34313669917</c:v>
                </c:pt>
                <c:pt idx="137">
                  <c:v>218858.80213669915</c:v>
                </c:pt>
                <c:pt idx="138">
                  <c:v>220616.80213669915</c:v>
                </c:pt>
                <c:pt idx="139">
                  <c:v>222090.80213669915</c:v>
                </c:pt>
                <c:pt idx="140">
                  <c:v>224069.80213669915</c:v>
                </c:pt>
                <c:pt idx="141">
                  <c:v>225896.80213669915</c:v>
                </c:pt>
                <c:pt idx="142">
                  <c:v>227679.30713669915</c:v>
                </c:pt>
                <c:pt idx="143">
                  <c:v>229476.05213669915</c:v>
                </c:pt>
                <c:pt idx="144">
                  <c:v>231312.71313669914</c:v>
                </c:pt>
                <c:pt idx="145">
                  <c:v>232907.89613669916</c:v>
                </c:pt>
                <c:pt idx="146">
                  <c:v>234749.65013669914</c:v>
                </c:pt>
                <c:pt idx="147">
                  <c:v>236628.55413669915</c:v>
                </c:pt>
                <c:pt idx="148">
                  <c:v>238383.81713669916</c:v>
                </c:pt>
                <c:pt idx="149">
                  <c:v>239958.81713669916</c:v>
                </c:pt>
                <c:pt idx="150">
                  <c:v>241847.81713669916</c:v>
                </c:pt>
                <c:pt idx="151">
                  <c:v>243736.81713669916</c:v>
                </c:pt>
                <c:pt idx="152">
                  <c:v>245544.81713669916</c:v>
                </c:pt>
                <c:pt idx="153">
                  <c:v>247411.81713669916</c:v>
                </c:pt>
                <c:pt idx="154">
                  <c:v>249206.81713669916</c:v>
                </c:pt>
                <c:pt idx="155">
                  <c:v>250946.81713669916</c:v>
                </c:pt>
                <c:pt idx="156">
                  <c:v>252717.41513669916</c:v>
                </c:pt>
                <c:pt idx="157">
                  <c:v>254577.23413669915</c:v>
                </c:pt>
                <c:pt idx="158">
                  <c:v>256459.70813669916</c:v>
                </c:pt>
                <c:pt idx="159">
                  <c:v>258329.70813669916</c:v>
                </c:pt>
                <c:pt idx="160">
                  <c:v>260142.50813669915</c:v>
                </c:pt>
                <c:pt idx="161">
                  <c:v>262043.15113669916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269482.46513669915</c:v>
                </c:pt>
                <c:pt idx="167">
                  <c:v>270761.46513669915</c:v>
                </c:pt>
                <c:pt idx="168">
                  <c:v>271529.50213669916</c:v>
                </c:pt>
                <c:pt idx="169">
                  <c:v>271529.79213669914</c:v>
                </c:pt>
                <c:pt idx="170">
                  <c:v>271530.07513669913</c:v>
                </c:pt>
                <c:pt idx="171">
                  <c:v>272693.10113669914</c:v>
                </c:pt>
                <c:pt idx="172">
                  <c:v>274429.72313669912</c:v>
                </c:pt>
                <c:pt idx="173">
                  <c:v>276306.72313669912</c:v>
                </c:pt>
                <c:pt idx="174">
                  <c:v>277458.57513669913</c:v>
                </c:pt>
                <c:pt idx="175">
                  <c:v>278188.20113669912</c:v>
                </c:pt>
              </c:numCache>
            </c:numRef>
          </c:val>
        </c:ser>
        <c:ser>
          <c:idx val="1"/>
          <c:order val="4"/>
          <c:tx>
            <c:v>FY2010</c:v>
          </c:tx>
          <c:spPr>
            <a:ln w="3175">
              <a:pattFill prst="pct75">
                <a:fgClr>
                  <a:srgbClr val="FF00FF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plus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FY05-FY10'!$N$5:$N$113</c:f>
              <c:numCache>
                <c:formatCode>0.00</c:formatCode>
                <c:ptCount val="109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</c:numCache>
            </c:numRef>
          </c:val>
          <c:smooth val="1"/>
        </c:ser>
        <c:ser>
          <c:idx val="4"/>
          <c:order val="5"/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val>
            <c:numRef>
              <c:f>'FY2010'!$C$53</c:f>
              <c:numCache>
                <c:formatCode>0.00</c:formatCode>
                <c:ptCount val="1"/>
                <c:pt idx="0">
                  <c:v>97572.641499999998</c:v>
                </c:pt>
              </c:numCache>
            </c:numRef>
          </c:val>
        </c:ser>
        <c:ser>
          <c:idx val="6"/>
          <c:order val="6"/>
          <c:spPr>
            <a:ln w="12700">
              <a:solidFill>
                <a:srgbClr val="008080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008080"/>
                </a:solidFill>
                <a:prstDash val="solid"/>
              </a:ln>
            </c:spPr>
          </c:marker>
          <c:val>
            <c:numRef>
              <c:f>'FY2010'!$C$59</c:f>
              <c:numCache>
                <c:formatCode>0.00</c:formatCode>
                <c:ptCount val="1"/>
                <c:pt idx="0">
                  <c:v>109180.859</c:v>
                </c:pt>
              </c:numCache>
            </c:numRef>
          </c:val>
        </c:ser>
        <c:ser>
          <c:idx val="7"/>
          <c:order val="7"/>
          <c:spPr>
            <a:ln w="12700">
              <a:solidFill>
                <a:srgbClr val="0000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val>
            <c:numRef>
              <c:f>'FY2010'!$C$60</c:f>
              <c:numCache>
                <c:formatCode>0.00</c:formatCode>
                <c:ptCount val="1"/>
                <c:pt idx="0">
                  <c:v>111472.4</c:v>
                </c:pt>
              </c:numCache>
            </c:numRef>
          </c:val>
        </c:ser>
        <c:ser>
          <c:idx val="8"/>
          <c:order val="8"/>
          <c:spPr>
            <a:ln w="12700">
              <a:solidFill>
                <a:srgbClr val="00CCFF"/>
              </a:solidFill>
              <a:prstDash val="solid"/>
            </a:ln>
          </c:spPr>
          <c:marker>
            <c:symbol val="dash"/>
            <c:size val="5"/>
            <c:spPr>
              <a:noFill/>
              <a:ln>
                <a:solidFill>
                  <a:srgbClr val="00CCFF"/>
                </a:solidFill>
                <a:prstDash val="solid"/>
              </a:ln>
            </c:spPr>
          </c:marker>
          <c:val>
            <c:numRef>
              <c:f>'FY2010'!$C$61</c:f>
              <c:numCache>
                <c:formatCode>0.00</c:formatCode>
                <c:ptCount val="1"/>
                <c:pt idx="0">
                  <c:v>113462.003</c:v>
                </c:pt>
              </c:numCache>
            </c:numRef>
          </c:val>
        </c:ser>
        <c:ser>
          <c:idx val="9"/>
          <c:order val="9"/>
          <c:spPr>
            <a:ln w="12700">
              <a:solidFill>
                <a:srgbClr val="CCFFFF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CCFFFF"/>
              </a:solidFill>
              <a:ln>
                <a:solidFill>
                  <a:srgbClr val="CCFFFF"/>
                </a:solidFill>
                <a:prstDash val="solid"/>
              </a:ln>
            </c:spPr>
          </c:marker>
          <c:val>
            <c:numRef>
              <c:f>'FY2010'!$C$62</c:f>
              <c:numCache>
                <c:formatCode>0.00</c:formatCode>
                <c:ptCount val="1"/>
                <c:pt idx="0">
                  <c:v>115370.01700000001</c:v>
                </c:pt>
              </c:numCache>
            </c:numRef>
          </c:val>
        </c:ser>
        <c:ser>
          <c:idx val="10"/>
          <c:order val="10"/>
          <c:spPr>
            <a:ln w="12700">
              <a:solidFill>
                <a:srgbClr val="CCFFCC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CCFFCC"/>
              </a:solidFill>
              <a:ln>
                <a:solidFill>
                  <a:srgbClr val="CCFFCC"/>
                </a:solidFill>
                <a:prstDash val="solid"/>
              </a:ln>
            </c:spPr>
          </c:marker>
          <c:val>
            <c:numRef>
              <c:f>'FY2010'!$C$66</c:f>
              <c:numCache>
                <c:formatCode>0.00</c:formatCode>
                <c:ptCount val="1"/>
                <c:pt idx="0">
                  <c:v>124095.29700000001</c:v>
                </c:pt>
              </c:numCache>
            </c:numRef>
          </c:val>
        </c:ser>
        <c:ser>
          <c:idx val="11"/>
          <c:order val="11"/>
          <c:spPr>
            <a:ln w="12700">
              <a:solidFill>
                <a:srgbClr val="FFFF99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99"/>
              </a:solidFill>
              <a:ln>
                <a:solidFill>
                  <a:srgbClr val="FFFF99"/>
                </a:solidFill>
                <a:prstDash val="solid"/>
              </a:ln>
            </c:spPr>
          </c:marker>
          <c:val>
            <c:numRef>
              <c:f>'FY2010'!$C$68</c:f>
              <c:numCache>
                <c:formatCode>0.00</c:formatCode>
                <c:ptCount val="1"/>
                <c:pt idx="0">
                  <c:v>127688.819</c:v>
                </c:pt>
              </c:numCache>
            </c:numRef>
          </c:val>
        </c:ser>
        <c:ser>
          <c:idx val="12"/>
          <c:order val="12"/>
          <c:spPr>
            <a:ln w="12700">
              <a:solidFill>
                <a:srgbClr val="99CC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99CCFF"/>
                </a:solidFill>
                <a:prstDash val="solid"/>
              </a:ln>
            </c:spPr>
          </c:marker>
          <c:val>
            <c:numRef>
              <c:f>'FY2010'!$C$70:$C$72</c:f>
              <c:numCache>
                <c:formatCode>0.00</c:formatCode>
                <c:ptCount val="3"/>
                <c:pt idx="0">
                  <c:v>132337.51</c:v>
                </c:pt>
                <c:pt idx="1">
                  <c:v>134845.96</c:v>
                </c:pt>
                <c:pt idx="2">
                  <c:v>137346.14000000001</c:v>
                </c:pt>
              </c:numCache>
            </c:numRef>
          </c:val>
        </c:ser>
        <c:ser>
          <c:idx val="13"/>
          <c:order val="13"/>
          <c:spPr>
            <a:ln w="12700">
              <a:solidFill>
                <a:srgbClr val="FF99CC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FF99CC"/>
                </a:solidFill>
                <a:prstDash val="solid"/>
              </a:ln>
            </c:spPr>
          </c:marker>
          <c:val>
            <c:numRef>
              <c:f>'FY2010'!$C$73:$C$74</c:f>
              <c:numCache>
                <c:formatCode>0.00</c:formatCode>
                <c:ptCount val="2"/>
                <c:pt idx="0">
                  <c:v>139097.62</c:v>
                </c:pt>
                <c:pt idx="1">
                  <c:v>140979.057</c:v>
                </c:pt>
              </c:numCache>
            </c:numRef>
          </c:val>
        </c:ser>
        <c:ser>
          <c:idx val="14"/>
          <c:order val="14"/>
          <c:spPr>
            <a:ln w="12700">
              <a:solidFill>
                <a:srgbClr val="CC99FF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CC99FF"/>
              </a:solidFill>
              <a:ln>
                <a:solidFill>
                  <a:srgbClr val="CC99FF"/>
                </a:solidFill>
                <a:prstDash val="solid"/>
              </a:ln>
            </c:spPr>
          </c:marker>
          <c:val>
            <c:numRef>
              <c:f>'FY2010'!$C$80</c:f>
              <c:numCache>
                <c:formatCode>0.00</c:formatCode>
                <c:ptCount val="1"/>
                <c:pt idx="0">
                  <c:v>153813.97200000001</c:v>
                </c:pt>
              </c:numCache>
            </c:numRef>
          </c:val>
        </c:ser>
        <c:ser>
          <c:idx val="15"/>
          <c:order val="15"/>
          <c:spPr>
            <a:ln w="12700">
              <a:solidFill>
                <a:srgbClr val="FFCC99"/>
              </a:solidFill>
              <a:prstDash val="solid"/>
            </a:ln>
          </c:spPr>
          <c:marker>
            <c:symbol val="plus"/>
            <c:size val="5"/>
            <c:spPr>
              <a:noFill/>
              <a:ln>
                <a:solidFill>
                  <a:srgbClr val="FFCC99"/>
                </a:solidFill>
                <a:prstDash val="solid"/>
              </a:ln>
            </c:spPr>
          </c:marker>
          <c:val>
            <c:numRef>
              <c:f>'FY2010'!$C$81</c:f>
              <c:numCache>
                <c:formatCode>0.00</c:formatCode>
                <c:ptCount val="1"/>
                <c:pt idx="0">
                  <c:v>156308.24600000001</c:v>
                </c:pt>
              </c:numCache>
            </c:numRef>
          </c:val>
        </c:ser>
        <c:ser>
          <c:idx val="16"/>
          <c:order val="16"/>
          <c:spPr>
            <a:ln w="12700">
              <a:solidFill>
                <a:srgbClr val="3366FF"/>
              </a:solidFill>
              <a:prstDash val="solid"/>
            </a:ln>
          </c:spPr>
          <c:marker>
            <c:symbol val="dot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val>
            <c:numRef>
              <c:f>'FY2010'!$C$84:$C$86</c:f>
              <c:numCache>
                <c:formatCode>0.00</c:formatCode>
                <c:ptCount val="3"/>
                <c:pt idx="0">
                  <c:v>162246.32199999999</c:v>
                </c:pt>
                <c:pt idx="1">
                  <c:v>164735.86799999999</c:v>
                </c:pt>
                <c:pt idx="2">
                  <c:v>167249.23199999999</c:v>
                </c:pt>
              </c:numCache>
            </c:numRef>
          </c:val>
        </c:ser>
        <c:marker val="1"/>
        <c:axId val="42586112"/>
        <c:axId val="42587648"/>
      </c:lineChart>
      <c:catAx>
        <c:axId val="425861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2139175257731959"/>
              <c:y val="0.9078955701285413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18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87648"/>
        <c:crosses val="autoZero"/>
        <c:auto val="1"/>
        <c:lblAlgn val="ctr"/>
        <c:lblOffset val="100"/>
        <c:tickLblSkip val="14"/>
        <c:tickMarkSkip val="30"/>
      </c:catAx>
      <c:valAx>
        <c:axId val="42587648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1907216494845373E-2"/>
              <c:y val="0.44360942971083994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586112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ayout>
        <c:manualLayout>
          <c:xMode val="edge"/>
          <c:yMode val="edge"/>
          <c:x val="0.86812714776632283"/>
          <c:y val="0.15476210210565791"/>
          <c:w val="0.12542955326460475"/>
          <c:h val="0.69110354626724269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5AE073-BC58-47ED-9D8D-3942EF0BE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5AD8-B67B-4494-943F-AC07AF3E4B1A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BCA-7ECB-4962-A0B0-AC81E6F4F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22F94-D2CF-4FA5-A64F-450844F5DF73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2A3D-6168-49B2-9234-270A120A6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58304-D457-4AC9-AED0-897CB605E86E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36F63-552C-4766-90A6-5018E0EAE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576263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248400"/>
            <a:ext cx="29718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Brookhaven Science Associates</a:t>
            </a:r>
          </a:p>
          <a:p>
            <a:pPr algn="ctr">
              <a:defRPr/>
            </a:pPr>
            <a:r>
              <a:rPr lang="en-US" sz="1600" b="1">
                <a:solidFill>
                  <a:schemeClr val="hlink"/>
                </a:solidFill>
                <a:latin typeface="Arial Narrow" pitchFamily="34" charset="0"/>
              </a:rPr>
              <a:t>U.S. Department of Energy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7242175" y="6019800"/>
          <a:ext cx="1900238" cy="744538"/>
        </p:xfrm>
        <a:graphic>
          <a:graphicData uri="http://schemas.openxmlformats.org/presentationml/2006/ole">
            <p:oleObj spid="_x0000_s21506" name="Image" r:id="rId3" imgW="5714286" imgH="2238687" progId="">
              <p:embed/>
            </p:oleObj>
          </a:graphicData>
        </a:graphic>
      </p:graphicFrame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4873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"/>
              <a:t>Marcus</a:t>
            </a:r>
          </a:p>
          <a:p>
            <a:pPr algn="ctr">
              <a:defRPr/>
            </a:pPr>
            <a:r>
              <a:rPr lang="en-US" sz="800"/>
              <a:t>72501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93738" y="2209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toC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6050C-4913-4324-B554-5F45D2494CFC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7245C-8A3C-45E5-8DB9-3B194E33F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56D96-32BD-4C8A-83B5-BEB5C963A540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9774-571A-4C4B-896B-425201A5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39056-1261-4FD1-8071-5EC0194F23CF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0483D-184E-4B1E-A599-FC500F5C5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F54B-A2EB-4260-9649-743E0C31D389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35B69-C40B-4615-B44A-DAC5E4CE1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033AF-8754-41CC-8C00-F7FCBA778CA3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A10B-CD4E-4A5C-A7C1-5E6B30955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1E908-F14F-4FA5-AF6E-5A355F5B4058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489DD-C143-4B25-9862-3E1B8CD0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F328E-AED4-4EC5-AC09-85E8BCFE2976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7AFF-9BD8-4484-9F70-EE6017B86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B518-5D80-4375-8C0A-AF525E1BF6BF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E522-4DB8-4148-9886-15070109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D2B7736D-35B4-4863-982F-7337146B2FB5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E4AF608-6D6B-42DA-BE1B-F4D35779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F47"/>
            </a:gs>
            <a:gs pos="100000">
              <a:srgbClr val="00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381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1752600"/>
            <a:ext cx="84740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3000" b="1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b="1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 b="1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63575" y="1"/>
            <a:ext cx="7840663" cy="609599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</a:t>
            </a:r>
            <a:r>
              <a:rPr lang="en-US" sz="3200" dirty="0" smtClean="0">
                <a:cs typeface="Arial" charset="0"/>
              </a:rPr>
              <a:t>3-30-10</a:t>
            </a:r>
            <a:endParaRPr lang="en-US" sz="3200" dirty="0" smtClean="0">
              <a:cs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09600"/>
            <a:ext cx="8474075" cy="57912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>
                <a:cs typeface="Arial" charset="0"/>
              </a:rPr>
              <a:t>Status – running at ~117MeV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>
                <a:cs typeface="Arial" charset="0"/>
              </a:rPr>
              <a:t>BLIP </a:t>
            </a:r>
            <a:r>
              <a:rPr lang="en-US" sz="1400" dirty="0" smtClean="0">
                <a:cs typeface="Arial" charset="0"/>
              </a:rPr>
              <a:t>weekly average </a:t>
            </a:r>
            <a:r>
              <a:rPr lang="en-US" sz="1400" dirty="0" smtClean="0">
                <a:cs typeface="Arial" charset="0"/>
              </a:rPr>
              <a:t>beam current up to </a:t>
            </a:r>
            <a:r>
              <a:rPr lang="en-US" sz="1400" dirty="0" smtClean="0">
                <a:cs typeface="Arial" charset="0"/>
              </a:rPr>
              <a:t>102.6µA</a:t>
            </a:r>
            <a:r>
              <a:rPr lang="en-US" sz="1400" dirty="0" smtClean="0">
                <a:cs typeface="Arial" charset="0"/>
              </a:rPr>
              <a:t>, with a peak of </a:t>
            </a:r>
            <a:r>
              <a:rPr lang="en-US" sz="1400" dirty="0" smtClean="0">
                <a:cs typeface="Arial" charset="0"/>
              </a:rPr>
              <a:t>106.1µA on Friday; both values are the highest for the year. Operation </a:t>
            </a:r>
            <a:r>
              <a:rPr lang="en-US" sz="1400" dirty="0" smtClean="0">
                <a:cs typeface="Arial" charset="0"/>
              </a:rPr>
              <a:t>with beam </a:t>
            </a:r>
            <a:r>
              <a:rPr lang="en-US" sz="1400" dirty="0" smtClean="0">
                <a:cs typeface="Arial" charset="0"/>
              </a:rPr>
              <a:t>153.6hrs, down from typical due to </a:t>
            </a:r>
            <a:r>
              <a:rPr lang="en-US" sz="1400" dirty="0" err="1" smtClean="0">
                <a:cs typeface="Arial" charset="0"/>
              </a:rPr>
              <a:t>Linac</a:t>
            </a:r>
            <a:r>
              <a:rPr lang="en-US" sz="1400" dirty="0" smtClean="0">
                <a:cs typeface="Arial" charset="0"/>
              </a:rPr>
              <a:t> RF problems, maintenance day and BLIP radiation alarms. </a:t>
            </a:r>
            <a:endParaRPr lang="en-US" sz="1400" dirty="0" smtClean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Operations issues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 research irradiation to produce </a:t>
            </a:r>
            <a:r>
              <a:rPr lang="en-US" sz="1400" dirty="0" smtClean="0"/>
              <a:t> Cu-67 was </a:t>
            </a:r>
            <a:r>
              <a:rPr lang="en-US" sz="1400" dirty="0" smtClean="0"/>
              <a:t>performed at </a:t>
            </a:r>
            <a:r>
              <a:rPr lang="en-US" sz="1400" dirty="0" smtClean="0"/>
              <a:t>139 </a:t>
            </a:r>
            <a:r>
              <a:rPr lang="en-US" sz="1400" dirty="0" err="1" smtClean="0"/>
              <a:t>MeV</a:t>
            </a:r>
            <a:r>
              <a:rPr lang="en-US" sz="1400" dirty="0" smtClean="0"/>
              <a:t> on March </a:t>
            </a:r>
            <a:r>
              <a:rPr lang="en-US" sz="1400" dirty="0" smtClean="0"/>
              <a:t>22-23. </a:t>
            </a:r>
            <a:r>
              <a:rPr lang="en-US" sz="1400" dirty="0" smtClean="0"/>
              <a:t>The experiment was designed to </a:t>
            </a:r>
            <a:r>
              <a:rPr lang="en-US" sz="1400" dirty="0" smtClean="0"/>
              <a:t>improve separation chemistry. </a:t>
            </a:r>
            <a:endParaRPr lang="en-US" sz="14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Approximately 30 minutes </a:t>
            </a:r>
            <a:r>
              <a:rPr lang="en-US" sz="1400" dirty="0" smtClean="0"/>
              <a:t>after </a:t>
            </a:r>
            <a:r>
              <a:rPr lang="en-US" sz="1400" dirty="0" smtClean="0"/>
              <a:t>the LBNE </a:t>
            </a:r>
            <a:r>
              <a:rPr lang="en-US" sz="1400" dirty="0" smtClean="0"/>
              <a:t>targets </a:t>
            </a:r>
            <a:r>
              <a:rPr lang="en-US" sz="1400" dirty="0" smtClean="0"/>
              <a:t>were removed and </a:t>
            </a:r>
            <a:r>
              <a:rPr lang="en-US" sz="1400" dirty="0" smtClean="0"/>
              <a:t>stored in hot </a:t>
            </a:r>
            <a:r>
              <a:rPr lang="en-US" sz="1400" dirty="0" smtClean="0"/>
              <a:t>cell to accommodate this experiment, the room airborne radioactivity alert shut the beam. This implies contamination </a:t>
            </a:r>
            <a:r>
              <a:rPr lang="en-US" sz="1400" u="sng" dirty="0" smtClean="0"/>
              <a:t>inside </a:t>
            </a:r>
            <a:r>
              <a:rPr lang="en-US" sz="1400" dirty="0" smtClean="0"/>
              <a:t>the building but none was found. Hot cell  ventilation and containment was normal. Operations with LBNE targets were restarted </a:t>
            </a:r>
            <a:r>
              <a:rPr lang="en-US" sz="1400" dirty="0" smtClean="0"/>
              <a:t> </a:t>
            </a:r>
            <a:r>
              <a:rPr lang="en-US" sz="1400" dirty="0" smtClean="0"/>
              <a:t>Wednesday March 23 at 179 </a:t>
            </a:r>
            <a:r>
              <a:rPr lang="en-US" sz="1400" dirty="0" err="1" smtClean="0"/>
              <a:t>MeV</a:t>
            </a:r>
            <a:r>
              <a:rPr lang="en-US" sz="1400" dirty="0" smtClean="0"/>
              <a:t>.</a:t>
            </a:r>
            <a:endParaRPr lang="en-US" sz="14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1400" dirty="0" smtClean="0"/>
              <a:t>On Thursday elevated radioactivity levels outside near BLIP, EBIS and NSRL were detected.  The LBNE targets were removed, and typical BLIP operation at 117 </a:t>
            </a:r>
            <a:r>
              <a:rPr lang="en-US" sz="1400" dirty="0" err="1" smtClean="0"/>
              <a:t>MeV</a:t>
            </a:r>
            <a:r>
              <a:rPr lang="en-US" sz="1400" dirty="0" smtClean="0"/>
              <a:t> resumed.  Radiation levels dropped to normal at all locations.  This has led to the hypothesis that the increased air emission at BLIP from the </a:t>
            </a:r>
            <a:r>
              <a:rPr lang="en-US" sz="1400" dirty="0" smtClean="0"/>
              <a:t>LBNE </a:t>
            </a:r>
            <a:r>
              <a:rPr lang="en-US" sz="1400" dirty="0" smtClean="0"/>
              <a:t>irradiation (expected), </a:t>
            </a:r>
            <a:r>
              <a:rPr lang="en-US" sz="1400" dirty="0" smtClean="0"/>
              <a:t>along with wind or weather conditions caused the plume to descend closer than usual.  A fault study is planned for this weekend.</a:t>
            </a:r>
            <a:endParaRPr lang="en-US" sz="1400" dirty="0" smtClean="0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609600" y="609600"/>
          <a:ext cx="7848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ide Bar">
  <a:themeElements>
    <a:clrScheme name="Side Bar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2_Side Bar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13815</TotalTime>
  <Words>231</Words>
  <Application>Microsoft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Default Design</vt:lpstr>
      <vt:lpstr>2_Side Bar</vt:lpstr>
      <vt:lpstr>Image</vt:lpstr>
      <vt:lpstr>BLIP operations 3-30-10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82</cp:revision>
  <dcterms:created xsi:type="dcterms:W3CDTF">2002-05-23T18:46:31Z</dcterms:created>
  <dcterms:modified xsi:type="dcterms:W3CDTF">2010-03-30T16:56:43Z</dcterms:modified>
</cp:coreProperties>
</file>