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61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2DDFE-1A9E-419C-8139-DB88745030AA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FE783-36EF-44AE-B3EB-CEE07A2EC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03/30/2010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03/30/2010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03/30/2010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03/30/2010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03/30/2010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03/30/2010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03/30/2010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03/30/2010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03/30/2010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03/30/2010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03/30/2010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03/30/2010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PHENIX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Time Meeting, </a:t>
            </a:r>
            <a:r>
              <a:rPr lang="en-US" dirty="0" smtClean="0"/>
              <a:t>3/30/2010</a:t>
            </a:r>
            <a:endParaRPr lang="en-US" dirty="0" smtClean="0"/>
          </a:p>
          <a:p>
            <a:r>
              <a:rPr lang="en-US" dirty="0" smtClean="0"/>
              <a:t>Stefan Bathe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03/30/2010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Integrated Luminosity @ 62.4 </a:t>
            </a:r>
            <a:r>
              <a:rPr lang="en-US" dirty="0" err="1" smtClean="0"/>
              <a:t>GeV</a:t>
            </a:r>
            <a:endParaRPr lang="en-US" dirty="0"/>
          </a:p>
        </p:txBody>
      </p:sp>
      <p:pic>
        <p:nvPicPr>
          <p:cNvPr id="8" name="Content Placeholder 7" descr="fig_auau62_intlum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205362"/>
            <a:ext cx="6781800" cy="525657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03/30/2010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26" name="AutoShape 2" descr="https://mail.google.com/mail/?ui=2&amp;ik=e9f64e97a8&amp;view=att&amp;th=127af32e83a7174f&amp;attid=0.1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793950" y="1219200"/>
            <a:ext cx="1350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Delivered</a:t>
            </a:r>
          </a:p>
          <a:p>
            <a:pPr algn="ctr"/>
            <a:r>
              <a:rPr lang="en-US" b="1" dirty="0" smtClean="0"/>
              <a:t>(PHENIX on)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793950" y="2020669"/>
            <a:ext cx="1350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Recorded</a:t>
            </a:r>
          </a:p>
          <a:p>
            <a:pPr algn="ctr"/>
            <a:r>
              <a:rPr lang="en-US" b="1" dirty="0" smtClean="0"/>
              <a:t>(PHENIX on)</a:t>
            </a:r>
            <a:endParaRPr lang="en-US" b="1" dirty="0"/>
          </a:p>
        </p:txBody>
      </p:sp>
      <p:cxnSp>
        <p:nvCxnSpPr>
          <p:cNvPr id="12" name="Straight Arrow Connector 11"/>
          <p:cNvCxnSpPr>
            <a:stCxn id="9" idx="1"/>
          </p:cNvCxnSpPr>
          <p:nvPr/>
        </p:nvCxnSpPr>
        <p:spPr>
          <a:xfrm rot="10800000" flipV="1">
            <a:off x="7010400" y="1542366"/>
            <a:ext cx="783550" cy="51503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0" idx="1"/>
          </p:cNvCxnSpPr>
          <p:nvPr/>
        </p:nvCxnSpPr>
        <p:spPr>
          <a:xfrm rot="10800000">
            <a:off x="7086600" y="2209801"/>
            <a:ext cx="707350" cy="13403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52400" y="1371600"/>
            <a:ext cx="14689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Original goal</a:t>
            </a:r>
          </a:p>
          <a:p>
            <a:pPr algn="ctr"/>
            <a:r>
              <a:rPr lang="en-US" b="1" dirty="0" smtClean="0"/>
              <a:t>after 4 weeks</a:t>
            </a:r>
            <a:endParaRPr lang="en-US" b="1" dirty="0"/>
          </a:p>
        </p:txBody>
      </p:sp>
      <p:cxnSp>
        <p:nvCxnSpPr>
          <p:cNvPr id="18" name="Straight Arrow Connector 17"/>
          <p:cNvCxnSpPr>
            <a:stCxn id="17" idx="3"/>
          </p:cNvCxnSpPr>
          <p:nvPr/>
        </p:nvCxnSpPr>
        <p:spPr>
          <a:xfrm>
            <a:off x="1621328" y="1694766"/>
            <a:ext cx="436072" cy="43883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Turn-Around Time @ 62.4 </a:t>
            </a:r>
            <a:r>
              <a:rPr lang="en-US" dirty="0" err="1" smtClean="0"/>
              <a:t>GeV</a:t>
            </a:r>
            <a:endParaRPr lang="en-US" dirty="0"/>
          </a:p>
        </p:txBody>
      </p:sp>
      <p:pic>
        <p:nvPicPr>
          <p:cNvPr id="7" name="Content Placeholder 6" descr="fig_auau62_turnaroun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1999" y="1020627"/>
            <a:ext cx="7821113" cy="530397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03/30/2010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386822" y="3475173"/>
            <a:ext cx="538557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Time between Stores (with PHENIX DAQ live [minutes]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386822" y="6107668"/>
            <a:ext cx="538557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Time between Runs (with PHENIX DAQ live [minutes]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876800" y="4953000"/>
            <a:ext cx="2289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Run # not consecutive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95668" y="4572000"/>
            <a:ext cx="1962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Run #  consecutive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648200" y="1600200"/>
            <a:ext cx="1246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50 minutes</a:t>
            </a:r>
            <a:endParaRPr lang="en-US" b="1" dirty="0"/>
          </a:p>
        </p:txBody>
      </p:sp>
      <p:cxnSp>
        <p:nvCxnSpPr>
          <p:cNvPr id="14" name="Straight Arrow Connector 13"/>
          <p:cNvCxnSpPr>
            <a:stCxn id="13" idx="1"/>
          </p:cNvCxnSpPr>
          <p:nvPr/>
        </p:nvCxnSpPr>
        <p:spPr>
          <a:xfrm rot="10800000" flipV="1">
            <a:off x="3657600" y="1784866"/>
            <a:ext cx="990600" cy="2556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86200" y="4038600"/>
            <a:ext cx="1129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2</a:t>
            </a:r>
            <a:r>
              <a:rPr lang="en-US" b="1" dirty="0" smtClean="0"/>
              <a:t> minutes</a:t>
            </a:r>
            <a:endParaRPr lang="en-US" b="1" dirty="0"/>
          </a:p>
        </p:txBody>
      </p:sp>
      <p:cxnSp>
        <p:nvCxnSpPr>
          <p:cNvPr id="17" name="Straight Arrow Connector 16"/>
          <p:cNvCxnSpPr>
            <a:stCxn id="16" idx="1"/>
          </p:cNvCxnSpPr>
          <p:nvPr/>
        </p:nvCxnSpPr>
        <p:spPr>
          <a:xfrm rot="10800000" flipV="1">
            <a:off x="2895600" y="4223266"/>
            <a:ext cx="990600" cy="2556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 was repaired on Wednesday and Thursday (thanks!)</a:t>
            </a:r>
          </a:p>
          <a:p>
            <a:r>
              <a:rPr lang="en-US" dirty="0" smtClean="0"/>
              <a:t>Since then all AC systems have been working</a:t>
            </a:r>
          </a:p>
          <a:p>
            <a:pPr lvl="1"/>
            <a:r>
              <a:rPr lang="en-US" dirty="0" smtClean="0"/>
              <a:t>Work of caution:  let’s wait and see if it holds up when it gets warm again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03/30/2010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832</TotalTime>
  <Words>138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PHENIX Status</vt:lpstr>
      <vt:lpstr>Integrated Luminosity @ 62.4 GeV</vt:lpstr>
      <vt:lpstr>Turn-Around Time @ 62.4 GeV</vt:lpstr>
      <vt:lpstr>AC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PHENIX Status</dc:title>
  <dc:creator>Sony Customer</dc:creator>
  <cp:lastModifiedBy>Sony Customer</cp:lastModifiedBy>
  <cp:revision>46</cp:revision>
  <dcterms:created xsi:type="dcterms:W3CDTF">2009-11-24T17:37:10Z</dcterms:created>
  <dcterms:modified xsi:type="dcterms:W3CDTF">2010-03-30T15:12:12Z</dcterms:modified>
</cp:coreProperties>
</file>