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3/30/2010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03/30/2010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3/30/2010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 @ 62.4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8" name="Content Placeholder 7" descr="fig_auau62_intlu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205362"/>
            <a:ext cx="6781800" cy="5256576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26" name="AutoShape 2" descr="https://mail.google.com/mail/?ui=2&amp;ik=e9f64e97a8&amp;view=att&amp;th=127af32e83a7174f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793950" y="1219200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Delivered</a:t>
            </a:r>
          </a:p>
          <a:p>
            <a:pPr algn="ctr"/>
            <a:r>
              <a:rPr lang="en-US" b="1" dirty="0" smtClean="0"/>
              <a:t>(PHENIX on)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793950" y="2020669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Recorded</a:t>
            </a:r>
          </a:p>
          <a:p>
            <a:pPr algn="ctr"/>
            <a:r>
              <a:rPr lang="en-US" b="1" dirty="0" smtClean="0"/>
              <a:t>(PHENIX on)</a:t>
            </a:r>
            <a:endParaRPr lang="en-US" b="1" dirty="0"/>
          </a:p>
        </p:txBody>
      </p:sp>
      <p:cxnSp>
        <p:nvCxnSpPr>
          <p:cNvPr id="12" name="Straight Arrow Connector 11"/>
          <p:cNvCxnSpPr>
            <a:stCxn id="9" idx="1"/>
          </p:cNvCxnSpPr>
          <p:nvPr/>
        </p:nvCxnSpPr>
        <p:spPr>
          <a:xfrm rot="10800000" flipV="1">
            <a:off x="7010400" y="1542366"/>
            <a:ext cx="783550" cy="5150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1"/>
          </p:cNvCxnSpPr>
          <p:nvPr/>
        </p:nvCxnSpPr>
        <p:spPr>
          <a:xfrm rot="10800000">
            <a:off x="7086600" y="2209801"/>
            <a:ext cx="707350" cy="1340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1371600"/>
            <a:ext cx="1468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Original goal</a:t>
            </a:r>
          </a:p>
          <a:p>
            <a:pPr algn="ctr"/>
            <a:r>
              <a:rPr lang="en-US" b="1" dirty="0" smtClean="0"/>
              <a:t>after 4 weeks</a:t>
            </a:r>
            <a:endParaRPr lang="en-US" b="1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1621328" y="1694766"/>
            <a:ext cx="436072" cy="4388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Turn-Around Time @ 62.4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7" name="Content Placeholder 6" descr="fig_auau62_turnaroun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999" y="1020627"/>
            <a:ext cx="7821113" cy="530397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86822" y="3475173"/>
            <a:ext cx="53855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Time between Stores (with PHENIX DAQ live [minutes]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86822" y="6107668"/>
            <a:ext cx="53855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Time between Runs (with PHENIX DAQ live [minutes]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76800" y="4953000"/>
            <a:ext cx="2289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Run # not consecutive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95668" y="4572000"/>
            <a:ext cx="1962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Run #  consecutive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1600200"/>
            <a:ext cx="1246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50 minutes</a:t>
            </a:r>
            <a:endParaRPr lang="en-US" b="1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rot="10800000" flipV="1">
            <a:off x="3657600" y="1784866"/>
            <a:ext cx="990600" cy="255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200" y="4038600"/>
            <a:ext cx="1129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r>
              <a:rPr lang="en-US" b="1" dirty="0" smtClean="0"/>
              <a:t> minutes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>
          <a:xfrm rot="10800000" flipV="1">
            <a:off x="2895600" y="4223266"/>
            <a:ext cx="990600" cy="255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 was repaired on Wednesday and Thursday (thanks!)</a:t>
            </a:r>
          </a:p>
          <a:p>
            <a:r>
              <a:rPr lang="en-US" dirty="0" smtClean="0"/>
              <a:t>Since then all AC systems have been working</a:t>
            </a:r>
          </a:p>
          <a:p>
            <a:pPr lvl="1"/>
            <a:r>
              <a:rPr lang="en-US" dirty="0" smtClean="0"/>
              <a:t>Work of caution:  let’s wait and see if it holds up when it gets warm again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03/30/2010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832</TotalTime>
  <Words>138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PHENIX Status</vt:lpstr>
      <vt:lpstr>Integrated Luminosity @ 62.4 GeV</vt:lpstr>
      <vt:lpstr>Turn-Around Time @ 62.4 GeV</vt:lpstr>
      <vt:lpstr>AC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46</cp:revision>
  <dcterms:created xsi:type="dcterms:W3CDTF">2009-11-24T17:37:10Z</dcterms:created>
  <dcterms:modified xsi:type="dcterms:W3CDTF">2010-03-30T15:12:12Z</dcterms:modified>
</cp:coreProperties>
</file>