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1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DDFE-1A9E-419C-8139-DB88745030AA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FE783-36EF-44AE-B3EB-CEE07A2EC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04/06/2010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PHENIX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Time Meeting, </a:t>
            </a:r>
            <a:r>
              <a:rPr lang="en-US" dirty="0" smtClean="0"/>
              <a:t>4/06/2010</a:t>
            </a:r>
            <a:endParaRPr lang="en-US" dirty="0" smtClean="0"/>
          </a:p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lumi62.gif"/>
          <p:cNvPicPr>
            <a:picLocks noChangeAspect="1"/>
          </p:cNvPicPr>
          <p:nvPr/>
        </p:nvPicPr>
        <p:blipFill>
          <a:blip r:embed="rId2"/>
          <a:srcRect l="4286" t="4694" r="3371" b="1118"/>
          <a:stretch>
            <a:fillRect/>
          </a:stretch>
        </p:blipFill>
        <p:spPr>
          <a:xfrm>
            <a:off x="1524000" y="1295400"/>
            <a:ext cx="6429737" cy="502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Integrated Luminosity @ 62.4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26" name="AutoShape 2" descr="https://mail.google.com/mail/?ui=2&amp;ik=e9f64e97a8&amp;view=att&amp;th=127af32e83a7174f&amp;attid=0.1&amp;disp=inline&amp;z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793950" y="1219200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Delivered</a:t>
            </a:r>
          </a:p>
          <a:p>
            <a:pPr algn="ctr"/>
            <a:r>
              <a:rPr lang="en-US" b="1" dirty="0" smtClean="0"/>
              <a:t>(PHENIX on)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793950" y="2020669"/>
            <a:ext cx="1350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Recorded</a:t>
            </a:r>
          </a:p>
          <a:p>
            <a:pPr algn="ctr"/>
            <a:r>
              <a:rPr lang="en-US" b="1" dirty="0" smtClean="0"/>
              <a:t>(PHENIX on)</a:t>
            </a:r>
            <a:endParaRPr lang="en-US" b="1" dirty="0"/>
          </a:p>
        </p:txBody>
      </p:sp>
      <p:cxnSp>
        <p:nvCxnSpPr>
          <p:cNvPr id="12" name="Straight Arrow Connector 11"/>
          <p:cNvCxnSpPr>
            <a:stCxn id="9" idx="1"/>
          </p:cNvCxnSpPr>
          <p:nvPr/>
        </p:nvCxnSpPr>
        <p:spPr>
          <a:xfrm rot="10800000" flipV="1">
            <a:off x="7315200" y="1542366"/>
            <a:ext cx="478750" cy="4388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7391400" y="2057400"/>
            <a:ext cx="402550" cy="2864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0" y="2362200"/>
            <a:ext cx="1468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Original goal</a:t>
            </a:r>
          </a:p>
          <a:p>
            <a:pPr algn="ctr"/>
            <a:r>
              <a:rPr lang="en-US" b="1" dirty="0" smtClean="0"/>
              <a:t>after 4 weeks</a:t>
            </a:r>
            <a:endParaRPr lang="en-US" b="1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371600" y="3048000"/>
            <a:ext cx="436072" cy="4388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First Glimpse at J/</a:t>
            </a:r>
            <a:r>
              <a:rPr lang="el-GR" dirty="0" smtClean="0"/>
              <a:t>ψ</a:t>
            </a:r>
            <a:r>
              <a:rPr lang="en-US" dirty="0" smtClean="0"/>
              <a:t> Peaks</a:t>
            </a:r>
            <a:endParaRPr lang="en-US" dirty="0"/>
          </a:p>
        </p:txBody>
      </p:sp>
      <p:pic>
        <p:nvPicPr>
          <p:cNvPr id="7" name="Content Placeholder 6" descr="fig_auau62gev_dimuon_south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838200"/>
            <a:ext cx="5839196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03/16/2009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RHIC Machine/Experiment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400800" y="2133600"/>
            <a:ext cx="2436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Peak visible from about </a:t>
            </a:r>
          </a:p>
          <a:p>
            <a:r>
              <a:rPr lang="en-US" dirty="0" smtClean="0"/>
              <a:t>25 % of statistics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3400" y="5486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Encouragement that with increased data set (700 M instead of 400 M events) we can not only do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dilepton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measurement with HBD, but also J/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ψ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measurement (as promised last week)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874</TotalTime>
  <Words>101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PHENIX Status</vt:lpstr>
      <vt:lpstr>Integrated Luminosity @ 62.4 GeV</vt:lpstr>
      <vt:lpstr>First Glimpse at J/ψ Peaks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PHENIX Status</dc:title>
  <dc:creator>Sony Customer</dc:creator>
  <cp:lastModifiedBy>Sony Customer</cp:lastModifiedBy>
  <cp:revision>49</cp:revision>
  <dcterms:created xsi:type="dcterms:W3CDTF">2009-11-24T17:37:10Z</dcterms:created>
  <dcterms:modified xsi:type="dcterms:W3CDTF">2010-04-06T15:46:04Z</dcterms:modified>
</cp:coreProperties>
</file>