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1" r:id="rId2"/>
    <p:sldId id="26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4/20/2010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04/20/2010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4/20/2010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39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04/20/2010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3D28D65-A306-4338-826F-6DF4197273F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15000" y="1447800"/>
            <a:ext cx="3429000" cy="5105399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dirty="0" smtClean="0"/>
              <a:t>Good performance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1900" dirty="0" smtClean="0"/>
              <a:t>New physics in reach</a:t>
            </a:r>
          </a:p>
          <a:p>
            <a:pPr marL="1234440" lvl="2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b="1" dirty="0" err="1" smtClean="0"/>
              <a:t>Dileptons</a:t>
            </a:r>
            <a:r>
              <a:rPr lang="en-US" b="1" dirty="0" smtClean="0"/>
              <a:t> with HBD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1900" dirty="0" smtClean="0"/>
              <a:t>Run extended by two days</a:t>
            </a:r>
            <a:endParaRPr lang="en-US" sz="1900" dirty="0" smtClean="0"/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Goal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1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250 </a:t>
            </a:r>
            <a:r>
              <a:rPr kumimoji="0" lang="en-US" sz="1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 events </a:t>
            </a:r>
            <a:r>
              <a:rPr kumimoji="0" lang="en-US" sz="19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13 days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dirty="0" smtClean="0"/>
              <a:t>Performance </a:t>
            </a:r>
            <a:r>
              <a:rPr lang="en-US" sz="2200" dirty="0" smtClean="0"/>
              <a:t>so far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1900" dirty="0" smtClean="0"/>
              <a:t>200</a:t>
            </a:r>
            <a:r>
              <a:rPr kumimoji="0" lang="en-US" sz="19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9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 events in </a:t>
            </a:r>
            <a:r>
              <a:rPr kumimoji="0" lang="en-US" sz="19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 days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1900" smtClean="0"/>
              <a:t>24 h </a:t>
            </a:r>
            <a:r>
              <a:rPr lang="en-US" sz="1900" dirty="0" smtClean="0"/>
              <a:t>lost due to non-PHENIX problems</a:t>
            </a:r>
            <a:endParaRPr kumimoji="0" lang="en-US" sz="19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200" dirty="0" smtClean="0"/>
              <a:t>Projection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19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240 </a:t>
            </a:r>
            <a:r>
              <a:rPr kumimoji="0" lang="en-US" sz="19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 </a:t>
            </a:r>
            <a:r>
              <a:rPr kumimoji="0" lang="en-US" sz="19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events by Thursday morning</a:t>
            </a:r>
            <a:endParaRPr kumimoji="0" lang="en-US" sz="19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2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83866" y="3216603"/>
            <a:ext cx="1285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# of events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357770" y="3216604"/>
            <a:ext cx="234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Integrated </a:t>
            </a:r>
            <a:r>
              <a:rPr lang="en-US" b="1" dirty="0" err="1" smtClean="0">
                <a:solidFill>
                  <a:srgbClr val="0000FF"/>
                </a:solidFill>
              </a:rPr>
              <a:t>lumi</a:t>
            </a:r>
            <a:r>
              <a:rPr lang="en-US" b="1" dirty="0" smtClean="0">
                <a:solidFill>
                  <a:srgbClr val="0000FF"/>
                </a:solidFill>
              </a:rPr>
              <a:t>. [nb</a:t>
            </a:r>
            <a:r>
              <a:rPr lang="en-US" b="1" baseline="30000" dirty="0" smtClean="0">
                <a:solidFill>
                  <a:srgbClr val="0000FF"/>
                </a:solidFill>
              </a:rPr>
              <a:t>-1</a:t>
            </a:r>
            <a:r>
              <a:rPr lang="en-US" b="1" dirty="0" smtClean="0">
                <a:solidFill>
                  <a:srgbClr val="0000FF"/>
                </a:solidFill>
              </a:rPr>
              <a:t>]</a:t>
            </a:r>
            <a:endParaRPr lang="en-US" b="1" dirty="0">
              <a:solidFill>
                <a:srgbClr val="0000FF"/>
              </a:solidFill>
            </a:endParaRPr>
          </a:p>
        </p:txBody>
      </p:sp>
      <p:pic>
        <p:nvPicPr>
          <p:cNvPr id="13" name="Picture 12" descr="lumi39.gif"/>
          <p:cNvPicPr>
            <a:picLocks noChangeAspect="1"/>
          </p:cNvPicPr>
          <p:nvPr/>
        </p:nvPicPr>
        <p:blipFill>
          <a:blip r:embed="rId2"/>
          <a:srcRect l="4286" t="4694" r="1543" b="1118"/>
          <a:stretch>
            <a:fillRect/>
          </a:stretch>
        </p:blipFill>
        <p:spPr>
          <a:xfrm>
            <a:off x="244033" y="1752600"/>
            <a:ext cx="5166167" cy="39624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rot="5400000">
            <a:off x="1981200" y="42672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2362994" y="42664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3048794" y="37330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353594" y="36568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3505994" y="35806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658394" y="3428206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362200" y="4495800"/>
            <a:ext cx="3810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429000" y="3962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886200" y="3733800"/>
            <a:ext cx="1524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209800" y="4572000"/>
            <a:ext cx="668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APEX</a:t>
            </a:r>
          </a:p>
          <a:p>
            <a:pPr algn="ctr"/>
            <a:r>
              <a:rPr lang="en-US" dirty="0" smtClean="0"/>
              <a:t>27 h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968062" y="4038600"/>
            <a:ext cx="12863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</a:t>
            </a:r>
            <a:r>
              <a:rPr lang="en-US" dirty="0" smtClean="0"/>
              <a:t>agnet trip</a:t>
            </a:r>
          </a:p>
          <a:p>
            <a:pPr algn="ctr"/>
            <a:r>
              <a:rPr lang="en-US" dirty="0" smtClean="0"/>
              <a:t>18 h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429000" y="2209800"/>
            <a:ext cx="1111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chipmunk</a:t>
            </a:r>
          </a:p>
          <a:p>
            <a:pPr algn="ctr"/>
            <a:r>
              <a:rPr lang="en-US" dirty="0" smtClean="0"/>
              <a:t>-&gt;2 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926</TotalTime>
  <Words>92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PHENIX Status</vt:lpstr>
      <vt:lpstr>39 GeV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51</cp:revision>
  <dcterms:created xsi:type="dcterms:W3CDTF">2009-11-24T17:37:10Z</dcterms:created>
  <dcterms:modified xsi:type="dcterms:W3CDTF">2010-04-20T15:46:54Z</dcterms:modified>
</cp:coreProperties>
</file>