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4/20/2010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04/20/2010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15000" y="1447800"/>
            <a:ext cx="3429000" cy="5105399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Good performance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New physics in reach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b="1" dirty="0" err="1" smtClean="0"/>
              <a:t>Dileptons</a:t>
            </a:r>
            <a:r>
              <a:rPr lang="en-US" b="1" dirty="0" smtClean="0"/>
              <a:t> with HBD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Run extended by two days</a:t>
            </a:r>
            <a:endParaRPr lang="en-US" sz="190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 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events 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13 days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Performance </a:t>
            </a:r>
            <a:r>
              <a:rPr lang="en-US" sz="2200" dirty="0" smtClean="0"/>
              <a:t>so far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200</a:t>
            </a: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events in </a:t>
            </a: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 days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smtClean="0"/>
              <a:t>24 h </a:t>
            </a:r>
            <a:r>
              <a:rPr lang="en-US" sz="1900" dirty="0" smtClean="0"/>
              <a:t>lost due to non-PHENIX problems</a:t>
            </a:r>
            <a:endParaRPr kumimoji="0" lang="en-US" sz="19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Projection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240 </a:t>
            </a: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</a:t>
            </a:r>
            <a:r>
              <a:rPr kumimoji="0" lang="en-US" sz="1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 by Thursday morning</a:t>
            </a:r>
            <a:endParaRPr kumimoji="0" lang="en-US" sz="19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866" y="3216603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of events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57770" y="3216604"/>
            <a:ext cx="23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Integrated </a:t>
            </a:r>
            <a:r>
              <a:rPr lang="en-US" b="1" dirty="0" err="1" smtClean="0">
                <a:solidFill>
                  <a:srgbClr val="0000FF"/>
                </a:solidFill>
              </a:rPr>
              <a:t>lumi</a:t>
            </a:r>
            <a:r>
              <a:rPr lang="en-US" b="1" dirty="0" smtClean="0">
                <a:solidFill>
                  <a:srgbClr val="0000FF"/>
                </a:solidFill>
              </a:rPr>
              <a:t>. [nb</a:t>
            </a:r>
            <a:r>
              <a:rPr lang="en-US" b="1" baseline="30000" dirty="0" smtClean="0">
                <a:solidFill>
                  <a:srgbClr val="0000FF"/>
                </a:solidFill>
              </a:rPr>
              <a:t>-1</a:t>
            </a:r>
            <a:r>
              <a:rPr lang="en-US" b="1" dirty="0" smtClean="0">
                <a:solidFill>
                  <a:srgbClr val="0000FF"/>
                </a:solidFill>
              </a:rPr>
              <a:t>]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3" name="Picture 12" descr="lumi39.gif"/>
          <p:cNvPicPr>
            <a:picLocks noChangeAspect="1"/>
          </p:cNvPicPr>
          <p:nvPr/>
        </p:nvPicPr>
        <p:blipFill>
          <a:blip r:embed="rId2"/>
          <a:srcRect l="4286" t="4694" r="1543" b="1118"/>
          <a:stretch>
            <a:fillRect/>
          </a:stretch>
        </p:blipFill>
        <p:spPr>
          <a:xfrm>
            <a:off x="244033" y="1752600"/>
            <a:ext cx="5166167" cy="39624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rot="5400000">
            <a:off x="1981200" y="4267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362994" y="42664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48794" y="37330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353594" y="36568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505994" y="35806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658394" y="34282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62200" y="44958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429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86200" y="3733800"/>
            <a:ext cx="152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800" y="4572000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APEX</a:t>
            </a:r>
          </a:p>
          <a:p>
            <a:pPr algn="ctr"/>
            <a:r>
              <a:rPr lang="en-US" dirty="0" smtClean="0"/>
              <a:t>27 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68062" y="4038600"/>
            <a:ext cx="128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</a:t>
            </a:r>
            <a:r>
              <a:rPr lang="en-US" dirty="0" smtClean="0"/>
              <a:t>agnet trip</a:t>
            </a:r>
          </a:p>
          <a:p>
            <a:pPr algn="ctr"/>
            <a:r>
              <a:rPr lang="en-US" dirty="0" smtClean="0"/>
              <a:t>18 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2209800"/>
            <a:ext cx="1111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chipmunk</a:t>
            </a:r>
          </a:p>
          <a:p>
            <a:pPr algn="ctr"/>
            <a:r>
              <a:rPr lang="en-US" dirty="0" smtClean="0"/>
              <a:t>-&gt;2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926</TotalTime>
  <Words>92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PHENIX Status</vt:lpstr>
      <vt:lpstr>39 GeV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51</cp:revision>
  <dcterms:created xsi:type="dcterms:W3CDTF">2009-11-24T17:37:10Z</dcterms:created>
  <dcterms:modified xsi:type="dcterms:W3CDTF">2010-04-20T15:46:54Z</dcterms:modified>
</cp:coreProperties>
</file>