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9" r:id="rId2"/>
    <p:sldId id="548" r:id="rId3"/>
    <p:sldId id="547" r:id="rId4"/>
    <p:sldId id="549" r:id="rId5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46C"/>
    <a:srgbClr val="000099"/>
    <a:srgbClr val="042B7F"/>
    <a:srgbClr val="000066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7306" autoAdjust="0"/>
  </p:normalViewPr>
  <p:slideViewPr>
    <p:cSldViewPr>
      <p:cViewPr varScale="1">
        <p:scale>
          <a:sx n="99" d="100"/>
          <a:sy n="99" d="100"/>
        </p:scale>
        <p:origin x="-20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02139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sidewalks; no crosswalk painted in the road; no road lines and person was trained not to walk on grass.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Knucleheadedness</a:t>
            </a:r>
            <a:r>
              <a:rPr lang="en-US" dirty="0" smtClean="0"/>
              <a:t> can be passed</a:t>
            </a:r>
            <a:r>
              <a:rPr lang="en-US" baseline="0" dirty="0" smtClean="0"/>
              <a:t> down.  History of unsafe acts from generation to generation.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4/27/2010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4/27/2010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4/27/2010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4/27/2010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4/27/2010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4/27/2010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4/27/2010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4/27/2010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4/27/2010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4/27/2010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4/27/2010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133600"/>
            <a:ext cx="80772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Culpability and Human Performance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Safety </a:t>
            </a:r>
            <a:r>
              <a:rPr lang="en-US" sz="2800" b="1" dirty="0" smtClean="0">
                <a:solidFill>
                  <a:schemeClr val="bg1"/>
                </a:solidFill>
              </a:rPr>
              <a:t>Photo of the Week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4-27-2010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 Plan of the Day Talks – </a:t>
            </a:r>
            <a:br>
              <a:rPr lang="en-US" dirty="0" smtClean="0"/>
            </a:br>
            <a:r>
              <a:rPr lang="en-US" dirty="0" smtClean="0"/>
              <a:t>Safety Minute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5" descr="downsize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447800"/>
            <a:ext cx="6096000" cy="457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1676400"/>
            <a:ext cx="2057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4246C"/>
                </a:solidFill>
              </a:rPr>
              <a:t> A person was observed walking </a:t>
            </a:r>
            <a:r>
              <a:rPr lang="en-US" sz="1400" b="1" dirty="0" smtClean="0">
                <a:solidFill>
                  <a:srgbClr val="04246C"/>
                </a:solidFill>
              </a:rPr>
              <a:t>on the </a:t>
            </a:r>
            <a:r>
              <a:rPr lang="en-US" sz="1400" b="1" dirty="0" smtClean="0">
                <a:solidFill>
                  <a:srgbClr val="04246C"/>
                </a:solidFill>
              </a:rPr>
              <a:t>blocks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4246C"/>
                </a:solidFill>
              </a:rPr>
              <a:t> He </a:t>
            </a:r>
            <a:r>
              <a:rPr lang="en-US" sz="1400" b="1" dirty="0" smtClean="0">
                <a:solidFill>
                  <a:srgbClr val="04246C"/>
                </a:solidFill>
              </a:rPr>
              <a:t>slipped and stumbled </a:t>
            </a:r>
            <a:r>
              <a:rPr lang="en-US" sz="1400" b="1" dirty="0" smtClean="0">
                <a:solidFill>
                  <a:srgbClr val="04246C"/>
                </a:solidFill>
              </a:rPr>
              <a:t>potentially into </a:t>
            </a:r>
            <a:r>
              <a:rPr lang="en-US" sz="1400" b="1" dirty="0" smtClean="0">
                <a:solidFill>
                  <a:srgbClr val="04246C"/>
                </a:solidFill>
              </a:rPr>
              <a:t>the path </a:t>
            </a:r>
            <a:r>
              <a:rPr lang="en-US" sz="1400" b="1" dirty="0" smtClean="0">
                <a:solidFill>
                  <a:srgbClr val="04246C"/>
                </a:solidFill>
              </a:rPr>
              <a:t>of </a:t>
            </a:r>
            <a:r>
              <a:rPr lang="en-US" sz="1400" b="1" dirty="0" smtClean="0">
                <a:solidFill>
                  <a:srgbClr val="04246C"/>
                </a:solidFill>
              </a:rPr>
              <a:t>an oncoming flatbed truck, </a:t>
            </a:r>
            <a:r>
              <a:rPr lang="en-US" sz="1400" b="1" dirty="0" smtClean="0">
                <a:solidFill>
                  <a:srgbClr val="04246C"/>
                </a:solidFill>
              </a:rPr>
              <a:t>who </a:t>
            </a:r>
            <a:r>
              <a:rPr lang="en-US" sz="1400" b="1" dirty="0" smtClean="0">
                <a:solidFill>
                  <a:srgbClr val="04246C"/>
                </a:solidFill>
              </a:rPr>
              <a:t>fortunately was moving slowly </a:t>
            </a:r>
            <a:r>
              <a:rPr lang="en-US" sz="1400" b="1" dirty="0" smtClean="0">
                <a:solidFill>
                  <a:srgbClr val="04246C"/>
                </a:solidFill>
              </a:rPr>
              <a:t>and stopped  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4246C"/>
                </a:solidFill>
              </a:rPr>
              <a:t> Was </a:t>
            </a:r>
            <a:r>
              <a:rPr lang="en-US" sz="1400" b="1" dirty="0" smtClean="0">
                <a:solidFill>
                  <a:srgbClr val="04246C"/>
                </a:solidFill>
              </a:rPr>
              <a:t>the person </a:t>
            </a:r>
            <a:r>
              <a:rPr lang="en-US" sz="1400" b="1" dirty="0" smtClean="0">
                <a:solidFill>
                  <a:srgbClr val="04246C"/>
                </a:solidFill>
              </a:rPr>
              <a:t>walking carelessly and was he culpable </a:t>
            </a:r>
            <a:r>
              <a:rPr lang="en-US" sz="1400" b="1" dirty="0" smtClean="0">
                <a:solidFill>
                  <a:srgbClr val="04246C"/>
                </a:solidFill>
              </a:rPr>
              <a:t>for this near miss?</a:t>
            </a:r>
          </a:p>
          <a:p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71600" y="2286000"/>
            <a:ext cx="27432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0"/>
            <a:ext cx="7696200" cy="47825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90613"/>
          </a:xfrm>
        </p:spPr>
        <p:txBody>
          <a:bodyPr/>
          <a:lstStyle/>
          <a:p>
            <a:r>
              <a:rPr lang="en-US" dirty="0" smtClean="0"/>
              <a:t>Culpability Chart, OPM 1.26.1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 descr="thumbn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5486400"/>
            <a:ext cx="1524000" cy="1143000"/>
          </a:xfrm>
          <a:prstGeom prst="rect">
            <a:avLst/>
          </a:prstGeom>
        </p:spPr>
      </p:pic>
      <p:pic>
        <p:nvPicPr>
          <p:cNvPr id="9" name="Picture 8" descr="thumbnailCAKGR7G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0" y="5334000"/>
            <a:ext cx="1524000" cy="1009650"/>
          </a:xfrm>
          <a:prstGeom prst="rect">
            <a:avLst/>
          </a:prstGeom>
        </p:spPr>
      </p:pic>
      <p:pic>
        <p:nvPicPr>
          <p:cNvPr id="10" name="Picture 9" descr="thumbnailCAL48ON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05400" y="5410200"/>
            <a:ext cx="1524000" cy="10096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34200" y="5562600"/>
            <a:ext cx="1312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Trained not to</a:t>
            </a:r>
          </a:p>
          <a:p>
            <a:r>
              <a:rPr lang="en-US" sz="1400" dirty="0" smtClean="0"/>
              <a:t>walk on grass</a:t>
            </a:r>
            <a:endParaRPr lang="en-US" sz="1400" dirty="0"/>
          </a:p>
        </p:txBody>
      </p:sp>
      <p:pic>
        <p:nvPicPr>
          <p:cNvPr id="12" name="Picture 11" descr="downsize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10400" y="4343400"/>
            <a:ext cx="1676400" cy="1257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any surprise that this guy is not wearing a helmet? </a:t>
            </a:r>
            <a:endParaRPr lang="en-US" dirty="0"/>
          </a:p>
        </p:txBody>
      </p:sp>
      <p:pic>
        <p:nvPicPr>
          <p:cNvPr id="5" name="Content Placeholder 4" descr="photo37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1524000"/>
            <a:ext cx="4267200" cy="471750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12925</TotalTime>
  <Words>137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Take 5 for Safety</vt:lpstr>
      <vt:lpstr>SNS Plan of the Day Talks –  Safety Minute</vt:lpstr>
      <vt:lpstr>Culpability Chart, OPM 1.26.1 </vt:lpstr>
      <vt:lpstr>Is it any surprise that this guy is not wearing a helmet? 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779</cp:revision>
  <cp:lastPrinted>2007-07-02T19:06:14Z</cp:lastPrinted>
  <dcterms:created xsi:type="dcterms:W3CDTF">2007-06-28T20:22:43Z</dcterms:created>
  <dcterms:modified xsi:type="dcterms:W3CDTF">2010-04-27T17:13:12Z</dcterms:modified>
</cp:coreProperties>
</file>