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0%20(3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Accumulated uA-hrs</a:t>
            </a:r>
          </a:p>
        </c:rich>
      </c:tx>
      <c:layout>
        <c:manualLayout>
          <c:xMode val="edge"/>
          <c:yMode val="edge"/>
          <c:x val="0.35695876288659806"/>
          <c:y val="3.19549165469672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783505154639187"/>
          <c:y val="0.15601518078813451"/>
          <c:w val="0.67139175257731998"/>
          <c:h val="0.68233145332641931"/>
        </c:manualLayout>
      </c:layout>
      <c:lineChart>
        <c:grouping val="standard"/>
        <c:ser>
          <c:idx val="2"/>
          <c:order val="0"/>
          <c:tx>
            <c:v>FY2006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FY05-FY10'!$G$5:$G$180</c:f>
              <c:numCache>
                <c:formatCode>0.00</c:formatCode>
                <c:ptCount val="176"/>
                <c:pt idx="0">
                  <c:v>144</c:v>
                </c:pt>
                <c:pt idx="1">
                  <c:v>565</c:v>
                </c:pt>
                <c:pt idx="2">
                  <c:v>1180</c:v>
                </c:pt>
                <c:pt idx="3">
                  <c:v>1780</c:v>
                </c:pt>
                <c:pt idx="4">
                  <c:v>2366.1999999999998</c:v>
                </c:pt>
                <c:pt idx="5">
                  <c:v>2993.2</c:v>
                </c:pt>
                <c:pt idx="6">
                  <c:v>3645.2</c:v>
                </c:pt>
                <c:pt idx="7">
                  <c:v>4753.2</c:v>
                </c:pt>
                <c:pt idx="8">
                  <c:v>5327.16</c:v>
                </c:pt>
                <c:pt idx="9">
                  <c:v>5859.59</c:v>
                </c:pt>
                <c:pt idx="10">
                  <c:v>7183.2800000000007</c:v>
                </c:pt>
                <c:pt idx="11">
                  <c:v>8263.2800000000007</c:v>
                </c:pt>
                <c:pt idx="12">
                  <c:v>9443.2800000000007</c:v>
                </c:pt>
                <c:pt idx="13">
                  <c:v>10506.28</c:v>
                </c:pt>
                <c:pt idx="14">
                  <c:v>11895.28</c:v>
                </c:pt>
                <c:pt idx="15">
                  <c:v>13430.28</c:v>
                </c:pt>
                <c:pt idx="16">
                  <c:v>14264.28</c:v>
                </c:pt>
                <c:pt idx="17">
                  <c:v>14264.28</c:v>
                </c:pt>
                <c:pt idx="18">
                  <c:v>14264.28</c:v>
                </c:pt>
                <c:pt idx="19">
                  <c:v>14868.28</c:v>
                </c:pt>
                <c:pt idx="20">
                  <c:v>16295.28</c:v>
                </c:pt>
                <c:pt idx="21">
                  <c:v>17740.28</c:v>
                </c:pt>
                <c:pt idx="22">
                  <c:v>19166.28</c:v>
                </c:pt>
                <c:pt idx="23">
                  <c:v>20564.28</c:v>
                </c:pt>
                <c:pt idx="24">
                  <c:v>22003.279999999999</c:v>
                </c:pt>
                <c:pt idx="25">
                  <c:v>23472.28</c:v>
                </c:pt>
                <c:pt idx="26">
                  <c:v>24973.279999999999</c:v>
                </c:pt>
                <c:pt idx="27">
                  <c:v>26506.28</c:v>
                </c:pt>
                <c:pt idx="28">
                  <c:v>27978.28</c:v>
                </c:pt>
                <c:pt idx="29">
                  <c:v>29532.28</c:v>
                </c:pt>
                <c:pt idx="30">
                  <c:v>31116.28</c:v>
                </c:pt>
                <c:pt idx="31">
                  <c:v>32154.28</c:v>
                </c:pt>
                <c:pt idx="32">
                  <c:v>33763.279999999999</c:v>
                </c:pt>
                <c:pt idx="33">
                  <c:v>35412.28</c:v>
                </c:pt>
                <c:pt idx="34">
                  <c:v>37136.28</c:v>
                </c:pt>
                <c:pt idx="35">
                  <c:v>38872.28</c:v>
                </c:pt>
                <c:pt idx="36">
                  <c:v>40496.28</c:v>
                </c:pt>
                <c:pt idx="37">
                  <c:v>41930.28</c:v>
                </c:pt>
                <c:pt idx="38">
                  <c:v>43616.28</c:v>
                </c:pt>
                <c:pt idx="39">
                  <c:v>45230.28</c:v>
                </c:pt>
                <c:pt idx="40">
                  <c:v>46942.28</c:v>
                </c:pt>
                <c:pt idx="41">
                  <c:v>48669.279999999999</c:v>
                </c:pt>
                <c:pt idx="42">
                  <c:v>50231.28</c:v>
                </c:pt>
                <c:pt idx="43">
                  <c:v>51854.28</c:v>
                </c:pt>
                <c:pt idx="44">
                  <c:v>53554.28</c:v>
                </c:pt>
                <c:pt idx="45">
                  <c:v>54909.279999999999</c:v>
                </c:pt>
                <c:pt idx="46">
                  <c:v>56815.28</c:v>
                </c:pt>
                <c:pt idx="47">
                  <c:v>58607.28</c:v>
                </c:pt>
                <c:pt idx="48">
                  <c:v>60441.279999999999</c:v>
                </c:pt>
                <c:pt idx="49">
                  <c:v>62208.28</c:v>
                </c:pt>
                <c:pt idx="50">
                  <c:v>64134.28</c:v>
                </c:pt>
                <c:pt idx="51">
                  <c:v>66077.279999999999</c:v>
                </c:pt>
                <c:pt idx="52">
                  <c:v>68025.279999999999</c:v>
                </c:pt>
                <c:pt idx="53">
                  <c:v>69907.28</c:v>
                </c:pt>
                <c:pt idx="54">
                  <c:v>71489.279999999999</c:v>
                </c:pt>
                <c:pt idx="55">
                  <c:v>73376.28</c:v>
                </c:pt>
                <c:pt idx="56">
                  <c:v>75244.28</c:v>
                </c:pt>
                <c:pt idx="57">
                  <c:v>76285.279999999999</c:v>
                </c:pt>
                <c:pt idx="58">
                  <c:v>76608.28</c:v>
                </c:pt>
                <c:pt idx="59">
                  <c:v>78478.28</c:v>
                </c:pt>
                <c:pt idx="60">
                  <c:v>80415.28</c:v>
                </c:pt>
                <c:pt idx="61">
                  <c:v>82286.28</c:v>
                </c:pt>
                <c:pt idx="62">
                  <c:v>84365.28</c:v>
                </c:pt>
                <c:pt idx="63">
                  <c:v>86359.28</c:v>
                </c:pt>
                <c:pt idx="64">
                  <c:v>88272.28</c:v>
                </c:pt>
                <c:pt idx="65">
                  <c:v>90149.28</c:v>
                </c:pt>
                <c:pt idx="66">
                  <c:v>92245.28</c:v>
                </c:pt>
                <c:pt idx="67">
                  <c:v>94307.645099999994</c:v>
                </c:pt>
                <c:pt idx="68">
                  <c:v>96224.347599999994</c:v>
                </c:pt>
                <c:pt idx="69">
                  <c:v>98312.625999999989</c:v>
                </c:pt>
                <c:pt idx="70">
                  <c:v>100361.27799999999</c:v>
                </c:pt>
                <c:pt idx="71">
                  <c:v>102435.27799999999</c:v>
                </c:pt>
                <c:pt idx="72">
                  <c:v>104376.27799999999</c:v>
                </c:pt>
                <c:pt idx="73">
                  <c:v>106587.898</c:v>
                </c:pt>
                <c:pt idx="74">
                  <c:v>108214.308</c:v>
                </c:pt>
                <c:pt idx="75">
                  <c:v>109075.308</c:v>
                </c:pt>
                <c:pt idx="76">
                  <c:v>109081.308</c:v>
                </c:pt>
                <c:pt idx="77">
                  <c:v>109086.308</c:v>
                </c:pt>
                <c:pt idx="78">
                  <c:v>109092.308</c:v>
                </c:pt>
                <c:pt idx="79">
                  <c:v>109098.308</c:v>
                </c:pt>
                <c:pt idx="80">
                  <c:v>109105.308</c:v>
                </c:pt>
                <c:pt idx="81">
                  <c:v>109110.308</c:v>
                </c:pt>
                <c:pt idx="82">
                  <c:v>109198.308</c:v>
                </c:pt>
                <c:pt idx="83">
                  <c:v>110417.308</c:v>
                </c:pt>
                <c:pt idx="84">
                  <c:v>112221.308</c:v>
                </c:pt>
                <c:pt idx="85">
                  <c:v>114161.308</c:v>
                </c:pt>
                <c:pt idx="86">
                  <c:v>116173.25200000001</c:v>
                </c:pt>
                <c:pt idx="87">
                  <c:v>118153.25200000001</c:v>
                </c:pt>
                <c:pt idx="88">
                  <c:v>120163.25200000001</c:v>
                </c:pt>
                <c:pt idx="89">
                  <c:v>121949.25200000001</c:v>
                </c:pt>
                <c:pt idx="90">
                  <c:v>123824.25200000001</c:v>
                </c:pt>
                <c:pt idx="91">
                  <c:v>125784.25200000001</c:v>
                </c:pt>
                <c:pt idx="92">
                  <c:v>127759.25200000001</c:v>
                </c:pt>
                <c:pt idx="93">
                  <c:v>129117.25200000001</c:v>
                </c:pt>
                <c:pt idx="94">
                  <c:v>131008.25200000001</c:v>
                </c:pt>
                <c:pt idx="95">
                  <c:v>132786.25200000001</c:v>
                </c:pt>
                <c:pt idx="96">
                  <c:v>134745.13200000001</c:v>
                </c:pt>
                <c:pt idx="97">
                  <c:v>136714.69200000001</c:v>
                </c:pt>
                <c:pt idx="98">
                  <c:v>138652.51200000002</c:v>
                </c:pt>
                <c:pt idx="99">
                  <c:v>140515.11200000002</c:v>
                </c:pt>
                <c:pt idx="100">
                  <c:v>141009.11200000002</c:v>
                </c:pt>
                <c:pt idx="101">
                  <c:v>142550.11200000002</c:v>
                </c:pt>
                <c:pt idx="102">
                  <c:v>144537.11200000002</c:v>
                </c:pt>
                <c:pt idx="103">
                  <c:v>146507.11200000002</c:v>
                </c:pt>
                <c:pt idx="104">
                  <c:v>148470.11200000002</c:v>
                </c:pt>
                <c:pt idx="105">
                  <c:v>150359.11200000002</c:v>
                </c:pt>
                <c:pt idx="106">
                  <c:v>152282.11200000002</c:v>
                </c:pt>
                <c:pt idx="107">
                  <c:v>154182.11200000002</c:v>
                </c:pt>
                <c:pt idx="108">
                  <c:v>156065.11200000002</c:v>
                </c:pt>
                <c:pt idx="109">
                  <c:v>157889.66200000001</c:v>
                </c:pt>
                <c:pt idx="110">
                  <c:v>159395.82200000001</c:v>
                </c:pt>
                <c:pt idx="111">
                  <c:v>161246.46200000003</c:v>
                </c:pt>
                <c:pt idx="112">
                  <c:v>163015.46200000003</c:v>
                </c:pt>
                <c:pt idx="113">
                  <c:v>163854.67840000003</c:v>
                </c:pt>
                <c:pt idx="114">
                  <c:v>165125.04370000004</c:v>
                </c:pt>
                <c:pt idx="115">
                  <c:v>166867.04370000004</c:v>
                </c:pt>
                <c:pt idx="116">
                  <c:v>168777.04370000004</c:v>
                </c:pt>
                <c:pt idx="117">
                  <c:v>170742.04370000004</c:v>
                </c:pt>
                <c:pt idx="118">
                  <c:v>172738.04370000004</c:v>
                </c:pt>
                <c:pt idx="119">
                  <c:v>174407.04370000004</c:v>
                </c:pt>
                <c:pt idx="120">
                  <c:v>176202.04370000004</c:v>
                </c:pt>
                <c:pt idx="121">
                  <c:v>177756.04370000004</c:v>
                </c:pt>
                <c:pt idx="122">
                  <c:v>179245.90370000002</c:v>
                </c:pt>
                <c:pt idx="123">
                  <c:v>181002.90979300003</c:v>
                </c:pt>
                <c:pt idx="124">
                  <c:v>182770.32979300004</c:v>
                </c:pt>
                <c:pt idx="125">
                  <c:v>184504.10979300004</c:v>
                </c:pt>
                <c:pt idx="126">
                  <c:v>186240.10979300004</c:v>
                </c:pt>
                <c:pt idx="127">
                  <c:v>187923.10979300004</c:v>
                </c:pt>
                <c:pt idx="128">
                  <c:v>189741.10979300004</c:v>
                </c:pt>
                <c:pt idx="129">
                  <c:v>191569.10979300004</c:v>
                </c:pt>
                <c:pt idx="130">
                  <c:v>193436.10979300004</c:v>
                </c:pt>
                <c:pt idx="131">
                  <c:v>195249.10979300004</c:v>
                </c:pt>
                <c:pt idx="132">
                  <c:v>197044.10979300004</c:v>
                </c:pt>
                <c:pt idx="133">
                  <c:v>198933.10979300004</c:v>
                </c:pt>
                <c:pt idx="134">
                  <c:v>200793.10979300004</c:v>
                </c:pt>
                <c:pt idx="135">
                  <c:v>202605.10979300004</c:v>
                </c:pt>
                <c:pt idx="136">
                  <c:v>204151.10979300004</c:v>
                </c:pt>
                <c:pt idx="137">
                  <c:v>206021.10979300004</c:v>
                </c:pt>
                <c:pt idx="138">
                  <c:v>207927.10979300004</c:v>
                </c:pt>
                <c:pt idx="139">
                  <c:v>209817.10979300004</c:v>
                </c:pt>
                <c:pt idx="140">
                  <c:v>211728.10979300004</c:v>
                </c:pt>
                <c:pt idx="141">
                  <c:v>213612.10979300004</c:v>
                </c:pt>
                <c:pt idx="142">
                  <c:v>215348.10979300004</c:v>
                </c:pt>
                <c:pt idx="143">
                  <c:v>216931.10979300004</c:v>
                </c:pt>
                <c:pt idx="144">
                  <c:v>217970.10979300004</c:v>
                </c:pt>
                <c:pt idx="145">
                  <c:v>219837.10979300004</c:v>
                </c:pt>
              </c:numCache>
            </c:numRef>
          </c:val>
        </c:ser>
        <c:ser>
          <c:idx val="3"/>
          <c:order val="1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dash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FY05-FY10'!$I$5:$I$120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132204.38</c:v>
                </c:pt>
                <c:pt idx="68">
                  <c:v>134339.38</c:v>
                </c:pt>
                <c:pt idx="69">
                  <c:v>136528.38</c:v>
                </c:pt>
                <c:pt idx="70">
                  <c:v>138667.38</c:v>
                </c:pt>
                <c:pt idx="71">
                  <c:v>140760.38</c:v>
                </c:pt>
                <c:pt idx="72">
                  <c:v>142861.38</c:v>
                </c:pt>
                <c:pt idx="73">
                  <c:v>144985.38</c:v>
                </c:pt>
                <c:pt idx="74">
                  <c:v>147090.38</c:v>
                </c:pt>
                <c:pt idx="75">
                  <c:v>149219.38</c:v>
                </c:pt>
                <c:pt idx="76">
                  <c:v>151382.38</c:v>
                </c:pt>
                <c:pt idx="77">
                  <c:v>153538.38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161716.75140000001</c:v>
                </c:pt>
                <c:pt idx="82">
                  <c:v>163779.75140000001</c:v>
                </c:pt>
                <c:pt idx="83">
                  <c:v>165884.75140000001</c:v>
                </c:pt>
                <c:pt idx="84">
                  <c:v>167923.75140000001</c:v>
                </c:pt>
                <c:pt idx="85">
                  <c:v>169218.75140000001</c:v>
                </c:pt>
                <c:pt idx="86">
                  <c:v>171230.75140000001</c:v>
                </c:pt>
                <c:pt idx="87">
                  <c:v>173169.75140000001</c:v>
                </c:pt>
                <c:pt idx="88">
                  <c:v>175213.75140000001</c:v>
                </c:pt>
                <c:pt idx="89">
                  <c:v>177160.75140000001</c:v>
                </c:pt>
                <c:pt idx="90">
                  <c:v>179144.75140000001</c:v>
                </c:pt>
                <c:pt idx="91">
                  <c:v>181273.75140000001</c:v>
                </c:pt>
                <c:pt idx="92">
                  <c:v>183356.75140000001</c:v>
                </c:pt>
                <c:pt idx="93">
                  <c:v>184907.75140000001</c:v>
                </c:pt>
                <c:pt idx="94">
                  <c:v>187019.75140000001</c:v>
                </c:pt>
                <c:pt idx="95">
                  <c:v>188539.75140000001</c:v>
                </c:pt>
                <c:pt idx="96">
                  <c:v>190653.75140000001</c:v>
                </c:pt>
                <c:pt idx="97">
                  <c:v>191761.75140000001</c:v>
                </c:pt>
                <c:pt idx="98">
                  <c:v>193881.75140000001</c:v>
                </c:pt>
                <c:pt idx="99">
                  <c:v>195891.75140000001</c:v>
                </c:pt>
                <c:pt idx="100">
                  <c:v>198041.75140000001</c:v>
                </c:pt>
                <c:pt idx="101">
                  <c:v>200228.75140000001</c:v>
                </c:pt>
                <c:pt idx="102">
                  <c:v>201770.75140000001</c:v>
                </c:pt>
                <c:pt idx="103">
                  <c:v>203460.75140000001</c:v>
                </c:pt>
                <c:pt idx="104">
                  <c:v>205400.75140000001</c:v>
                </c:pt>
                <c:pt idx="105">
                  <c:v>207336.75140000001</c:v>
                </c:pt>
                <c:pt idx="106">
                  <c:v>209310.75140000001</c:v>
                </c:pt>
                <c:pt idx="107">
                  <c:v>211173.75140000001</c:v>
                </c:pt>
                <c:pt idx="108">
                  <c:v>212993.75140000001</c:v>
                </c:pt>
                <c:pt idx="109">
                  <c:v>214808.75140000001</c:v>
                </c:pt>
                <c:pt idx="110">
                  <c:v>216571.75140000001</c:v>
                </c:pt>
                <c:pt idx="111">
                  <c:v>218218.75140000001</c:v>
                </c:pt>
                <c:pt idx="112">
                  <c:v>219759.75140000001</c:v>
                </c:pt>
                <c:pt idx="113">
                  <c:v>220953.75140000001</c:v>
                </c:pt>
                <c:pt idx="114">
                  <c:v>221562.75140000001</c:v>
                </c:pt>
                <c:pt idx="115">
                  <c:v>222013.75140000001</c:v>
                </c:pt>
              </c:numCache>
            </c:numRef>
          </c:val>
        </c:ser>
        <c:ser>
          <c:idx val="5"/>
          <c:order val="2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FY05-FY10'!$K$5:$K$180</c:f>
              <c:numCache>
                <c:formatCode>0.00</c:formatCode>
                <c:ptCount val="17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23093.119999999999</c:v>
                </c:pt>
                <c:pt idx="14">
                  <c:v>25281.119999999999</c:v>
                </c:pt>
                <c:pt idx="15">
                  <c:v>27585.119999999999</c:v>
                </c:pt>
                <c:pt idx="16">
                  <c:v>29889.119999999999</c:v>
                </c:pt>
                <c:pt idx="17">
                  <c:v>32181.119999999999</c:v>
                </c:pt>
                <c:pt idx="18">
                  <c:v>34483.119999999995</c:v>
                </c:pt>
                <c:pt idx="19">
                  <c:v>36486.119999999995</c:v>
                </c:pt>
                <c:pt idx="20">
                  <c:v>38795.319999999992</c:v>
                </c:pt>
                <c:pt idx="21">
                  <c:v>41081.219999999994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50031.627100000005</c:v>
                </c:pt>
                <c:pt idx="26">
                  <c:v>52300.126500000006</c:v>
                </c:pt>
                <c:pt idx="27">
                  <c:v>54537.882900000004</c:v>
                </c:pt>
                <c:pt idx="28">
                  <c:v>56789.653400000003</c:v>
                </c:pt>
                <c:pt idx="29">
                  <c:v>59004.097200000004</c:v>
                </c:pt>
                <c:pt idx="30">
                  <c:v>61232.113100000002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67414.415900000007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78345.124700000015</c:v>
                </c:pt>
                <c:pt idx="39">
                  <c:v>80351.124700000015</c:v>
                </c:pt>
                <c:pt idx="40">
                  <c:v>82397.124700000015</c:v>
                </c:pt>
                <c:pt idx="41">
                  <c:v>84446.124700000015</c:v>
                </c:pt>
                <c:pt idx="42">
                  <c:v>86182.124700000015</c:v>
                </c:pt>
                <c:pt idx="43">
                  <c:v>87426.124700000015</c:v>
                </c:pt>
                <c:pt idx="44">
                  <c:v>88655.124700000015</c:v>
                </c:pt>
                <c:pt idx="45">
                  <c:v>89840.124700000015</c:v>
                </c:pt>
                <c:pt idx="46">
                  <c:v>89861.124700000015</c:v>
                </c:pt>
                <c:pt idx="47">
                  <c:v>89861.124700000015</c:v>
                </c:pt>
                <c:pt idx="48">
                  <c:v>90405.124700000015</c:v>
                </c:pt>
                <c:pt idx="49">
                  <c:v>91902.124700000015</c:v>
                </c:pt>
                <c:pt idx="50">
                  <c:v>93661.124700000015</c:v>
                </c:pt>
                <c:pt idx="51">
                  <c:v>95296.124700000015</c:v>
                </c:pt>
                <c:pt idx="52">
                  <c:v>96091.124700000015</c:v>
                </c:pt>
                <c:pt idx="53">
                  <c:v>97704.124700000015</c:v>
                </c:pt>
                <c:pt idx="54">
                  <c:v>99657.124700000015</c:v>
                </c:pt>
                <c:pt idx="55">
                  <c:v>101635.12470000001</c:v>
                </c:pt>
                <c:pt idx="56">
                  <c:v>103609.12470000001</c:v>
                </c:pt>
                <c:pt idx="57">
                  <c:v>105546.12470000001</c:v>
                </c:pt>
                <c:pt idx="58">
                  <c:v>107481.12470000001</c:v>
                </c:pt>
                <c:pt idx="59">
                  <c:v>109268.12470000001</c:v>
                </c:pt>
                <c:pt idx="60">
                  <c:v>110856.12470000001</c:v>
                </c:pt>
                <c:pt idx="61">
                  <c:v>112721.12470000001</c:v>
                </c:pt>
                <c:pt idx="62">
                  <c:v>114556.12470000001</c:v>
                </c:pt>
                <c:pt idx="63">
                  <c:v>116314.12470000001</c:v>
                </c:pt>
                <c:pt idx="64">
                  <c:v>118239.12470000001</c:v>
                </c:pt>
                <c:pt idx="65">
                  <c:v>120143.12470000001</c:v>
                </c:pt>
                <c:pt idx="66">
                  <c:v>121956.12470000001</c:v>
                </c:pt>
                <c:pt idx="67">
                  <c:v>123779.12470000001</c:v>
                </c:pt>
                <c:pt idx="68">
                  <c:v>125616.12470000001</c:v>
                </c:pt>
                <c:pt idx="69">
                  <c:v>127265.12470000001</c:v>
                </c:pt>
                <c:pt idx="70">
                  <c:v>129063.12470000001</c:v>
                </c:pt>
                <c:pt idx="71">
                  <c:v>130901.12470000001</c:v>
                </c:pt>
                <c:pt idx="72">
                  <c:v>132801.12470000001</c:v>
                </c:pt>
                <c:pt idx="73">
                  <c:v>134627.12470000001</c:v>
                </c:pt>
                <c:pt idx="74">
                  <c:v>136160.12470000001</c:v>
                </c:pt>
                <c:pt idx="75">
                  <c:v>137133.12470000001</c:v>
                </c:pt>
                <c:pt idx="76">
                  <c:v>138976.12470000001</c:v>
                </c:pt>
                <c:pt idx="77">
                  <c:v>140811.12470000001</c:v>
                </c:pt>
                <c:pt idx="78">
                  <c:v>142539.12470000001</c:v>
                </c:pt>
                <c:pt idx="79">
                  <c:v>144264.12470000001</c:v>
                </c:pt>
                <c:pt idx="80">
                  <c:v>146104.12470000001</c:v>
                </c:pt>
                <c:pt idx="81">
                  <c:v>147921.12470000001</c:v>
                </c:pt>
                <c:pt idx="82">
                  <c:v>149778.12470000001</c:v>
                </c:pt>
                <c:pt idx="83">
                  <c:v>151686.98670000001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177663.42370000001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  <c:pt idx="105">
                  <c:v>191268.6257</c:v>
                </c:pt>
                <c:pt idx="106">
                  <c:v>193461.6257</c:v>
                </c:pt>
                <c:pt idx="107">
                  <c:v>195647.6257</c:v>
                </c:pt>
                <c:pt idx="108">
                  <c:v>197837.6257</c:v>
                </c:pt>
                <c:pt idx="109">
                  <c:v>199889.6257</c:v>
                </c:pt>
                <c:pt idx="110">
                  <c:v>202081.6257</c:v>
                </c:pt>
                <c:pt idx="111">
                  <c:v>204270.6257</c:v>
                </c:pt>
                <c:pt idx="112">
                  <c:v>205743.6257</c:v>
                </c:pt>
                <c:pt idx="113">
                  <c:v>205743.6257</c:v>
                </c:pt>
                <c:pt idx="114">
                  <c:v>205743.6257</c:v>
                </c:pt>
                <c:pt idx="115">
                  <c:v>207035.6257</c:v>
                </c:pt>
                <c:pt idx="116">
                  <c:v>207602.6257</c:v>
                </c:pt>
                <c:pt idx="117">
                  <c:v>208676.6257</c:v>
                </c:pt>
                <c:pt idx="118">
                  <c:v>210758.6257</c:v>
                </c:pt>
                <c:pt idx="119">
                  <c:v>212879.6257</c:v>
                </c:pt>
                <c:pt idx="120">
                  <c:v>214903.6257</c:v>
                </c:pt>
                <c:pt idx="121">
                  <c:v>216821.6257</c:v>
                </c:pt>
                <c:pt idx="122">
                  <c:v>218654.6257</c:v>
                </c:pt>
                <c:pt idx="123">
                  <c:v>220554.6257</c:v>
                </c:pt>
                <c:pt idx="124">
                  <c:v>222438.22870000001</c:v>
                </c:pt>
                <c:pt idx="125">
                  <c:v>224282.62470000001</c:v>
                </c:pt>
                <c:pt idx="126">
                  <c:v>224974.62470000001</c:v>
                </c:pt>
                <c:pt idx="127">
                  <c:v>224974.62470000001</c:v>
                </c:pt>
                <c:pt idx="128">
                  <c:v>224974.62470000001</c:v>
                </c:pt>
                <c:pt idx="129">
                  <c:v>226034.62470000001</c:v>
                </c:pt>
                <c:pt idx="130">
                  <c:v>228159.62470000001</c:v>
                </c:pt>
                <c:pt idx="131">
                  <c:v>230199.62470000001</c:v>
                </c:pt>
                <c:pt idx="132">
                  <c:v>232329.62470000001</c:v>
                </c:pt>
                <c:pt idx="133">
                  <c:v>234461.62470000001</c:v>
                </c:pt>
                <c:pt idx="134">
                  <c:v>236575.62470000001</c:v>
                </c:pt>
                <c:pt idx="135">
                  <c:v>238696.62470000001</c:v>
                </c:pt>
                <c:pt idx="136">
                  <c:v>240741.62470000001</c:v>
                </c:pt>
                <c:pt idx="137">
                  <c:v>242821.62470000001</c:v>
                </c:pt>
                <c:pt idx="138">
                  <c:v>244929.62470000001</c:v>
                </c:pt>
                <c:pt idx="139">
                  <c:v>247039.62470000001</c:v>
                </c:pt>
                <c:pt idx="140">
                  <c:v>249124.62470000001</c:v>
                </c:pt>
                <c:pt idx="141">
                  <c:v>251227.62470000001</c:v>
                </c:pt>
                <c:pt idx="142">
                  <c:v>253200.62470000001</c:v>
                </c:pt>
                <c:pt idx="143">
                  <c:v>254627.62470000001</c:v>
                </c:pt>
                <c:pt idx="144">
                  <c:v>256523.62470000001</c:v>
                </c:pt>
                <c:pt idx="145">
                  <c:v>258374.62470000001</c:v>
                </c:pt>
                <c:pt idx="146">
                  <c:v>260369.62470000001</c:v>
                </c:pt>
                <c:pt idx="147">
                  <c:v>262531.62470000004</c:v>
                </c:pt>
                <c:pt idx="148">
                  <c:v>264792.62470000004</c:v>
                </c:pt>
                <c:pt idx="149">
                  <c:v>266992.62470000004</c:v>
                </c:pt>
                <c:pt idx="150">
                  <c:v>268680.62470000004</c:v>
                </c:pt>
                <c:pt idx="151">
                  <c:v>270882.62470000004</c:v>
                </c:pt>
                <c:pt idx="152">
                  <c:v>273112.62470000004</c:v>
                </c:pt>
                <c:pt idx="153">
                  <c:v>275304.62470000004</c:v>
                </c:pt>
                <c:pt idx="154">
                  <c:v>277481.62470000004</c:v>
                </c:pt>
                <c:pt idx="155">
                  <c:v>279701.62470000004</c:v>
                </c:pt>
                <c:pt idx="156">
                  <c:v>281849.62470000004</c:v>
                </c:pt>
                <c:pt idx="157">
                  <c:v>283967.62470000004</c:v>
                </c:pt>
                <c:pt idx="158">
                  <c:v>286092.62470000004</c:v>
                </c:pt>
                <c:pt idx="159">
                  <c:v>287721.62470000004</c:v>
                </c:pt>
                <c:pt idx="160">
                  <c:v>289814.62470000004</c:v>
                </c:pt>
                <c:pt idx="161">
                  <c:v>291951.94570000004</c:v>
                </c:pt>
                <c:pt idx="162">
                  <c:v>294052.01970000006</c:v>
                </c:pt>
                <c:pt idx="163">
                  <c:v>296216.59970000002</c:v>
                </c:pt>
                <c:pt idx="164">
                  <c:v>298235.48770000006</c:v>
                </c:pt>
                <c:pt idx="165">
                  <c:v>299985.97070000006</c:v>
                </c:pt>
                <c:pt idx="166">
                  <c:v>302185.84570000006</c:v>
                </c:pt>
                <c:pt idx="167">
                  <c:v>304387.84570000006</c:v>
                </c:pt>
                <c:pt idx="168">
                  <c:v>306363.84570000006</c:v>
                </c:pt>
                <c:pt idx="169">
                  <c:v>308538.84570000006</c:v>
                </c:pt>
                <c:pt idx="170">
                  <c:v>310711.84570000006</c:v>
                </c:pt>
                <c:pt idx="171">
                  <c:v>312873.84570000006</c:v>
                </c:pt>
                <c:pt idx="172">
                  <c:v>315033.18270000006</c:v>
                </c:pt>
                <c:pt idx="173">
                  <c:v>317186.56570000004</c:v>
                </c:pt>
                <c:pt idx="174">
                  <c:v>319364.00570000004</c:v>
                </c:pt>
                <c:pt idx="175">
                  <c:v>321520.69570000004</c:v>
                </c:pt>
              </c:numCache>
            </c:numRef>
          </c:val>
        </c:ser>
        <c:ser>
          <c:idx val="0"/>
          <c:order val="3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FY05-FY10'!$M$5:$M$180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  <c:pt idx="66">
                  <c:v>98512.189299999998</c:v>
                </c:pt>
                <c:pt idx="67">
                  <c:v>99966.189299999998</c:v>
                </c:pt>
                <c:pt idx="68">
                  <c:v>101664.1893</c:v>
                </c:pt>
                <c:pt idx="69">
                  <c:v>103268.6703</c:v>
                </c:pt>
                <c:pt idx="70">
                  <c:v>104934.4063</c:v>
                </c:pt>
                <c:pt idx="71">
                  <c:v>106568.1893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113310.73329999999</c:v>
                </c:pt>
                <c:pt idx="76">
                  <c:v>114997.1893</c:v>
                </c:pt>
                <c:pt idx="77">
                  <c:v>116701.60829999999</c:v>
                </c:pt>
                <c:pt idx="78">
                  <c:v>118142.8553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136646.99513669917</c:v>
                </c:pt>
                <c:pt idx="90">
                  <c:v>138361.99513669917</c:v>
                </c:pt>
                <c:pt idx="91">
                  <c:v>140073.10313669915</c:v>
                </c:pt>
                <c:pt idx="92">
                  <c:v>141436.28913669917</c:v>
                </c:pt>
                <c:pt idx="93">
                  <c:v>143159.69313669915</c:v>
                </c:pt>
                <c:pt idx="94">
                  <c:v>144881.69313669915</c:v>
                </c:pt>
                <c:pt idx="95">
                  <c:v>146585.69313669915</c:v>
                </c:pt>
                <c:pt idx="96">
                  <c:v>148295.69313669915</c:v>
                </c:pt>
                <c:pt idx="97">
                  <c:v>150007.69313669915</c:v>
                </c:pt>
                <c:pt idx="98">
                  <c:v>151571.69313669915</c:v>
                </c:pt>
                <c:pt idx="99">
                  <c:v>153315.69313669915</c:v>
                </c:pt>
                <c:pt idx="100">
                  <c:v>155082.69313669915</c:v>
                </c:pt>
                <c:pt idx="101">
                  <c:v>156827.04713669914</c:v>
                </c:pt>
                <c:pt idx="102">
                  <c:v>158535.38013669915</c:v>
                </c:pt>
                <c:pt idx="103">
                  <c:v>160208.08613669916</c:v>
                </c:pt>
                <c:pt idx="104">
                  <c:v>161868.94113669914</c:v>
                </c:pt>
                <c:pt idx="105">
                  <c:v>163656.56113669914</c:v>
                </c:pt>
                <c:pt idx="106">
                  <c:v>165243.70813669916</c:v>
                </c:pt>
                <c:pt idx="107">
                  <c:v>166994.70813669916</c:v>
                </c:pt>
                <c:pt idx="108">
                  <c:v>168775.89413669915</c:v>
                </c:pt>
                <c:pt idx="109">
                  <c:v>170624.29013669916</c:v>
                </c:pt>
                <c:pt idx="110">
                  <c:v>172403.61813669917</c:v>
                </c:pt>
                <c:pt idx="111">
                  <c:v>174041.17513669917</c:v>
                </c:pt>
                <c:pt idx="112">
                  <c:v>175757.71513669917</c:v>
                </c:pt>
                <c:pt idx="113">
                  <c:v>177417.97813669915</c:v>
                </c:pt>
                <c:pt idx="114">
                  <c:v>179224.68713669915</c:v>
                </c:pt>
                <c:pt idx="115">
                  <c:v>181057.84413669916</c:v>
                </c:pt>
                <c:pt idx="116">
                  <c:v>182432.21413669916</c:v>
                </c:pt>
                <c:pt idx="117">
                  <c:v>184231.70213669917</c:v>
                </c:pt>
                <c:pt idx="118">
                  <c:v>185628.92913669915</c:v>
                </c:pt>
                <c:pt idx="119">
                  <c:v>187187.44013669915</c:v>
                </c:pt>
                <c:pt idx="120">
                  <c:v>188982.82513669916</c:v>
                </c:pt>
                <c:pt idx="121">
                  <c:v>190778.42913669915</c:v>
                </c:pt>
                <c:pt idx="122">
                  <c:v>192604.96913669916</c:v>
                </c:pt>
                <c:pt idx="123">
                  <c:v>193920.50813669915</c:v>
                </c:pt>
                <c:pt idx="124">
                  <c:v>195707.89913669915</c:v>
                </c:pt>
                <c:pt idx="125">
                  <c:v>197532.68713669915</c:v>
                </c:pt>
                <c:pt idx="126">
                  <c:v>199374.00413669916</c:v>
                </c:pt>
                <c:pt idx="127">
                  <c:v>201111.89213669917</c:v>
                </c:pt>
                <c:pt idx="128">
                  <c:v>202912.75113669917</c:v>
                </c:pt>
                <c:pt idx="129">
                  <c:v>204778.19213669916</c:v>
                </c:pt>
                <c:pt idx="130">
                  <c:v>206606.35313669915</c:v>
                </c:pt>
                <c:pt idx="131">
                  <c:v>208424.73413669917</c:v>
                </c:pt>
                <c:pt idx="132">
                  <c:v>210255.85513669916</c:v>
                </c:pt>
                <c:pt idx="133">
                  <c:v>211661.85513669916</c:v>
                </c:pt>
                <c:pt idx="134">
                  <c:v>213527.30913669916</c:v>
                </c:pt>
                <c:pt idx="135">
                  <c:v>215316.45713669917</c:v>
                </c:pt>
                <c:pt idx="136">
                  <c:v>217110.34313669917</c:v>
                </c:pt>
                <c:pt idx="137">
                  <c:v>218858.80213669915</c:v>
                </c:pt>
                <c:pt idx="138">
                  <c:v>220616.80213669915</c:v>
                </c:pt>
                <c:pt idx="139">
                  <c:v>222090.80213669915</c:v>
                </c:pt>
                <c:pt idx="140">
                  <c:v>224069.80213669915</c:v>
                </c:pt>
                <c:pt idx="141">
                  <c:v>225896.80213669915</c:v>
                </c:pt>
                <c:pt idx="142">
                  <c:v>227679.30713669915</c:v>
                </c:pt>
                <c:pt idx="143">
                  <c:v>229476.05213669915</c:v>
                </c:pt>
                <c:pt idx="144">
                  <c:v>231312.71313669914</c:v>
                </c:pt>
                <c:pt idx="145">
                  <c:v>232907.89613669916</c:v>
                </c:pt>
                <c:pt idx="146">
                  <c:v>234749.65013669914</c:v>
                </c:pt>
                <c:pt idx="147">
                  <c:v>236628.55413669915</c:v>
                </c:pt>
                <c:pt idx="148">
                  <c:v>238383.81713669916</c:v>
                </c:pt>
                <c:pt idx="149">
                  <c:v>239958.81713669916</c:v>
                </c:pt>
                <c:pt idx="150">
                  <c:v>241847.81713669916</c:v>
                </c:pt>
                <c:pt idx="151">
                  <c:v>243736.81713669916</c:v>
                </c:pt>
                <c:pt idx="152">
                  <c:v>245544.81713669916</c:v>
                </c:pt>
                <c:pt idx="153">
                  <c:v>247411.81713669916</c:v>
                </c:pt>
                <c:pt idx="154">
                  <c:v>249206.81713669916</c:v>
                </c:pt>
                <c:pt idx="155">
                  <c:v>250946.81713669916</c:v>
                </c:pt>
                <c:pt idx="156">
                  <c:v>252717.41513669916</c:v>
                </c:pt>
                <c:pt idx="157">
                  <c:v>254577.23413669915</c:v>
                </c:pt>
                <c:pt idx="158">
                  <c:v>256459.70813669916</c:v>
                </c:pt>
                <c:pt idx="159">
                  <c:v>258329.70813669916</c:v>
                </c:pt>
                <c:pt idx="160">
                  <c:v>260142.50813669915</c:v>
                </c:pt>
                <c:pt idx="161">
                  <c:v>262043.15113669916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269482.46513669915</c:v>
                </c:pt>
                <c:pt idx="167">
                  <c:v>270761.46513669915</c:v>
                </c:pt>
                <c:pt idx="168">
                  <c:v>271529.50213669916</c:v>
                </c:pt>
                <c:pt idx="169">
                  <c:v>271529.79213669914</c:v>
                </c:pt>
                <c:pt idx="170">
                  <c:v>271530.07513669913</c:v>
                </c:pt>
                <c:pt idx="171">
                  <c:v>272693.10113669914</c:v>
                </c:pt>
                <c:pt idx="172">
                  <c:v>274429.72313669912</c:v>
                </c:pt>
                <c:pt idx="173">
                  <c:v>276306.72313669912</c:v>
                </c:pt>
                <c:pt idx="174">
                  <c:v>277458.57513669913</c:v>
                </c:pt>
                <c:pt idx="175">
                  <c:v>278188.20113669912</c:v>
                </c:pt>
              </c:numCache>
            </c:numRef>
          </c:val>
        </c:ser>
        <c:ser>
          <c:idx val="1"/>
          <c:order val="4"/>
          <c:tx>
            <c:v>FY2010</c:v>
          </c:tx>
          <c:spPr>
            <a:ln w="3175">
              <a:pattFill prst="pct75">
                <a:fgClr>
                  <a:srgbClr val="FF00FF"/>
                </a:fgClr>
                <a:bgClr>
                  <a:srgbClr val="FFFFFF"/>
                </a:bgClr>
              </a:pattFill>
              <a:prstDash val="solid"/>
            </a:ln>
          </c:spPr>
          <c:marker>
            <c:symbol val="plus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FY05-FY10'!$N$5:$N$141</c:f>
              <c:numCache>
                <c:formatCode>0.00</c:formatCode>
                <c:ptCount val="137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145007.864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158065.98499999999</c:v>
                </c:pt>
                <c:pt idx="78" formatCode="General">
                  <c:v>159880.82</c:v>
                </c:pt>
                <c:pt idx="79">
                  <c:v>162246.32199999999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</c:v>
                </c:pt>
                <c:pt idx="95">
                  <c:v>185468.93</c:v>
                </c:pt>
                <c:pt idx="96">
                  <c:v>187649.399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194894.38</c:v>
                </c:pt>
                <c:pt idx="101">
                  <c:v>197278.47</c:v>
                </c:pt>
                <c:pt idx="102">
                  <c:v>199568.92</c:v>
                </c:pt>
                <c:pt idx="103">
                  <c:v>201571.55</c:v>
                </c:pt>
                <c:pt idx="104">
                  <c:v>203431.42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209882.36199999999</c:v>
                </c:pt>
                <c:pt idx="109">
                  <c:v>211792.856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235582.58100000001</c:v>
                </c:pt>
                <c:pt idx="122">
                  <c:v>237730.31899999999</c:v>
                </c:pt>
                <c:pt idx="123">
                  <c:v>239958.74299999999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258634.36600000001</c:v>
                </c:pt>
                <c:pt idx="133">
                  <c:v>260844.71900000001</c:v>
                </c:pt>
                <c:pt idx="134">
                  <c:v>262666.95299999998</c:v>
                </c:pt>
                <c:pt idx="135">
                  <c:v>264952.478</c:v>
                </c:pt>
                <c:pt idx="136">
                  <c:v>267182.54499999998</c:v>
                </c:pt>
              </c:numCache>
            </c:numRef>
          </c:val>
          <c:smooth val="1"/>
        </c:ser>
        <c:marker val="1"/>
        <c:axId val="81344000"/>
        <c:axId val="81380096"/>
      </c:lineChart>
      <c:catAx>
        <c:axId val="813440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2139175257731959"/>
              <c:y val="0.907895570128541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18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80096"/>
        <c:crosses val="autoZero"/>
        <c:auto val="1"/>
        <c:lblAlgn val="ctr"/>
        <c:lblOffset val="100"/>
        <c:tickLblSkip val="14"/>
        <c:tickMarkSkip val="30"/>
      </c:catAx>
      <c:valAx>
        <c:axId val="81380096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1907216494845373E-2"/>
              <c:y val="0.44360942971083994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44000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891752577319589"/>
          <c:y val="0.15538847117794494"/>
          <c:w val="0.15463917525773196"/>
          <c:h val="0.68358474927476143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F172911-9567-4DA5-81B8-F32DA917C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27BC-1B15-4552-BE40-B80C047CE33F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16E69-FC9D-4276-97A2-3CEDFA533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B5B8-D506-470B-9BE2-BB53D59A0C6A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6BCD-DC4C-44FE-8375-3F10C238C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A47DC-115A-4AFA-971B-6C9BAE2B9A2D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33095-F203-4546-968E-08C828ED0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62B7-D302-47D5-A108-731CCD63FA88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7F086-4F66-4A7C-AAC7-084DF0FE0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AC2B-3C46-471A-B710-22996C545A0F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A36CA-7DF0-453F-A169-AA450C7B6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4EC4-4E55-4585-A7EA-EA610E76C07B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8146-2857-4F56-A48F-F271D969E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EBB84-84AB-4F01-98DC-044D51075F00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247F-CD03-4117-8072-F7B3C1247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AC060-E2EA-4796-AC6B-7F98F1C4CAF9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0C6E-66E7-4E3A-8518-ECE015336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AF4D9-D772-4974-B915-3B01CB8A7F8D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89B89-CA55-46B0-8566-FA754702E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2C291-B569-4536-B6DB-54CC64121BD4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2C4C-C42E-491E-B92C-2E8722FB2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C446B-9158-48C2-91BA-039D592B21A7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C0E1E-6082-4E80-AD47-17EC26BA5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2DC350A-D52B-498B-8F28-4E4A1BCD4F61}" type="datetimeFigureOut">
              <a:rPr lang="en-US"/>
              <a:pPr>
                <a:defRPr/>
              </a:pPr>
              <a:t>5/25/2010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FCB4B00-1DCE-48AD-B8C5-3A6594C9F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5-25-10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09600"/>
            <a:ext cx="8474075" cy="5791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~180MeV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>
                <a:cs typeface="Arial" charset="0"/>
              </a:rPr>
              <a:t>BLIP weekly average beam </a:t>
            </a:r>
            <a:r>
              <a:rPr lang="en-US" sz="1300" dirty="0" smtClean="0">
                <a:cs typeface="Arial" charset="0"/>
              </a:rPr>
              <a:t>increased to 92.3µA . </a:t>
            </a:r>
            <a:r>
              <a:rPr lang="en-US" sz="1300" dirty="0" err="1" smtClean="0">
                <a:cs typeface="Arial" charset="0"/>
              </a:rPr>
              <a:t>Linac</a:t>
            </a:r>
            <a:r>
              <a:rPr lang="en-US" sz="1300" dirty="0" smtClean="0">
                <a:cs typeface="Arial" charset="0"/>
              </a:rPr>
              <a:t> and BLIP measurements do not agree. </a:t>
            </a:r>
            <a:r>
              <a:rPr lang="en-US" sz="1300" dirty="0" smtClean="0">
                <a:cs typeface="Arial" charset="0"/>
              </a:rPr>
              <a:t>Total operating  time  </a:t>
            </a:r>
            <a:r>
              <a:rPr lang="en-US" sz="1300" dirty="0" smtClean="0">
                <a:cs typeface="Arial" charset="0"/>
              </a:rPr>
              <a:t>dropped to 155.8 hours due to maintenance time and replacement of RF mod 6.</a:t>
            </a:r>
            <a:endParaRPr lang="en-US" sz="13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Research </a:t>
            </a:r>
            <a:r>
              <a:rPr lang="en-US" sz="1300" dirty="0" smtClean="0"/>
              <a:t>irradiation for Cu-67 development was successfully completed. </a:t>
            </a:r>
            <a:r>
              <a:rPr lang="en-US" sz="1300" dirty="0" smtClean="0"/>
              <a:t> Samples were </a:t>
            </a:r>
            <a:r>
              <a:rPr lang="en-US" sz="1300" dirty="0" smtClean="0"/>
              <a:t>distributed off site for evaluation to 3 investigators.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Irradiation will </a:t>
            </a:r>
            <a:r>
              <a:rPr lang="en-US" sz="1300" dirty="0" smtClean="0"/>
              <a:t>continue at 180 </a:t>
            </a:r>
            <a:r>
              <a:rPr lang="en-US" sz="1300" dirty="0" err="1" smtClean="0"/>
              <a:t>MeV</a:t>
            </a:r>
            <a:r>
              <a:rPr lang="en-US" sz="1300" dirty="0" smtClean="0"/>
              <a:t> to irradiate the LBNE and standard </a:t>
            </a:r>
            <a:r>
              <a:rPr lang="en-US" sz="1300" dirty="0" smtClean="0"/>
              <a:t>isotope production targets until May 31.  MCR will shut BLIP off at 9:00AM. End of production program.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BLIP will restart June 1 with a brief Al foil  irradiation at 117.5 </a:t>
            </a:r>
            <a:r>
              <a:rPr lang="en-US" sz="1300" dirty="0" err="1" smtClean="0"/>
              <a:t>MeV</a:t>
            </a:r>
            <a:r>
              <a:rPr lang="en-US" sz="1300" dirty="0" smtClean="0"/>
              <a:t> for a </a:t>
            </a:r>
            <a:r>
              <a:rPr lang="en-US" sz="1300" dirty="0" err="1" smtClean="0"/>
              <a:t>radiochemcial</a:t>
            </a:r>
            <a:r>
              <a:rPr lang="en-US" sz="1300" dirty="0" smtClean="0"/>
              <a:t> determination of absolute beam current using Na-24 monitor reaction.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Immediately thereafter a 24 hour irradiation of test </a:t>
            </a:r>
            <a:r>
              <a:rPr lang="en-US" sz="1300" dirty="0" err="1" smtClean="0"/>
              <a:t>RbCl</a:t>
            </a:r>
            <a:r>
              <a:rPr lang="en-US" sz="1300" dirty="0" smtClean="0"/>
              <a:t> targets will be run at 117.5 </a:t>
            </a:r>
            <a:r>
              <a:rPr lang="en-US" sz="1300" dirty="0" err="1" smtClean="0"/>
              <a:t>MeV</a:t>
            </a:r>
            <a:r>
              <a:rPr lang="en-US" sz="1300" dirty="0" smtClean="0"/>
              <a:t>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On June 2 another 24 hour </a:t>
            </a:r>
            <a:r>
              <a:rPr lang="en-US" sz="1300" dirty="0" err="1" smtClean="0"/>
              <a:t>RbCl</a:t>
            </a:r>
            <a:r>
              <a:rPr lang="en-US" sz="1300" dirty="0" smtClean="0"/>
              <a:t> target test irradiation with </a:t>
            </a:r>
            <a:r>
              <a:rPr lang="en-US" sz="1300" dirty="0" err="1" smtClean="0"/>
              <a:t>octupole</a:t>
            </a:r>
            <a:r>
              <a:rPr lang="en-US" sz="1300" dirty="0" smtClean="0"/>
              <a:t> beam profile will be run.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On June 3 a</a:t>
            </a:r>
            <a:r>
              <a:rPr lang="en-US" sz="1300" dirty="0" smtClean="0"/>
              <a:t> 1 hour  research irradiation at 66 </a:t>
            </a:r>
            <a:r>
              <a:rPr lang="en-US" sz="1300" dirty="0" err="1" smtClean="0"/>
              <a:t>MeV</a:t>
            </a:r>
            <a:r>
              <a:rPr lang="en-US" sz="1300" dirty="0" smtClean="0"/>
              <a:t> with standard intensity profile is planned for development of Y-86 , followed by a 24 hour irradiation for Cu-67 development.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End of run June 4.</a:t>
            </a:r>
            <a:endParaRPr lang="en-US" sz="1300" dirty="0" smtClean="0"/>
          </a:p>
          <a:p>
            <a:pPr lvl="1" eaLnBrk="1" hangingPunct="1">
              <a:lnSpc>
                <a:spcPct val="150000"/>
              </a:lnSpc>
              <a:buNone/>
            </a:pPr>
            <a:endParaRPr lang="en-US" sz="13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876300" y="895350"/>
          <a:ext cx="7391400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14084</TotalTime>
  <Words>203</Words>
  <Application>Microsoft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Default Design</vt:lpstr>
      <vt:lpstr>BLIP operations 5-25-10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92</cp:revision>
  <dcterms:created xsi:type="dcterms:W3CDTF">2002-05-23T18:46:31Z</dcterms:created>
  <dcterms:modified xsi:type="dcterms:W3CDTF">2010-05-25T15:58:46Z</dcterms:modified>
</cp:coreProperties>
</file>