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6600"/>
    <a:srgbClr val="3366FF"/>
    <a:srgbClr val="333399"/>
    <a:srgbClr val="FFFFCC"/>
    <a:srgbClr val="000066"/>
    <a:srgbClr val="3333CC"/>
    <a:srgbClr val="336699"/>
    <a:srgbClr val="CC0000"/>
    <a:srgbClr val="77AD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2" autoAdjust="0"/>
    <p:restoredTop sz="94695" autoAdjust="0"/>
  </p:normalViewPr>
  <p:slideViewPr>
    <p:cSldViewPr snapToGrid="0"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E8308-153C-4DB3-8BA9-B6D5B08636E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4887-6B68-4834-A0A4-01099099A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Time Meeting 06/01/2010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Time Meeting 06/01/2010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PHENIX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Bathe, Time Meeting</a:t>
            </a:r>
            <a:r>
              <a:rPr lang="en-US" dirty="0" smtClean="0"/>
              <a:t>, June 1, </a:t>
            </a:r>
            <a:r>
              <a:rPr lang="en-US" dirty="0" smtClean="0"/>
              <a:t>2010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316" y="6236070"/>
            <a:ext cx="1025696" cy="35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footer.gif"/>
          <p:cNvPicPr>
            <a:picLocks noChangeAspect="1"/>
          </p:cNvPicPr>
          <p:nvPr/>
        </p:nvPicPr>
        <p:blipFill>
          <a:blip r:embed="rId3"/>
          <a:srcRect l="67352"/>
          <a:stretch>
            <a:fillRect/>
          </a:stretch>
        </p:blipFill>
        <p:spPr>
          <a:xfrm>
            <a:off x="0" y="6210347"/>
            <a:ext cx="1133341" cy="439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umi77_20100527.gif"/>
          <p:cNvPicPr>
            <a:picLocks noChangeAspect="1"/>
          </p:cNvPicPr>
          <p:nvPr/>
        </p:nvPicPr>
        <p:blipFill>
          <a:blip r:embed="rId2"/>
          <a:srcRect l="2709" t="5514" r="4334" b="1369"/>
          <a:stretch>
            <a:fillRect/>
          </a:stretch>
        </p:blipFill>
        <p:spPr>
          <a:xfrm>
            <a:off x="116792" y="1834292"/>
            <a:ext cx="5627185" cy="43089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7.7 </a:t>
            </a:r>
            <a:r>
              <a:rPr lang="en-US" dirty="0" err="1" smtClean="0"/>
              <a:t>GeV</a:t>
            </a:r>
            <a:r>
              <a:rPr lang="en-US" dirty="0" smtClean="0"/>
              <a:t> Close-Out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010935" y="3490455"/>
            <a:ext cx="2682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1.5 </a:t>
            </a:r>
            <a:r>
              <a:rPr lang="en-US" sz="2400" dirty="0" smtClean="0"/>
              <a:t>M minimum bias </a:t>
            </a:r>
            <a:r>
              <a:rPr lang="en-US" sz="2400" dirty="0" smtClean="0"/>
              <a:t>events recorded @ 7.7 </a:t>
            </a:r>
            <a:r>
              <a:rPr lang="en-US" sz="2400" dirty="0" err="1" smtClean="0"/>
              <a:t>GeV</a:t>
            </a:r>
            <a:endParaRPr lang="en-US" sz="24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712890" y="1506828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BBCLL1(&gt;1 tubes)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Bias Event Rate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54380" y="4584883"/>
            <a:ext cx="1889620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run index (= store)</a:t>
            </a:r>
            <a:endParaRPr lang="en-US" dirty="0"/>
          </a:p>
        </p:txBody>
      </p:sp>
      <p:pic>
        <p:nvPicPr>
          <p:cNvPr id="13" name="Picture 12" descr="rate_20100527.gif"/>
          <p:cNvPicPr>
            <a:picLocks noChangeAspect="1"/>
          </p:cNvPicPr>
          <p:nvPr/>
        </p:nvPicPr>
        <p:blipFill>
          <a:blip r:embed="rId2"/>
          <a:srcRect l="2709" t="4239" r="94030" b="51329"/>
          <a:stretch>
            <a:fillRect/>
          </a:stretch>
        </p:blipFill>
        <p:spPr>
          <a:xfrm>
            <a:off x="180304" y="1994112"/>
            <a:ext cx="360608" cy="375630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82580" y="5448042"/>
            <a:ext cx="8023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Average rate of 1.8 Hz in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half of 7.7 </a:t>
            </a:r>
            <a:r>
              <a:rPr lang="en-US" sz="2400" dirty="0" err="1" smtClean="0"/>
              <a:t>GeV</a:t>
            </a:r>
            <a:r>
              <a:rPr lang="en-US" sz="2400" dirty="0" smtClean="0"/>
              <a:t> run</a:t>
            </a:r>
            <a:endParaRPr lang="en-US" sz="2400" dirty="0" smtClean="0"/>
          </a:p>
        </p:txBody>
      </p:sp>
      <p:pic>
        <p:nvPicPr>
          <p:cNvPr id="22" name="Picture 21" descr="rate77_20100527.gif"/>
          <p:cNvPicPr>
            <a:picLocks noChangeAspect="1"/>
          </p:cNvPicPr>
          <p:nvPr/>
        </p:nvPicPr>
        <p:blipFill>
          <a:blip r:embed="rId3"/>
          <a:srcRect l="8071" t="2538" r="3684" b="50053"/>
          <a:stretch>
            <a:fillRect/>
          </a:stretch>
        </p:blipFill>
        <p:spPr>
          <a:xfrm>
            <a:off x="502276" y="1635618"/>
            <a:ext cx="8641723" cy="3548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Muon</a:t>
            </a:r>
            <a:r>
              <a:rPr lang="en-US" dirty="0" smtClean="0"/>
              <a:t> Trigger Commissioning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44699" y="1600200"/>
            <a:ext cx="8521349" cy="13748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 collisions in PHENIX @ 11.5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 smtClean="0"/>
              <a:t>ommissioning </a:t>
            </a:r>
            <a:r>
              <a:rPr lang="en-US" dirty="0" smtClean="0"/>
              <a:t>new </a:t>
            </a:r>
            <a:r>
              <a:rPr lang="en-US" dirty="0" err="1" smtClean="0"/>
              <a:t>muon</a:t>
            </a:r>
            <a:r>
              <a:rPr lang="en-US" dirty="0" smtClean="0"/>
              <a:t> detectors with cosmic rays</a:t>
            </a:r>
          </a:p>
          <a:p>
            <a:r>
              <a:rPr lang="en-US" dirty="0" smtClean="0"/>
              <a:t>Crucial for next year’s W physics program</a:t>
            </a:r>
          </a:p>
        </p:txBody>
      </p:sp>
      <p:pic>
        <p:nvPicPr>
          <p:cNvPr id="7" name="Picture 6" descr="RPC3Install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15177" y="2936382"/>
            <a:ext cx="5228822" cy="3921617"/>
          </a:xfrm>
          <a:prstGeom prst="rect">
            <a:avLst/>
          </a:prstGeom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0" y="3310943"/>
            <a:ext cx="3837904" cy="298682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2-person watch shifts + 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experts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 Alarm Last Night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06/01/2010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589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At </a:t>
            </a:r>
            <a:r>
              <a:rPr lang="en-US" dirty="0" smtClean="0"/>
              <a:t>1:00am </a:t>
            </a:r>
            <a:r>
              <a:rPr lang="en-US" dirty="0" smtClean="0"/>
              <a:t>last night smoke </a:t>
            </a:r>
            <a:r>
              <a:rPr lang="en-US" dirty="0" smtClean="0"/>
              <a:t>alarm shut </a:t>
            </a:r>
            <a:r>
              <a:rPr lang="en-US" dirty="0" smtClean="0"/>
              <a:t>off experiment</a:t>
            </a:r>
          </a:p>
          <a:p>
            <a:r>
              <a:rPr lang="en-US" dirty="0" smtClean="0"/>
              <a:t>Originated </a:t>
            </a:r>
            <a:r>
              <a:rPr lang="en-US" dirty="0" smtClean="0"/>
              <a:t>from </a:t>
            </a:r>
            <a:r>
              <a:rPr lang="en-US" dirty="0" smtClean="0"/>
              <a:t>rack WCB2 </a:t>
            </a:r>
            <a:r>
              <a:rPr lang="en-US" dirty="0" smtClean="0"/>
              <a:t>rack (holds </a:t>
            </a:r>
            <a:r>
              <a:rPr lang="en-US" dirty="0" err="1" smtClean="0"/>
              <a:t>MuID</a:t>
            </a:r>
            <a:r>
              <a:rPr lang="en-US" dirty="0" smtClean="0"/>
              <a:t> Blue Logic </a:t>
            </a:r>
            <a:r>
              <a:rPr lang="en-US" dirty="0" smtClean="0"/>
              <a:t>electronics)</a:t>
            </a:r>
          </a:p>
          <a:p>
            <a:r>
              <a:rPr lang="en-US" dirty="0" smtClean="0"/>
              <a:t>WCB2 was </a:t>
            </a:r>
            <a:r>
              <a:rPr lang="en-US" dirty="0" smtClean="0"/>
              <a:t>shut off first by safety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Smoke apparently </a:t>
            </a:r>
            <a:r>
              <a:rPr lang="en-US" dirty="0" smtClean="0"/>
              <a:t>leaked out of rack enough to trigger VESDA HSSD system, which shut off entire </a:t>
            </a:r>
            <a:r>
              <a:rPr lang="en-US" dirty="0" smtClean="0"/>
              <a:t>experiment</a:t>
            </a:r>
          </a:p>
          <a:p>
            <a:r>
              <a:rPr lang="en-US" dirty="0" smtClean="0"/>
              <a:t>T</a:t>
            </a:r>
            <a:r>
              <a:rPr lang="en-US" dirty="0" smtClean="0"/>
              <a:t>ook access, </a:t>
            </a:r>
            <a:r>
              <a:rPr lang="en-US" dirty="0" smtClean="0"/>
              <a:t>no visible burning, but noticeable smoke odor</a:t>
            </a:r>
          </a:p>
          <a:p>
            <a:r>
              <a:rPr lang="en-US" dirty="0" smtClean="0"/>
              <a:t>T</a:t>
            </a:r>
            <a:r>
              <a:rPr lang="en-US" dirty="0" smtClean="0"/>
              <a:t>urned circuit breakers </a:t>
            </a:r>
            <a:r>
              <a:rPr lang="en-US" dirty="0" smtClean="0"/>
              <a:t>back </a:t>
            </a:r>
            <a:r>
              <a:rPr lang="en-US" dirty="0" smtClean="0"/>
              <a:t>on</a:t>
            </a:r>
            <a:endParaRPr lang="en-US" dirty="0" smtClean="0"/>
          </a:p>
          <a:p>
            <a:r>
              <a:rPr lang="en-US" dirty="0" smtClean="0"/>
              <a:t>Re-established </a:t>
            </a:r>
            <a:r>
              <a:rPr lang="en-US" dirty="0" smtClean="0"/>
              <a:t>flammable gas </a:t>
            </a:r>
            <a:r>
              <a:rPr lang="en-US" dirty="0" smtClean="0"/>
              <a:t>flow</a:t>
            </a:r>
          </a:p>
          <a:p>
            <a:r>
              <a:rPr lang="en-US" dirty="0" smtClean="0"/>
              <a:t>Currently switching on racks (except for WCB2), front end electronics</a:t>
            </a:r>
          </a:p>
          <a:p>
            <a:r>
              <a:rPr lang="en-US" dirty="0" smtClean="0"/>
              <a:t>Expect to be back up tomorrow morning</a:t>
            </a:r>
            <a:endParaRPr lang="en-US" dirty="0" smtClean="0"/>
          </a:p>
          <a:p>
            <a:r>
              <a:rPr lang="en-US" dirty="0" smtClean="0"/>
              <a:t>Need 60-90 minute access to evaluate course of alarm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8544</TotalTime>
  <Words>200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 PHENIX Status</vt:lpstr>
      <vt:lpstr>7.7 GeV Close-Out</vt:lpstr>
      <vt:lpstr>Minimum Bias Event Rate</vt:lpstr>
      <vt:lpstr>Muon Trigger Commissioning</vt:lpstr>
      <vt:lpstr>Fire Alarm Last Night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Scattering in phenix and atlas</dc:title>
  <dc:creator>Sony Customer</dc:creator>
  <cp:lastModifiedBy>Sony Customer</cp:lastModifiedBy>
  <cp:revision>171</cp:revision>
  <dcterms:created xsi:type="dcterms:W3CDTF">2008-11-06T23:07:56Z</dcterms:created>
  <dcterms:modified xsi:type="dcterms:W3CDTF">2010-06-01T16:10:19Z</dcterms:modified>
</cp:coreProperties>
</file>