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BC45-BB7C-4DE8-AD0B-C49B7A291D85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297DA-7229-47DF-BBC3-2F34EE1A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www.cadops.bnl.gov/elog/graphics/rhic-pp_2011/Tue_Dec_21_2010_105757_20047.gif"/>
          <p:cNvPicPr>
            <a:picLocks noChangeAspect="1" noChangeArrowheads="1"/>
          </p:cNvPicPr>
          <p:nvPr/>
        </p:nvPicPr>
        <p:blipFill>
          <a:blip r:embed="rId2" cstate="print"/>
          <a:srcRect l="873" t="4090" r="437" b="2257"/>
          <a:stretch>
            <a:fillRect/>
          </a:stretch>
        </p:blipFill>
        <p:spPr bwMode="auto">
          <a:xfrm>
            <a:off x="304800" y="1524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adops.bnl.gov/elog/graphics/rhic-pp_2011/Tue_Dec_21_2010_112143_21928.gif"/>
          <p:cNvPicPr>
            <a:picLocks noChangeAspect="1" noChangeArrowheads="1"/>
          </p:cNvPicPr>
          <p:nvPr/>
        </p:nvPicPr>
        <p:blipFill>
          <a:blip r:embed="rId2" cstate="print"/>
          <a:srcRect l="913" t="4020" r="429" b="2513"/>
          <a:stretch>
            <a:fillRect/>
          </a:stretch>
        </p:blipFill>
        <p:spPr bwMode="auto">
          <a:xfrm>
            <a:off x="381000" y="199040"/>
            <a:ext cx="8229600" cy="6506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C-AD</dc:creator>
  <cp:lastModifiedBy>C-AD</cp:lastModifiedBy>
  <cp:revision>5</cp:revision>
  <dcterms:created xsi:type="dcterms:W3CDTF">2010-12-21T15:43:04Z</dcterms:created>
  <dcterms:modified xsi:type="dcterms:W3CDTF">2010-12-21T16:50:49Z</dcterms:modified>
</cp:coreProperties>
</file>