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7" r:id="rId3"/>
    <p:sldId id="264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14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5223F-5B49-46C1-9D9C-B2A9C6D4EF6A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8E0BA-82C0-42FB-A934-0AFFD004C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13C86-E57C-4124-89FF-82990D1A3E49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C7972-AD5C-49B1-861C-5C36767F6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7972-AD5C-49B1-861C-5C36767F6ED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7972-AD5C-49B1-861C-5C36767F6ED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90A5-C000-406A-9333-AA8AD2B8ACD4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8567-7623-47C6-8496-51FF1E5BB017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D713F-7688-4541-A05F-D0569DD1D14D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447D-84E5-4F56-8F6E-0626C96C3C07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C46C-CDEF-431D-A6D4-6372506B8276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CF12-C6A9-47DC-A2B5-6AD6DABD66E7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5916-F0AF-4AD4-8A2C-B22F56BED744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1814-30B3-42CC-917D-AF81293F8FAA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3E1F-CFDC-4C7D-B2A0-43707E3AA8B0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83F2-718E-4F16-BB4F-80E8B3526A1E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FDAA-E757-42D4-8297-7585A6D437D8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F3B3-BC56-4A1C-9367-9B8585AA7A6C}" type="datetime1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Preparation Status of pp Run11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dirty="0" smtClean="0">
                <a:solidFill>
                  <a:srgbClr val="2514FE"/>
                </a:solidFill>
                <a:latin typeface="Times New Roman" pitchFamily="18" charset="0"/>
                <a:cs typeface="Times New Roman" pitchFamily="18" charset="0"/>
              </a:rPr>
              <a:t>Haixin Huang</a:t>
            </a:r>
            <a:endParaRPr lang="en-US" dirty="0">
              <a:solidFill>
                <a:srgbClr val="2514F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5791200"/>
            <a:ext cx="1490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514FE"/>
                </a:solidFill>
                <a:latin typeface="Times New Roman" pitchFamily="18" charset="0"/>
                <a:cs typeface="Times New Roman" pitchFamily="18" charset="0"/>
              </a:rPr>
              <a:t>Time Meeting</a:t>
            </a:r>
          </a:p>
          <a:p>
            <a:r>
              <a:rPr lang="en-US" dirty="0" smtClean="0">
                <a:solidFill>
                  <a:srgbClr val="2514FE"/>
                </a:solidFill>
                <a:latin typeface="Times New Roman" pitchFamily="18" charset="0"/>
                <a:cs typeface="Times New Roman" pitchFamily="18" charset="0"/>
              </a:rPr>
              <a:t>12/21/2010</a:t>
            </a:r>
            <a:endParaRPr lang="en-US" dirty="0">
              <a:solidFill>
                <a:srgbClr val="2514F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250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GeV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Run Machine Parameter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0292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 of bunches:	 109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Protons/bunch:	1.35x1011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Ramp working point	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Qx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(28.690,29.675)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Store working point	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Qx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(28.695,29.685)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# of collisions	2 (3 in later half store)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beta* for collisions	0.65 m @IP6&amp; 8; 3m @ IP2 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beta* for non collisions	7.5 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Critical Systems In Dry Run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Ramp System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test with the new ramp was successful (to the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FG level), more test will follow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RF application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 going effort continues before the run starts.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RHIC Injection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Teapot model server problem resolved(OS upgrade caused the problem).  Additional work needs to be done to add code for smooth switch between 9/28MHz cavities and add spin check code.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RHIC CNI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polarimeters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Dry run for down stream polarimeter has finished. Dry run for upstream polarimeter will happen this week.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Tune/orbit feedback on the ramp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Tune feedback is successful, orbit feedback will continue </a:t>
            </a:r>
          </a:p>
          <a:p>
            <a:pPr>
              <a:buClr>
                <a:srgbClr val="FF0000"/>
              </a:buClr>
              <a:buNone/>
            </a:pPr>
            <a:endParaRPr lang="en-US" sz="1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Schedule and New Items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62500" lnSpcReduction="20000"/>
          </a:bodyPr>
          <a:lstStyle/>
          <a:p>
            <a:pPr lvl="8">
              <a:buNone/>
            </a:pPr>
            <a:endParaRPr lang="en-US" sz="59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Jan. 3-9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Cryo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cool down, not much beam activity is expected.</a:t>
            </a:r>
          </a:p>
          <a:p>
            <a:pPr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Jan. 10-Jan. 27 two and half weeks RHIC setup. </a:t>
            </a:r>
          </a:p>
          <a:p>
            <a:pPr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Jan. 28- Feb. 4 ramp up mode, provide collisions overnight.</a:t>
            </a:r>
          </a:p>
          <a:p>
            <a:pPr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Feb. 5: Physics run starts.</a:t>
            </a:r>
          </a:p>
          <a:p>
            <a:pPr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 systems this year: </a:t>
            </a:r>
          </a:p>
          <a:p>
            <a:pPr lvl="1"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9MHz cavity</a:t>
            </a:r>
          </a:p>
          <a:p>
            <a:pPr lvl="1"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Beam dump upgrade (aperture smaller!)</a:t>
            </a:r>
          </a:p>
          <a:p>
            <a:pPr lvl="1"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Upgraded spin flipper</a:t>
            </a:r>
          </a:p>
          <a:p>
            <a:pPr lvl="1"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robust tune/orbit/chromaticity feedback system</a:t>
            </a:r>
          </a:p>
          <a:p>
            <a:pPr lvl="1"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Reversed BPM offsets</a:t>
            </a:r>
          </a:p>
          <a:p>
            <a:pPr lvl="1"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Realigned RHIC ring vertically except </a:t>
            </a:r>
            <a:r>
              <a:rPr lang="en-US" sz="4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section between 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6-7.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3122</TotalTime>
  <Words>217</Words>
  <Application>Microsoft Office PowerPoint</Application>
  <PresentationFormat>On-screen Show (4:3)</PresentationFormat>
  <Paragraphs>42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Preparation Status of pp Run11</vt:lpstr>
      <vt:lpstr>250 GeV Run Machine Parameter </vt:lpstr>
      <vt:lpstr>Critical Systems In Dry Run</vt:lpstr>
      <vt:lpstr>Schedule and New Items</vt:lpstr>
    </vt:vector>
  </TitlesOfParts>
  <Company>Brookhaven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Dry Run Summary</dc:title>
  <dc:creator>Huang, Haixin</dc:creator>
  <cp:lastModifiedBy>C-AD</cp:lastModifiedBy>
  <cp:revision>32</cp:revision>
  <dcterms:created xsi:type="dcterms:W3CDTF">2010-12-11T13:36:52Z</dcterms:created>
  <dcterms:modified xsi:type="dcterms:W3CDTF">2010-12-21T17:44:21Z</dcterms:modified>
</cp:coreProperties>
</file>