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4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5223F-5B49-46C1-9D9C-B2A9C6D4EF6A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E0BA-82C0-42FB-A934-0AFFD004C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13C86-E57C-4124-89FF-82990D1A3E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7972-AD5C-49B1-861C-5C36767F6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7972-AD5C-49B1-861C-5C36767F6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90A5-C000-406A-9333-AA8AD2B8ACD4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8567-7623-47C6-8496-51FF1E5BB017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713F-7688-4541-A05F-D0569DD1D14D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447D-84E5-4F56-8F6E-0626C96C3C07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C46C-CDEF-431D-A6D4-6372506B8276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CF12-C6A9-47DC-A2B5-6AD6DABD66E7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5916-F0AF-4AD4-8A2C-B22F56BED744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1814-30B3-42CC-917D-AF81293F8FAA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E1F-CFDC-4C7D-B2A0-43707E3AA8B0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83F2-718E-4F16-BB4F-80E8B3526A1E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FDAA-E757-42D4-8297-7585A6D437D8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F3B3-BC56-4A1C-9367-9B8585AA7A6C}" type="datetime1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RHIC Status of pp Run11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Haixin Huang</a:t>
            </a:r>
            <a:endParaRPr lang="en-US" dirty="0">
              <a:solidFill>
                <a:srgbClr val="2514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791200"/>
            <a:ext cx="1490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Time Meeting</a:t>
            </a:r>
          </a:p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01/04/2011</a:t>
            </a:r>
            <a:endParaRPr lang="en-US" dirty="0">
              <a:solidFill>
                <a:srgbClr val="2514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Systems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AGS is robust to deliver 60-65% polarization with 1.5*10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beam has been dumped into W dump.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Ramp System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Tested successfully.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ramps in hands: one regular one and one with D’ shifted down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RHIC Injection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Switching between 9/28MHz cavities is expected to be smooth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RHIC CNI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polarimeters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Dry run for down stream polarimeter has finished. Test run for upstream polarimeter will happen tomorrow.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Tune/orbit feedback on the ramp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Tune feedback is successful, orbit feedback will require beam for further test.  The feedback system is expected to be ready for the first ramp.</a:t>
            </a:r>
          </a:p>
          <a:p>
            <a:pPr>
              <a:buClr>
                <a:srgbClr val="FF0000"/>
              </a:buClr>
              <a:buNone/>
            </a:pPr>
            <a:endParaRPr lang="en-US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 fontScale="70000" lnSpcReduction="20000"/>
          </a:bodyPr>
          <a:lstStyle/>
          <a:p>
            <a:pPr lvl="8">
              <a:buNone/>
            </a:pP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Jan. 3-9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Cryo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cool down, not much beam activity is expected, just a few owl shifts over the weekend.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most optimistic estimate is to start beam setup in blue Friday night. Power supply work will take two shifts per day for the weekend, probably also first a few days next week.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9AM meeting will start on Friday.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3:30PM meeting for beam development will start when we have beam time during day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7" descr="runpla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6868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207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RHIC Status of pp Run11</vt:lpstr>
      <vt:lpstr>Critical Systems</vt:lpstr>
      <vt:lpstr>Schedule</vt:lpstr>
      <vt:lpstr>Slide 4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Run Summary</dc:title>
  <dc:creator>Huang, Haixin</dc:creator>
  <cp:lastModifiedBy>C-AD</cp:lastModifiedBy>
  <cp:revision>39</cp:revision>
  <dcterms:created xsi:type="dcterms:W3CDTF">2010-12-11T13:36:52Z</dcterms:created>
  <dcterms:modified xsi:type="dcterms:W3CDTF">2011-01-04T17:32:29Z</dcterms:modified>
</cp:coreProperties>
</file>