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514" r:id="rId3"/>
    <p:sldId id="515" r:id="rId4"/>
    <p:sldId id="516" r:id="rId5"/>
    <p:sldId id="517" r:id="rId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00099"/>
    <a:srgbClr val="042B7F"/>
    <a:srgbClr val="000066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4" autoAdjust="0"/>
    <p:restoredTop sz="83179" autoAdjust="0"/>
  </p:normalViewPr>
  <p:slideViewPr>
    <p:cSldViewPr>
      <p:cViewPr>
        <p:scale>
          <a:sx n="50" d="100"/>
          <a:sy n="50" d="100"/>
        </p:scale>
        <p:origin x="-907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2138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10A0F-E878-4F40-A13A-145A538D4D94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5700" y="382588"/>
            <a:ext cx="3151188" cy="23637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017" y="3294468"/>
            <a:ext cx="6383782" cy="574728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202F-CF91-4C53-A895-26D4194360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202F-CF91-4C53-A895-26D4194360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1/4/2011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5525" y="1524000"/>
            <a:ext cx="5908675" cy="40830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Controlled Area at RHIC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ODH at RHIC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1-4-11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    RHIC  is Now  a Controlled Area         	   Including  Building 1005S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876800"/>
            <a:ext cx="7620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Workers must be trained with General Employer Radiation Training (GERT) 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Or under Escort by a person with Radiation Worker Training</a:t>
            </a:r>
            <a:endParaRPr lang="en-US" b="1" dirty="0">
              <a:solidFill>
                <a:srgbClr val="04246C"/>
              </a:solidFill>
            </a:endParaRPr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600075" y="1066800"/>
            <a:ext cx="7553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pic>
        <p:nvPicPr>
          <p:cNvPr id="6147" name="Picture 3" descr="C:\Documents and Settings\cirn\My Documents\My Pictures\12-31-10\12-31-10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00200"/>
            <a:ext cx="4343401" cy="3257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090613"/>
          </a:xfrm>
        </p:spPr>
        <p:txBody>
          <a:bodyPr/>
          <a:lstStyle/>
          <a:p>
            <a:r>
              <a:rPr lang="en-US" dirty="0" smtClean="0"/>
              <a:t>Controlled Area Starts at RHIC </a:t>
            </a:r>
            <a:r>
              <a:rPr lang="en-US" dirty="0" err="1" smtClean="0"/>
              <a:t>Berm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7" name="Picture 1" descr="C:\Documents and Settings\cirn\My Documents\My Pictures\12-31-10\12-31-10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6889198" cy="516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-228600"/>
            <a:ext cx="4343400" cy="6096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RHIC is now ODH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in the Tunnel except for Star and PHENIX.</a:t>
            </a:r>
            <a:br>
              <a:rPr lang="en-US" dirty="0" smtClean="0"/>
            </a:br>
            <a:r>
              <a:rPr lang="en-US" dirty="0" smtClean="0"/>
              <a:t>ODH 1 Requires training, medical, escape pack, and POM.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3" name="Picture 1" descr="C:\Documents and Settings\cirn\My Documents\My Pictures\12-31-10\12-31-10 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8600"/>
            <a:ext cx="45148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96200" cy="1090613"/>
          </a:xfrm>
        </p:spPr>
        <p:txBody>
          <a:bodyPr/>
          <a:lstStyle/>
          <a:p>
            <a:r>
              <a:rPr lang="en-US" dirty="0" smtClean="0"/>
              <a:t> Service Buildings are ODH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5" name="Picture 1" descr="C:\Documents and Settings\cirn\My Documents\My Pictures\12-31-10\12-31-10 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10703</TotalTime>
  <Words>75</Words>
  <Application>Microsoft Office PowerPoint</Application>
  <PresentationFormat>On-screen Show (4:3)</PresentationFormat>
  <Paragraphs>20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Take 5 for Safety</vt:lpstr>
      <vt:lpstr>    RHIC  is Now  a Controlled Area             Including  Building 1005S</vt:lpstr>
      <vt:lpstr>Controlled Area Starts at RHIC Berm</vt:lpstr>
      <vt:lpstr>RHIC is now ODH 1 in the Tunnel except for Star and PHENIX. ODH 1 Requires training, medical, escape pack, and POM.</vt:lpstr>
      <vt:lpstr> Service Buildings are ODH 0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C-AD</cp:lastModifiedBy>
  <cp:revision>579</cp:revision>
  <cp:lastPrinted>2007-07-02T19:06:14Z</cp:lastPrinted>
  <dcterms:created xsi:type="dcterms:W3CDTF">2007-06-28T20:22:43Z</dcterms:created>
  <dcterms:modified xsi:type="dcterms:W3CDTF">2011-01-04T17:31:14Z</dcterms:modified>
</cp:coreProperties>
</file>