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53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0A6C-2B28-48D9-8468-DE51B057C98E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BBBE-EDAC-40BE-815D-1AB0B6CF0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0A6C-2B28-48D9-8468-DE51B057C98E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BBBE-EDAC-40BE-815D-1AB0B6CF0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0A6C-2B28-48D9-8468-DE51B057C98E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BBBE-EDAC-40BE-815D-1AB0B6CF0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0A6C-2B28-48D9-8468-DE51B057C98E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BBBE-EDAC-40BE-815D-1AB0B6CF0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0A6C-2B28-48D9-8468-DE51B057C98E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BBBE-EDAC-40BE-815D-1AB0B6CF0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0A6C-2B28-48D9-8468-DE51B057C98E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BBBE-EDAC-40BE-815D-1AB0B6CF0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0A6C-2B28-48D9-8468-DE51B057C98E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BBBE-EDAC-40BE-815D-1AB0B6CF0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0A6C-2B28-48D9-8468-DE51B057C98E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BBBE-EDAC-40BE-815D-1AB0B6CF0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0A6C-2B28-48D9-8468-DE51B057C98E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BBBE-EDAC-40BE-815D-1AB0B6CF0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0A6C-2B28-48D9-8468-DE51B057C98E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BBBE-EDAC-40BE-815D-1AB0B6CF0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20A6C-2B28-48D9-8468-DE51B057C98E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5BBBE-EDAC-40BE-815D-1AB0B6CF0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20A6C-2B28-48D9-8468-DE51B057C98E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5BBBE-EDAC-40BE-815D-1AB0B6CF07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adops.bnl.gov/elog/graphics/rhic-pp_2011/Tue_Jan_11_2011_115010_23590.gif"/>
          <p:cNvPicPr>
            <a:picLocks noChangeAspect="1" noChangeArrowheads="1"/>
          </p:cNvPicPr>
          <p:nvPr/>
        </p:nvPicPr>
        <p:blipFill>
          <a:blip r:embed="rId2" cstate="print"/>
          <a:srcRect l="1040" t="4923" r="1170" b="4000"/>
          <a:stretch>
            <a:fillRect/>
          </a:stretch>
        </p:blipFill>
        <p:spPr bwMode="auto">
          <a:xfrm>
            <a:off x="2895600" y="1066800"/>
            <a:ext cx="5791200" cy="455903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228600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AGS Tune Jump Quad Development</a:t>
            </a:r>
            <a:endParaRPr lang="en-US" sz="28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295400"/>
            <a:ext cx="2438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Shifting timing from</a:t>
            </a:r>
          </a:p>
          <a:p>
            <a:r>
              <a:rPr lang="en-US" dirty="0" smtClean="0"/>
              <a:t>the calculated resonance times shows positive effect on polarization.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72200" y="6096000"/>
            <a:ext cx="2080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taken 1/10/11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3505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Further work necessary to optimize the timing of the jumps.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32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C-AD</dc:creator>
  <cp:lastModifiedBy>C-AD</cp:lastModifiedBy>
  <cp:revision>2</cp:revision>
  <dcterms:created xsi:type="dcterms:W3CDTF">2011-01-11T16:51:52Z</dcterms:created>
  <dcterms:modified xsi:type="dcterms:W3CDTF">2011-01-11T17:43:12Z</dcterms:modified>
</cp:coreProperties>
</file>