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2"/>
  </p:notesMasterIdLst>
  <p:handoutMasterIdLst>
    <p:handoutMasterId r:id="rId13"/>
  </p:handoutMasterIdLst>
  <p:sldIdLst>
    <p:sldId id="669" r:id="rId4"/>
    <p:sldId id="670" r:id="rId5"/>
    <p:sldId id="673" r:id="rId6"/>
    <p:sldId id="674" r:id="rId7"/>
    <p:sldId id="675" r:id="rId8"/>
    <p:sldId id="672" r:id="rId9"/>
    <p:sldId id="667" r:id="rId10"/>
    <p:sldId id="671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74" d="100"/>
          <a:sy n="74" d="100"/>
        </p:scale>
        <p:origin x="-8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1/18/2011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1/18/2011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09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01/18/2011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12: Snow Storm, but RHIC held on well and commissioning continued.</a:t>
            </a:r>
            <a:endParaRPr lang="en-US" sz="22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13: It took us three shifts of hunting to find out a wrong cable was put in for the yellow injection kicker timing. 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14: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Circulated beam in Yellow with snake on.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Some polarimeter setup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was done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in blue.</a:t>
            </a:r>
            <a:endParaRPr lang="en-US" sz="22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15: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Beam captured in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Yellow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with 28MHz cavity and snake on. 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16: P/S work done. Started ramp development and beam reached store in 4</a:t>
            </a:r>
            <a:r>
              <a:rPr lang="en-US" sz="2200" baseline="30000" dirty="0" smtClean="0">
                <a:solidFill>
                  <a:srgbClr val="000066"/>
                </a:solidFill>
                <a:latin typeface="+mj-lt"/>
              </a:rPr>
              <a:t>th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 try. The work was slowed due to various problems: LINAC mod8, RF station trips in the AGS.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17: Done ring-to-ring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synchro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. Continue ramp setup, seen collisions at IP8.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111 bunch injection tested. Highest readings are 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at CNI </a:t>
            </a:r>
            <a:r>
              <a:rPr lang="en-US" sz="2200" dirty="0" err="1" smtClean="0">
                <a:solidFill>
                  <a:srgbClr val="000066"/>
                </a:solidFill>
                <a:latin typeface="+mj-lt"/>
              </a:rPr>
              <a:t>polarimeters</a:t>
            </a: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>
              <a:buSzPct val="50000"/>
            </a:pPr>
            <a:r>
              <a:rPr lang="en-US" sz="2200" dirty="0" smtClean="0">
                <a:solidFill>
                  <a:srgbClr val="000066"/>
                </a:solidFill>
                <a:latin typeface="+mj-lt"/>
              </a:rPr>
              <a:t>Jan. 18: Start 9MHz cavity capture at injection.</a:t>
            </a:r>
            <a:endParaRPr lang="en-US" sz="22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Progress in Last </a:t>
            </a:r>
            <a:r>
              <a:rPr lang="en-GB" sz="3400" b="1" dirty="0" smtClean="0">
                <a:solidFill>
                  <a:srgbClr val="FF0000"/>
                </a:solidFill>
              </a:rPr>
              <a:t>One Week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Straight Tunes  on Ramp with Tune/Coupling Feedback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3</a:t>
            </a:fld>
            <a:endParaRPr lang="en-US" altLang="ja-JP"/>
          </a:p>
        </p:txBody>
      </p:sp>
      <p:pic>
        <p:nvPicPr>
          <p:cNvPr id="8" name="Content Placeholder 7" descr="Tue_Jan_18_2011_023213_1376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399" y="609600"/>
            <a:ext cx="8955745" cy="6248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Orbit  on Ramp Still Need Work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7" name="Content Placeholder 6" descr="Tue_Jan_18_2011_023215_1378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85799"/>
            <a:ext cx="8991600" cy="61280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Collisions at IP8 Responsive to IR Steering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5</a:t>
            </a:fld>
            <a:endParaRPr lang="en-US" altLang="ja-JP"/>
          </a:p>
        </p:txBody>
      </p:sp>
      <p:pic>
        <p:nvPicPr>
          <p:cNvPr id="8" name="Content Placeholder 7" descr="Tue_Jan_18_10_49_30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761999"/>
            <a:ext cx="8534400" cy="58766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Yellow IPM Gives ~15pi </a:t>
            </a:r>
            <a:r>
              <a:rPr lang="en-US" b="1" dirty="0" err="1" smtClean="0">
                <a:solidFill>
                  <a:srgbClr val="FF0000"/>
                </a:solidFill>
              </a:rPr>
              <a:t>Emittance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7" name="Content Placeholder 6" descr="Tue_Jan_18_2011_011707_2547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85800"/>
            <a:ext cx="8991600" cy="61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</a:t>
            </a:r>
            <a:r>
              <a:rPr lang="en-GB" sz="3400" b="1" dirty="0" smtClean="0">
                <a:solidFill>
                  <a:srgbClr val="FF0000"/>
                </a:solidFill>
              </a:rPr>
              <a:t>Near Term Plan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Setup ramp with 9MHz 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cavity 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during day and evening shifts. </a:t>
            </a:r>
            <a:endParaRPr lang="en-US" sz="28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Continue ramp 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development overnight 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with 28MHz cavity if 9MHz cavity is not ready yet.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Yellow polarimeter setup.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setup (collimation, collision). Increase bunch number gradually.</a:t>
            </a:r>
            <a:endParaRPr lang="en-US" sz="28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 </a:t>
            </a:r>
            <a:r>
              <a:rPr lang="en-GB" sz="3400" b="1" dirty="0" smtClean="0">
                <a:solidFill>
                  <a:srgbClr val="FF0000"/>
                </a:solidFill>
              </a:rPr>
              <a:t>Original Schedule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Cool-Down Mode : one week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01/03-01/09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Injection setup (6 days: first 4 days are blue only)  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01/10-01/15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(6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01/16-01/21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Commissioning 9MHz at injection and on the ramp (5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01/19-01/23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000066"/>
              </a:solidFill>
              <a:latin typeface="+mj-lt"/>
            </a:endParaRP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Store development (6 days) 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01/22-01/27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</a:t>
            </a:r>
          </a:p>
          <a:p>
            <a:pPr>
              <a:buSzPct val="50000"/>
            </a:pP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Ramp development with intense beam (7 days)  (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01/28-02/03</a:t>
            </a:r>
            <a:r>
              <a:rPr lang="en-US" sz="2800" dirty="0" smtClean="0">
                <a:solidFill>
                  <a:srgbClr val="000066"/>
                </a:solidFill>
                <a:latin typeface="+mj-lt"/>
              </a:rPr>
              <a:t>).</a:t>
            </a:r>
          </a:p>
          <a:p>
            <a:pPr>
              <a:buSzPct val="50000"/>
            </a:pPr>
            <a:r>
              <a:rPr lang="en-US" sz="2800" dirty="0" smtClean="0">
                <a:solidFill>
                  <a:schemeClr val="accent4"/>
                </a:solidFill>
                <a:latin typeface="+mj-lt"/>
              </a:rPr>
              <a:t>What left on the job list of first two periods: yellow polarimeter setup and capture beam with 9MHz cavity.</a:t>
            </a:r>
          </a:p>
          <a:p>
            <a:pPr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292806578</TotalTime>
  <Words>354</Words>
  <Application>Microsoft Office PowerPoint</Application>
  <PresentationFormat>On-screen Show (4:3)</PresentationFormat>
  <Paragraphs>46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Contemporary Portrait</vt:lpstr>
      <vt:lpstr>1_Custom Design</vt:lpstr>
      <vt:lpstr>Custom Design</vt:lpstr>
      <vt:lpstr>RHIC Status </vt:lpstr>
      <vt:lpstr>Progress in Last One Week</vt:lpstr>
      <vt:lpstr>Straight Tunes  on Ramp with Tune/Coupling Feedback</vt:lpstr>
      <vt:lpstr>Orbit  on Ramp Still Need Work</vt:lpstr>
      <vt:lpstr>Collisions at IP8 Responsive to IR Steering</vt:lpstr>
      <vt:lpstr>Yellow IPM Gives ~15pi Emittance</vt:lpstr>
      <vt:lpstr> Near Term Plan</vt:lpstr>
      <vt:lpstr> Original Schedule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Huang, Haixin</cp:lastModifiedBy>
  <cp:revision>535</cp:revision>
  <cp:lastPrinted>2000-11-14T18:14:29Z</cp:lastPrinted>
  <dcterms:modified xsi:type="dcterms:W3CDTF">2011-01-18T17:40:19Z</dcterms:modified>
</cp:coreProperties>
</file>