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7FBE6-85B3-4B80-BB1E-9E1714A67C9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EE7B-5F1F-4BAD-A5D0-D994BC05A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AGS Polarized Proton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Status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b="1" i="1" dirty="0" smtClean="0"/>
              <a:t>January </a:t>
            </a:r>
            <a:r>
              <a:rPr lang="en-US" sz="2700" b="1" i="1" dirty="0"/>
              <a:t>25, 2011</a:t>
            </a:r>
            <a:r>
              <a:rPr lang="en-US" sz="2700" b="1" dirty="0"/>
              <a:t/>
            </a:r>
            <a:br>
              <a:rPr lang="en-US" sz="2700" b="1" dirty="0"/>
            </a:br>
            <a:r>
              <a:rPr lang="en-US" sz="2700" dirty="0"/>
              <a:t>Vincent Schoefer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Current performance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65% polarization with 1.4e11 intensity</a:t>
            </a:r>
          </a:p>
          <a:p>
            <a:r>
              <a:rPr lang="en-US" dirty="0" err="1" smtClean="0"/>
              <a:t>Emittances</a:t>
            </a:r>
            <a:r>
              <a:rPr lang="en-US" dirty="0" smtClean="0"/>
              <a:t> ~18</a:t>
            </a:r>
            <a:r>
              <a:rPr lang="en-US" dirty="0" smtClean="0">
                <a:sym typeface="Symbol"/>
              </a:rPr>
              <a:t> both planes at AGS flattop (jump quads off)</a:t>
            </a:r>
          </a:p>
          <a:p>
            <a:pPr lvl="1"/>
            <a:r>
              <a:rPr lang="en-US" dirty="0" smtClean="0">
                <a:sym typeface="Symbol"/>
              </a:rPr>
              <a:t>This is still large horizontally, even coming out the Booster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Tune jump quads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Calculation of jump times: Leif</a:t>
            </a:r>
          </a:p>
          <a:p>
            <a:pPr lvl="2"/>
            <a:r>
              <a:rPr lang="en-US" dirty="0"/>
              <a:t>Gauss clock calibration scan: Leif</a:t>
            </a:r>
          </a:p>
          <a:p>
            <a:pPr lvl="2"/>
            <a:r>
              <a:rPr lang="en-US" dirty="0"/>
              <a:t>Measurement of vertical intrinsic timing: Vincent</a:t>
            </a:r>
          </a:p>
          <a:p>
            <a:pPr lvl="1"/>
            <a:r>
              <a:rPr lang="en-US" dirty="0"/>
              <a:t>Effect on </a:t>
            </a:r>
            <a:r>
              <a:rPr lang="en-US" dirty="0" err="1"/>
              <a:t>emittance</a:t>
            </a:r>
            <a:r>
              <a:rPr lang="en-US" dirty="0"/>
              <a:t> (blowup and scraping)</a:t>
            </a:r>
          </a:p>
          <a:p>
            <a:pPr lvl="2"/>
            <a:r>
              <a:rPr lang="en-US" dirty="0"/>
              <a:t>Coherence length and </a:t>
            </a:r>
            <a:r>
              <a:rPr lang="en-US" dirty="0" err="1"/>
              <a:t>emittance</a:t>
            </a:r>
            <a:r>
              <a:rPr lang="en-US" dirty="0"/>
              <a:t> blowup: Mei</a:t>
            </a:r>
          </a:p>
          <a:p>
            <a:pPr lvl="2"/>
            <a:r>
              <a:rPr lang="en-US" dirty="0" smtClean="0"/>
              <a:t>Closed </a:t>
            </a:r>
            <a:r>
              <a:rPr lang="en-US" dirty="0"/>
              <a:t>orbit deviations from tune jump quads: Woody</a:t>
            </a:r>
          </a:p>
          <a:p>
            <a:pPr lvl="2"/>
            <a:r>
              <a:rPr lang="en-US" dirty="0"/>
              <a:t>Horizontal scraping on J10 at AGS flattop: Vincent</a:t>
            </a:r>
          </a:p>
          <a:p>
            <a:pPr lvl="2"/>
            <a:r>
              <a:rPr lang="en-US" dirty="0"/>
              <a:t>Momentum scraping at transition: Leif, </a:t>
            </a:r>
            <a:r>
              <a:rPr lang="en-US" dirty="0" smtClean="0"/>
              <a:t>Vincent</a:t>
            </a:r>
          </a:p>
          <a:p>
            <a:pPr lvl="1"/>
            <a:r>
              <a:rPr lang="en-US" i="1" dirty="0" smtClean="0"/>
              <a:t>What are the ‘best yet’ times?</a:t>
            </a:r>
            <a:endParaRPr lang="en-US" i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Optics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Optics measurement and correction</a:t>
            </a:r>
          </a:p>
          <a:p>
            <a:pPr lvl="1"/>
            <a:r>
              <a:rPr lang="en-US" dirty="0"/>
              <a:t>High injection tune: Vincent</a:t>
            </a:r>
          </a:p>
          <a:p>
            <a:pPr lvl="1"/>
            <a:r>
              <a:rPr lang="en-US" dirty="0"/>
              <a:t>Survey results: Vincent</a:t>
            </a:r>
          </a:p>
          <a:p>
            <a:pPr lvl="2"/>
            <a:r>
              <a:rPr lang="en-US" dirty="0"/>
              <a:t>ORM: Vincent</a:t>
            </a:r>
          </a:p>
          <a:p>
            <a:pPr lvl="2"/>
            <a:r>
              <a:rPr lang="en-US" dirty="0"/>
              <a:t>Harmonic response: Leif</a:t>
            </a:r>
          </a:p>
          <a:p>
            <a:pPr lvl="1"/>
            <a:r>
              <a:rPr lang="en-US" dirty="0"/>
              <a:t>AGS model calibration: </a:t>
            </a:r>
            <a:r>
              <a:rPr lang="en-US" dirty="0" smtClean="0"/>
              <a:t>Nick, Francois</a:t>
            </a:r>
            <a:endParaRPr lang="en-US" dirty="0"/>
          </a:p>
          <a:p>
            <a:pPr lvl="1"/>
            <a:r>
              <a:rPr lang="en-US" dirty="0" err="1"/>
              <a:t>BtA</a:t>
            </a:r>
            <a:r>
              <a:rPr lang="en-US" dirty="0"/>
              <a:t> model calibration: Nick, </a:t>
            </a:r>
            <a:r>
              <a:rPr lang="en-US" dirty="0" smtClean="0"/>
              <a:t>Keith</a:t>
            </a:r>
          </a:p>
          <a:p>
            <a:pPr lvl="0"/>
            <a:r>
              <a:rPr lang="en-US" dirty="0" smtClean="0"/>
              <a:t>Vertical BPM </a:t>
            </a:r>
            <a:r>
              <a:rPr lang="en-US" dirty="0"/>
              <a:t>offsets at </a:t>
            </a:r>
            <a:r>
              <a:rPr lang="en-US" dirty="0" smtClean="0"/>
              <a:t>9</a:t>
            </a:r>
            <a:r>
              <a:rPr lang="en-US" dirty="0" smtClean="0">
                <a:sym typeface="Symbol"/>
              </a:rPr>
              <a:t></a:t>
            </a:r>
            <a:endParaRPr lang="en-US" dirty="0"/>
          </a:p>
          <a:p>
            <a:pPr lvl="1"/>
            <a:r>
              <a:rPr lang="en-US" dirty="0"/>
              <a:t>via orbit </a:t>
            </a:r>
            <a:r>
              <a:rPr lang="en-US" dirty="0" err="1"/>
              <a:t>steerer</a:t>
            </a:r>
            <a:r>
              <a:rPr lang="en-US" dirty="0"/>
              <a:t> drive term: Woody</a:t>
            </a:r>
          </a:p>
          <a:p>
            <a:pPr lvl="1"/>
            <a:r>
              <a:rPr lang="en-US" dirty="0"/>
              <a:t>via harmonic amplitude response to tune: Leif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165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AGS Polarized Proton Status January 25, 2011 Vincent Schoefer</vt:lpstr>
      <vt:lpstr>Current performance</vt:lpstr>
      <vt:lpstr>Tune jump quads</vt:lpstr>
      <vt:lpstr>Optics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Studies Plan</dc:title>
  <dc:creator>C-AD</dc:creator>
  <cp:lastModifiedBy>C-AD</cp:lastModifiedBy>
  <cp:revision>18</cp:revision>
  <dcterms:created xsi:type="dcterms:W3CDTF">2011-01-25T15:39:08Z</dcterms:created>
  <dcterms:modified xsi:type="dcterms:W3CDTF">2011-01-25T17:23:05Z</dcterms:modified>
</cp:coreProperties>
</file>